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6:51.1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11,'3'-10,"4"16,3 21,-3 51,-5 131,-4-98,-15 1990,15-2012,1 324,5-338,4 0,2-1,29 103,-38-170,1 0,1 0,-1 0,1-1,1 1,-1-1,1 0,0 0,5 6,-6-9,0-1,0 1,0-1,0 0,1 0,-1 0,1-1,-1 1,1-1,0 0,0 0,-1 0,1 0,0-1,0 1,0-1,6-1,26-1,-1-1,0-2,0-2,36-11,135-56,-182 65,849-374,-551 236,-154 68,260-104,-396 173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7:56.21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1 718,'0'3,"0"-1,1 1,0 0,-1-1,1 0,0 1,0-1,1 1,-1-1,0 0,1 0,-1 0,1 0,2 2,32 29,-20-20,32 31,1-2,3-3,1-2,1-2,70 32,-121-66,11 6,1-1,-1-1,1 0,22 4,-34-9,1 1,-1-1,0 0,1 0,-1 0,0 0,1 0,-1-1,0 0,0 1,1-1,-1 0,0-1,0 1,0 0,0-1,0 0,0 0,-1 0,1 0,-1 0,1 0,-1-1,0 1,1-1,2-5,3-9,0 0,-1 0,-1 0,-1-1,0 0,2-24,8-118,-12 117,7-582,-10 662,-1 6,2 0,8 53,0-56,2-1,1 0,3-1,0-1,32 55,-33-69,0-1,2 0,0-1,1-1,2 0,0-2,0 0,2-1,35 22,-36-28,1-1,0-2,0 0,1-1,0-1,30 5,-37-9,0 0,0-1,0 0,0-2,1 1,-1-2,0 0,0-1,-1 0,21-8,-31 9,0 0,-1 0,1 0,-1 0,1-1,-1 1,0-1,0 0,0 0,0 0,0 0,-1-1,1 1,-1-1,0 1,0-1,0 0,-1 0,0 0,1 0,-1 0,0 0,-1 0,1 0,-1 0,0-1,0 1,0 0,-1-5,-1-5,-1 0,0 1,-1-1,-1 1,0-1,-1 1,-10-17,-39-66,-114-225,140 262,20 42,0-1,2 1,-10-30,17 46,-1-1,1 0,0 0,0 1,0-1,0 0,0 0,1 0,-1 1,0-1,1 0,-1 0,1 1,0-1,-1 0,1 1,0-1,0 1,0-1,0 1,0 0,3-3,5-5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55.2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1 345,'1'-2,"0"0,-1 0,1 0,1 0,-1 0,0 0,0 0,1 0,-1 1,1-1,0 0,-1 1,1-1,0 1,2-2,33-20,-36 22,151-78,-20 12,65-27,-106 53,-69 31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43.9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0 582,'1'-2,"-1"0,1-1,0 1,-1 0,1-1,1 1,-1 0,0 0,0 0,1 0,-1 0,1 0,0 1,2-3,33-27,-25 21,91-70,3 4,3 5,4 4,240-101,-246 131,-69 28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44.3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1 446,'4'0,"6"-4,6-2,8-4,9-4,11-5,21-2,15-8,20-10,14-8,10-4,0 2,-4 5,-13 6,-16 5,-16 8,-20 9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44.8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0 491,'4'0,"11"-4,15-10,15-12,13-9,18-7,13-6,8-3,2 3,-5 2,-4 3,-10 5,-14 10,-13 4,-13 7,-8 2,-9 3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47.8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2266,'183'-479,"-105"291,86-312,-130 350,-6 0,-6-2,-8-1,-6-241,-9 385,-1 0,1 0,-1 1,0-1,-1 1,0-1,-6-10,8 18,1-1,-1 1,0 0,0 0,0 0,1-1,-1 1,0 0,0 0,-1 0,1 1,0-1,0 0,0 0,-1 1,1-1,0 0,-1 1,1 0,-3-1,2 1,1 0,-1 1,0 0,0-1,0 1,1 0,-1 0,0 0,1 0,-1 0,1 0,-1 0,1 1,-1-1,1 0,0 1,0-1,0 1,0 0,-2 2,-14 25,1 1,2 1,1 0,1 1,1 1,2-1,2 1,-5 37,4 7,4 0,6 110,0-153,2-1,1 1,1-1,2-1,1 0,2 0,1 0,1-2,2 1,21 32,-22-44,0 0,1 0,1-2,0 0,1-1,1 0,1-2,0 0,1-1,0-1,1-1,1-1,-1-1,2 0,25 5,-22-7,1-2,-1-1,1-1,-1-1,1-1,46-5,-64 3,0 0,-1-1,1 0,-1 0,0-1,1 0,-1 0,0-1,-1 0,1 0,-1-1,0 0,0 0,0-1,-1 0,0 0,0 0,0-1,-1 0,0 0,-1-1,1 1,-1-1,3-9,5-22,-3 0,6-44,-8 38,14-47,-20 89,-1 0,1 0,0 1,0-1,0 1,1-1,-1 1,1 0,-1-1,1 1,0 0,0 0,-1 0,2 0,-1 0,4-2,-5 4,1-1,0 1,0 0,-1-1,1 1,0 0,-1 0,1 0,0 1,-1-1,1 0,0 1,-1-1,1 1,0-1,-1 1,1 0,-1 0,1 0,-1 0,0 0,1 0,-1 0,0 0,0 0,0 1,1-1,0 3,44 51,-24-28,0-1,1-1,31 25,-44-42,25 20,42 25,-66-46,1-1,-1 0,1-1,0 0,0-1,1 0,-1-1,22 2,-30-5,0 0,0 0,0-1,0 0,0 0,1 0,-2 0,1-1,0 1,0-1,0 0,-1 0,1-1,-1 1,1-1,-1 0,0 1,0-1,0-1,-1 1,1 0,-1-1,0 1,0-1,0 0,3-7,4-11,-1-2,0 1,5-35,-7 32,5-28,-5 25,0-1,2 1,23-53,-30 79,1 0,0 0,0 0,0 0,0 1,1-1,-1 0,1 1,-1 0,1 0,0-1,0 1,0 1,0-1,0 0,1 1,-1 0,0 0,1 0,-1 0,1 0,-1 1,1-1,-1 1,1 0,-1 0,1 1,5 0,9 3,0 0,0 2,-1 0,25 13,1-1,-17-7,1-2,0-1,0-1,0-1,1-2,0 0,46-1,-67-4,0-1,0 0,0 0,-1 0,1-1,0 0,-1 0,0-1,1 1,-1-1,-1-1,1 1,-1-1,7-7,9-11,35-51,-39 50,36-48,-31 44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48.2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48.8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1,'0'4,"0"6,0 9,0 11,0 12,0 21,0 17,4 8,2 1,4 3,0-2,-2-11,3-11,-1-9,-2-9,-3-14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49.3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1 527,'0'-7,"1"0,0-1,1 1,0 0,0 1,0-1,1 0,0 1,0-1,1 1,-1 0,1 0,1 0,-1 1,1-1,0 1,1 0,10-8,10-5,1 0,56-27,-71 39,-11 6,666-303,-642 294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49.81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0 269,'39'-4,"0"-1,-1-2,0-2,66-24,-92 29,219-67,96-34,-278 83,-32 14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50.4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24,'0'-1,"1"0,-1 0,1 0,-1 1,1-1,-1 0,1 0,-1 1,1-1,0 0,0 1,-1-1,1 1,0-1,0 1,0-1,-1 1,1-1,0 1,0 0,0 0,0-1,0 1,0 0,1 0,30-5,-27 5,81-5,1 5,148 18,-190-13,425 70,-175-23,-289-51,51 12,-56-13,0 1,0-1,0 0,0 1,0-1,0 0,0 1,0-1,0 1,0 0,0-1,0 1,0 0,0 0,-1-1,1 1,0 0,0 0,-1 0,1 0,-1 0,1 0,-1 0,1 0,-1 0,0 0,1 0,-1 0,0 1,0-1,0 0,0 0,0 0,0 0,0 0,0 0,-1 1,1-1,0 0,-1 0,0 1,-13 22,-1-1,-1-1,-2-1,-37 37,-16 19,12 1,4 2,3 3,3 1,5 3,-47 126,68-161,14-40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51.7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631 0,'-1'76,"-3"-1,-4 1,-18 80,20-131,-1 0,-1-1,0 0,-20 35,24-50,-1-1,0 0,-1 0,0-1,0 1,-1-2,0 1,0 0,0-1,-1-1,0 1,0-1,-1-1,1 1,-12 3,6-3,0-1,0 0,0-1,-29 2,35-5,1-1,-1 1,0-2,1 1,-1-1,1 0,0 0,0-1,0 0,0 0,-9-6,-8-6,0-2,2 0,0-1,-39-41,55 52,-1 0,1 0,1-1,-1 0,1 0,1-1,-1 1,1-1,1 0,0 0,0 0,1-1,0 1,0-1,1 1,1-1,-1 1,3-14,-1 17,0 1,1-1,0 1,0 0,1 0,0 0,0 0,0 0,0 1,1-1,-1 1,1 0,0 0,0 1,1-1,-1 1,1-1,0 2,0-1,0 0,0 1,0 0,0 0,1 1,10-3,10 0,0 0,0 1,0 2,33 2,40 8,-1 3,116 32,-124-23,0-4,185 11,-272-28,1 0,0 0,0 0,0 0,0-1,-1 1,1-1,0 0,0-1,-1 1,6-3,-8 4,-1-1,1 0,-1 1,1-1,-1 1,1-1,-1 0,1 0,-1 1,1-1,-1 0,0 1,0-1,1 0,-1 0,0 0,0 1,0-1,0 0,0 0,0-1,-11-26,1 13,0 0,-1 0,-1 1,0 0,-1 1,-1 1,0 0,-1 1,0 1,0 0,-1 0,0 2,-1 0,0 1,0 1,-1 0,1 2,-1 0,-1 0,1 2,-23-1,30 4,-1-2,1 1,-1-2,1 0,0 0,0-1,0 0,0-1,1 0,-14-7,7 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56.0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1,'60'33,"-1"2,-2 4,-1 1,-2 3,-3 2,-1 3,61 74,-84-83,-1 0,-2 2,31 73,22 40,-65-134,46 87,-52-94,-1 0,0 0,-1 1,0 0,-2-1,3 22,-4-13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53.3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383 29,'-2'-2,"0"-1,0 1,-1-1,0 1,1 0,-1 0,0 0,0 1,0-1,0 1,0 0,-1-1,1 1,0 1,0-1,-1 0,1 1,-1 0,-3 0,5 0,0 1,-1 0,1 0,0 0,0 1,0-1,0 0,1 1,-1-1,0 1,1 0,-1-1,0 1,1 0,0 0,0 0,-1 0,1 0,0 0,1 1,-1-1,0 0,1 0,-1 1,1-1,0 0,-1 1,1 3,-5 72,3-1,3 1,18 126,64 230,-58-318,241 870,-241-906,-4 1,-3 0,-4 1,7 150,-21-183,-1 0,-3 0,-11 55,11-86,-1 1,-1-1,-1 0,0 0,-2 0,0-1,0-1,-2 1,0-2,-26 28,25-30,-1-1,0 0,-1-1,0-1,-1 0,0-1,-1-1,0 0,0-1,-18 5,24-9,1-1,-1 0,0-1,0 0,0-1,0 0,0 0,1-1,-1 0,0-1,0 0,1 0,-1-1,1 0,0-1,0 0,0-1,0 0,-8-6,-13-14,1 0,2-2,0-1,2-1,2-1,0-2,-28-52,30 47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53.8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53,'4'0,"6"0,6 0,4 0,7 0,7 0,3-5,4 0,7-5,8 0,8 1,1 3,-1 2,-8 1,-9 2,-4 1,-5 0,-9 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54.4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0,'9'9,"0"-1,-1 2,0-1,-1 1,0 0,0 1,-1 0,6 16,37 101,53 229,-71-150,2 10,-27-194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55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0 298,'0'-2,"1"-1,-1 1,1-1,0 1,0-1,0 1,0-1,0 1,0 0,0 0,1-1,0 1,-1 0,1 0,0 1,0-1,0 0,0 0,0 1,0 0,0-1,0 1,1 0,-1 0,1 0,3-1,11-3,0 0,33-5,-22 5,359-92,-143 34,-77 10,-141 46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56.3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1,'2'67,"12"81,-1-31,15 84,60 144,-82-317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57.1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0 270,'15'-2,"0"0,-1-1,1 0,-1-2,22-8,6-2,737-192,-732 193,-36 8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59.2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1 166,'98'-91,"-84"80,-1 1,1 0,1 1,0 1,28-11,-38 17,0 0,0 1,1 0,-1 0,0 1,0-1,1 1,-1 0,0 1,1-1,-1 1,0 0,0 0,10 4,-7-1,0 0,-1 0,1 1,-1 0,0 0,-1 1,1-1,7 11,2 3,-2 1,0 1,-1 0,-2 1,15 35,-7-4,-2 1,-2 1,-3 0,-2 1,3 63,-9-17,-18 198,-1-192,13-96,-1 0,0 1,-1-1,-1-1,0 1,-7 12,12-24,0-1,1 1,-1 0,0-1,0 1,0 0,0-1,0 1,0 0,0 0,0-1,-1 1,1 0,0-1,0 1,0 0,0 0,0-1,0 1,-1 0,1-1,0 1,0 0,0 0,-1 0,1-1,0 1,0 0,-1 0,1 0,0-1,0 1,-1 0,1 0,0 0,0 0,-1 0,1 0,0 0,-1 0,1 0,0 0,-1 0,1 0,0 0,-1 0,1 0,0 0,0 0,-1 0,1 0,0 0,-1 0,1 0,0 1,0-1,-1 0,1 0,0 0,0 1,-1-1,1 0,0 0,0 0,0 1,0-1,-1 1,-3-28,4-20,10-88,0 28,-6 25,17-235,-12 233,37-146,-34 185,5-51,-47 249,-12 88,39-205,0-17,0 1,2-1,1 1,0 0,2-1,0 0,8 33,-8-48,0 0,0-1,1 1,0 0,0-1,0 0,0 0,0 0,1 0,-1 0,1 0,0-1,0 0,0 0,0 0,0 0,6 1,9 3,-1-1,32 4,2-5,0-3,-1-2,1-2,67-13,-105 14,11-4,-7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59.6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1,'-2'204,"5"237,3-342,5 0,31 135,-29-181,32 79,-39-116,2 1,0-1,1 0,1-1,0 0,1-1,0 0,21 20,-4-16,-5-8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5:00.1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0,'3'22,"0"-1,2 1,0-1,2 0,0 0,11 22,-4-9,28 69,5-1,100 159,-136-243,1-1,1 0,1 0,24 21,-30-31,0-1,0 0,1-1,0 0,0 0,0-1,1 0,-1 0,1-1,0-1,16 3,102 8,130-4,-216-9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5:00.7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1 218,'11'-9,"2"1,-1 0,1 1,0 0,1 1,-1 1,1 0,0 0,21-2,16-7,348-115,-376 121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56.86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15 1,'-1'0,"0"1,0-1,0 0,0 1,1-1,-1 1,0-1,0 1,1 0,-1-1,1 1,-1 0,0-1,1 1,-1 0,1 0,-1-1,1 1,0 0,-1 0,1 0,0 0,0 0,-1-1,1 1,0 0,0 0,0 0,0 0,0 1,1 30,8 1,1-1,1-1,1 0,2 0,24 36,-3 0,81 146,8-6,160 200,-141-222,159 233,-261-350,2-1,-3 3,-2 1,36 100,-59-105,-12-41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5:01.30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22,'0'-1,"1"-1,-1 1,1 0,-1 0,1 0,0 0,0 0,-1 0,1 0,0 0,0 0,0 0,0 0,0 0,0 1,0-1,0 0,0 1,0-1,1 1,-1-1,0 1,0-1,1 1,-1 0,0 0,0 0,1-1,-1 1,3 1,42 1,-23 6,1 2,-2 0,1 2,-2 0,0 2,34 27,-16-13,96 73,-5 6,168 178,-277-264,-1 1,-1 2,-2-1,22 39,-34-53,-1 0,0 1,0-1,-1 1,0 0,-1 0,0 0,-1 0,0 1,0-1,-1 0,-1 0,0 1,0-1,-1 0,-4 16,-109 247,17-48,30-37,57-160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5:01.9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1,'2'14,"0"0,1 0,1-1,0 1,1-1,0 0,1 0,1 0,10 15,1 6,144 310,-36-67,324 751,-438-992,-4-9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5:03.3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1,'4'64,"3"0,2-1,21 71,-7-32,152 682,-150-683,-10-47,-2 0,-3 1,-2 1,2 78,-12 29,2-129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5:04.68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1 207,'0'-6,"0"0,1 1,0-1,0 0,0 1,1-1,0 1,0-1,0 1,1 0,-1 0,1 0,1 0,4-6,-1 3,1 1,0-1,0 2,1-1,-1 1,2 0,12-5,1 0,1 2,1 1,-1 1,1 1,47-5,-28 6,1 2,0 3,0 1,44 7,-80-6,0 0,0 0,-1 1,1 1,-1-1,0 1,0 0,0 1,0 0,-1 0,0 1,0 0,0 0,6 9,-5-5,-1 0,0 1,-1 0,0 0,-1 0,0 1,-1 0,0 0,4 19,-5-13,-1 0,-1 0,0 1,-1-1,-1 0,0 0,-2 0,0 0,-1 0,-1 0,-1-1,0 0,-1 0,-13 22,-7 0,-2-1,-2-1,-1-1,-2-2,-66 52,81-72,0-1,-26 12,40-22,-1 0,0 0,0-1,0 0,0 0,-1-1,1 1,0-2,-1 1,1-1,0 1,-13-3,19 2,-1 0,1 0,0 0,-1 0,1 0,0 0,-1 0,1 0,0 0,0 0,-1 0,1 0,0 0,-1-1,1 1,0 0,0 0,-1 0,1 0,0-1,0 1,0 0,-1 0,1-1,0 1,0 0,0 0,0-1,-1 1,1 0,0 0,0-1,0 1,0 0,0-1,0 1,0 0,0-1,0 1,0-1,10-10,21-9,-30 20,78-40,131-47,91-9,-277 88,95-26,1 5,228-26,-199 39,-120 13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5:06.08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1724 823,'-310'14,"248"-6,1 2,-115 35,91-14,2 4,1 4,-87 55,42-12,-123 106,78-40,148-125,1 1,1 0,1 2,-27 45,47-70,0 1,0-1,0 0,1 0,-1 1,0-1,1 1,-1-1,1 1,-1-1,1 0,0 1,0 0,0-1,0 1,0-1,0 1,0-1,0 1,0-1,1 2,0-2,0 0,0 0,0-1,0 1,-1 0,1-1,0 1,0 0,1-1,-1 1,0-1,0 0,0 1,0-1,0 0,0 0,0 0,1 0,-1 0,2 0,9-1,1-1,-1 0,22-7,-28 7,353-122,-289 94,-1-3,126-84,-183 109,-1-1,0 0,0-1,-1 0,0-1,-1 0,0 0,-1-1,0 0,10-22,-11 15,0-1,-2 0,0 0,-1 0,-1-1,1-36,0-107,-7 1,-30-212,24 313,-2 0,-3 1,-2 0,-28-64,31 106,13 19,-1 0,1 0,0 0,0 0,-1 0,1 0,0 0,-1 0,1 0,0 1,0-1,-1 0,1 0,0 0,0 0,0 1,-1-1,1 0,0 0,0 0,0 1,-1-1,1 0,0 0,0 1,0-1,0 0,0 0,0 1,0-1,0 0,-1 1,1-1,0 0,0 0,0 1,0-1,0 1,1 44,16 19,3-1,2 0,53 103,-59-132,375 699,-389-729,33 55,77 98,-99-142,0 0,2-1,-1 0,2-1,0-1,0 0,1-1,0-1,1-1,35 13,-51-21,0 0,1 0,-1 0,1 0,-1-1,1 1,-1-1,1 0,-1 0,1 0,-1 0,1 0,-1 0,1-1,-1 1,1-1,-1 0,1 1,-1-1,0 0,0-1,1 1,-1 0,0-1,0 1,0-1,0 0,0 1,1-3,2-4,-1 0,-1 1,1-1,-1-1,-1 1,1 0,1-13,7-48,-2 0,-4-1,-2 0,-4 1,-10-79,-72-343,72 436,3 15,-1-1,-2 2,-2-1,-25-52,37 90,0 0,0 0,0-1,0 2,0-1,-1 0,1 0,-1 0,1 0,-1 1,1-1,-1 1,0-1,0 1,0 0,0 0,0 0,0 0,0 0,0 0,0 0,-5 0,6 1,-1 1,0 0,1 0,-1-1,1 1,-1 0,1 0,-1 1,1-1,0 0,0 0,-1 1,1-1,0 1,0-1,0 1,1-1,-1 1,0-1,0 1,1 0,-1-1,1 1,0 0,-1 0,1-1,0 1,0 0,0 3,-1 19,1-1,1 1,1-1,1 1,1-1,12 41,57 134,-64-176,26 62,5-1,71 111,-82-150,3-1,1-2,3-1,1-2,70 57,-85-80,1 0,1-2,0-1,0-1,1 0,1-2,0-2,0 0,0-1,1-2,-1 0,53-2,-32-3,-1-2,1-3,-1-1,0-3,0-1,65-27,-73 24,-1-3,-1-1,-1-1,-1-2,38-30,-53 32,-8 2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5:06.9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1 153,'79'1,"-1"-4,1-3,-1-4,108-26,-170 31,5 0,1 0,-1-2,-1 0,1-2,-1 0,-1-1,28-19,-34 16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5:49.0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0 252,'1'-1,"-1"0,1 0,-1-1,1 1,-1 0,1 0,0 1,-1-1,1 0,0 0,0 0,0 0,-1 1,1-1,0 0,0 1,0-1,0 1,1-1,-1 1,0-1,0 1,0 0,0-1,2 1,39-8,-29 6,262-26,-93 14,460-97,-491 81,15-6,-143 32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5:49.6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0 415,'26'-24,"0"2,2 0,0 2,1 1,2 1,-1 2,2 0,34-10,33-5,140-27,-198 50,65-15,299-72,-380 86,-8 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5:51.3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119 1031,'-8'-481,"-1"341,-38-195,47 334,-2-11,-1 1,0-1,0 1,-6-12,9 23,0-1,0 1,0 0,0 0,0-1,-1 1,1 0,0 0,0 0,0-1,0 1,0 0,0 0,-1 0,1 0,0-1,0 1,0 0,0 0,-1 0,1 0,0 0,0 0,0-1,-1 1,1 0,0 0,0 0,-1 0,1 0,0 0,0 0,0 0,-1 0,1 0,0 0,0 0,-1 0,1 0,0 0,0 0,0 1,-1-1,1 0,0 0,0 0,-1 0,-7 14,-1 21,5-1,1 0,1 0,2 0,9 62,34 136,-40-217,9 38,2 0,30 71,-36-104,2-1,0 0,1 0,0-1,2 0,0-1,1-1,1 0,17 14,-27-26,-1 0,0-1,1 0,0 0,0 0,0 0,0-1,1 0,-1 0,0 0,1-1,0 1,-1-1,1-1,0 1,-1-1,1 0,0 0,7-2,-7 0,0 0,0-1,0 0,0 0,0 0,-1-1,0 1,0-1,0-1,0 1,0-1,-1 0,0 0,0 0,0 0,4-10,4-5,-4 3,2 1,0 1,1-1,18-19,-27 32,0 1,1 0,-1 0,0 0,1 0,-1 0,1 0,0 1,0-1,0 1,0 0,0 0,0 0,0 0,0 0,0 1,0-1,0 1,1 0,-1 0,0 0,0 0,0 1,0-1,0 1,1 0,-1 0,0 0,0 0,-1 0,1 1,5 3,-8-5,18 13,0-1,1-1,0-1,41 16,-54-24,0-1,0 0,0 0,0 0,0 0,0-1,0 0,0-1,0 1,0-1,0 0,0-1,0 1,0-1,0 0,-1-1,1 1,-1-1,0 0,1-1,-1 1,8-9,37-46,-43 49,0-1,0 1,1 1,0-1,15-10,-19 16,0 1,0 0,0 0,1 0,-1 0,1 1,0 0,-1 0,1 0,0 0,-1 1,1 0,0 0,0 0,0 0,-1 1,10 2,53 16,37 7,-95-24,1-1,0 0,-1-1,1 0,0 0,0-1,-1 0,16-5,-9 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5:51.7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 0,'-4'0,"-2"0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58.23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1,'1'3,"0"1,0 0,0-1,1 1,-1 0,1-1,-1 0,1 1,0-1,4 4,5 10,287 497,-57-107,27 38,-245-409,-11-20,0 0,1 0,1-2,23 20,21 23,-39-26,-14-16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5:52.3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43 351,'-3'-57,"-18"-99,4 43,16 89,5 28,10 41,108 324,-5-20,-108-317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5:52.9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1 437,'9'-9,"0"1,0 0,1 1,0 0,0 0,22-10,613-258,-613 263,0-2,0-1,44-30,-59 32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5:54.0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30 607,'-10'16,"-8"12,18-28,0 0,-1 1,1-1,0 0,0 1,0-1,0 0,0 1,0-1,-1 0,1 0,0 1,0-1,0 0,0 1,0-1,0 1,0-1,0 0,0 0,1 1,-1-1,0 0,0 1,0-1,0 0,0 1,1-1,-1 0,0 0,0 1,0-1,1 0,-1 0,0 1,0-1,1 0,-1 0,0 0,1 1,-1-1,0 0,0 0,1 0,-1 0,0 0,1 0,-1 0,0 0,1 0,-1 0,0 0,1 0,-1 0,0 0,1 0,-1 0,0 0,1 0,-1 0,0 0,1-1,-1 1,0 0,0 0,1 0,-1-1,33-10,-1-1,0-2,-1 0,-1-3,55-38,-13 9,267-162,-336 206,7-4,0-1,-1 0,0 0,9-10,-17 16,0 0,0 0,0 0,0 0,0 1,0-1,-1 0,1-1,0 1,-1 0,1 0,-1 0,1 0,-1 0,0-1,1 1,-1 0,0 0,0-1,0 1,0 0,0 0,0-1,0 1,0 0,0 0,-1-1,1 1,-1 0,1 0,-1 0,1 0,-1-1,1 1,-1 0,0 0,0 0,0 0,1 0,-1 1,0-1,0 0,0 0,0 1,0-1,-1 0,1 1,0-1,-2 0,-24-10,-1 0,-52-11,-3-2,25 6,35 12,1 0,0-2,0-1,0-1,-36-22,58 32,-1 0,1-1,0 1,-1 0,1 0,-1 0,1-1,0 1,-1 0,1-1,0 1,-1 0,1-1,0 1,-1 0,1-1,0 1,0-1,0 1,-1 0,1-1,0 1,0-1,0 1,0-1,0 1,0-1,0 1,0 0,0-1,0 1,0-1,0 1,0-1,0 1,0-1,1 1,-1-1,20-8,33 5,-52 4,67 1,0 4,0 3,-1 2,106 32,-105-22,129 56,-193-74,0-1,-1 1,1 0,0 0,-1 0,0 1,1-1,-1 1,0 0,-1 0,1 0,0 0,-1 0,1 1,-1-1,0 1,0 0,1 3,-2 0,0 0,-1 0,1 0,-1 0,0 0,-1 0,0 0,0 0,-4 11,-49 149,2-6,45-131,-1-1,-1 0,-1 0,-2 0,-29 50,30-63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5:55.2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584 0,'-2'33,"-1"0,-1 0,-2 0,-1-1,-2 0,-1 0,-15 31,6-21,-1-1,-3-1,-1-1,-44 54,61-84,0-1,-1 0,0 0,-1-1,0 0,0-1,0 1,-1-2,1 1,-18 5,21-9,0 0,0-1,0 0,0 0,0 0,-1-1,1 0,0 0,-1-1,1 1,0-1,0-1,0 1,0-1,0 0,0-1,0 1,1-1,-1 0,-6-5,2 1,1 1,1-1,-1-1,1 0,0 0,1 0,0-1,1 0,-1 0,2-1,-1 0,1 0,1 0,0 0,0-1,1 0,0 0,1 0,1 0,-1 0,2 0,0-15,0 24,1 0,-1 0,0 0,1 0,0 0,-1 0,1 0,0 0,0 1,0-1,0 0,1 0,-1 1,0-1,1 1,-1-1,1 1,-1 0,1-1,0 1,0 0,-1 0,1 0,0 0,0 1,0-1,0 0,0 1,0-1,0 1,0 0,0 0,0 0,1 0,-1 0,3 1,9 0,1 1,-1 1,0 0,16 6,-19-5,141 45,120 33,-217-68,0-4,113 9,-164-19,0 0,0 0,0 0,0 0,0-1,0 1,0-1,0 0,0-1,0 1,0-1,0 1,-1-1,1 0,-1-1,1 1,4-5,-5 3,1 0,-1-1,-1 1,1-1,-1 0,1 0,-1 0,-1 0,1 0,-1-1,0 1,1-11,-1-4,-2 1,0-1,-1 1,-1-1,-6-22,1 4,7 32,0 1,0 0,-1-1,0 1,0 0,0 0,0 0,-1 0,0 1,0-1,0 1,0 0,-5-5,2 4,-1 0,0 1,0 0,0 0,0 0,-1 1,1 0,-9-2,-61-18,45 15,1-2,0 0,-49-26,60 24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5:56.45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 0,'-2'126,"7"180,-1-257,3 0,1-1,3 0,21 59,-10-51,4-1,1-1,3-1,52 70,166 177,27 37,-266-323,0 1,-2 0,0 1,-1 0,0 0,-1 0,-1 0,-1 1,0 0,1 26,-3 10,-3 0,-8 56,2-64,-1 0,-3 0,-1-1,-3-1,-1 0,-35 62,40-81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5:56.91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0 373,'4'0,"6"0,10-8,9-4,14-7,11-5,15-12,7-7,0-2,0 3,0 5,-10 4,-10 7,-12 5,-8 5,-10 5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5:57.3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0,'4'0,"2"9,8 7,6 9,4 9,2 11,1 7,4 3,2 1,-1 4,-2-1,-1-5,-2-7,-5-9,-2-5,-5-4,-4-8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5:58.1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0 298,'1'-1,"-1"-1,1 1,0-1,-1 1,1 0,0-1,0 1,0 0,0-1,0 1,0 0,1 0,-1 0,0 0,0 0,1 0,1 0,31-19,-23 14,278-180,-202 128,-73 52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5:59.0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41 53,'-14'-25,"14"23,-1 0,1 0,-1 1,0-1,0 0,0 0,0 1,0-1,0 0,0 1,0-1,-1 1,1 0,-1-1,-1 0,3 2,-1 0,1-1,0 1,0 0,-1 0,1 0,0 0,0 0,-1 0,1 0,0 0,0 0,-1 0,1 0,0 0,0 0,-1 1,1-1,0 0,0 0,-1 0,1 0,0 0,0 0,-1 1,1-1,0 0,0 0,0 0,0 1,-1-1,1 0,0 0,0 0,0 1,0-1,0 0,0 0,-1 1,1-1,0 0,0 0,0 1,0-1,0 0,0 0,0 1,0-1,0 0,0 0,0 1,0-1,1 0,-1 0,0 1,0-1,0 0,0 0,0 1,0-1,1 0,-1 0,5 20,-5-19,154 365,-47-127,-18-35,-80-182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5:59.8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0 231,'4'-4,"6"-6,6-6,3 1,4-2,6-3,3 3,-1 0,0-2,-2 2,3 1,1 2,-2 3,-6 0,-2-2,-6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59.95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1 705,'0'-22,"-1"-12,7-52,-4 74,1 0,0 0,0 1,1-1,0 1,1-1,13-19,2 3,1 2,1 1,1 1,1 1,1 0,1 2,1 2,1 0,31-15,22-8,3 4,91-28,-125 48,84-17,-121 32,1 1,0 0,-1 1,1 1,0 0,0 0,-1 2,1 0,-1 0,1 1,22 9,-32-10,1 1,-1 0,0 0,0 0,0 0,0 1,-1-1,1 1,-1 0,0 0,0 1,0-1,-1 0,0 1,0 0,0-1,0 1,-1 0,1 0,-1 0,0 0,-1 0,1 0,-1 0,-1 7,0 6,0 1,-2-1,0 0,-1 0,-11 31,-23 47,-58 107,-65 84,151-272,-15 29,-2-2,-65 75,92-116,-1 0,0 0,1 0,-1 0,0 0,0 0,0 0,0-1,0 1,0 0,0-1,0 1,0-1,0 1,0-1,0 1,0-1,0 0,0 0,0 1,-1-1,0 0,2-1,-1 0,1 0,0 0,0 0,0 0,0 0,1 0,-1 0,0 0,0 1,1-1,-1 0,0 0,1 0,-1 0,1 0,-1 1,1-1,-1 0,1 0,0 1,-1-1,1 0,0 1,-1-1,1 1,2-2,13-11,1-1,1 2,0 0,0 1,2 1,-1 1,1 0,0 2,37-9,-32 7,0-1,0-2,-1 0,40-28,-41 25,175-89,-186 99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03.7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1,'3'16,"0"0,0 0,1-1,1 1,1-1,0 0,1 0,12 17,8 23,195 551,-200-539,195 469,-198-498,-1-9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04.3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0,'2'31,"1"-1,2 1,0-1,3-1,0 1,20 44,-24-60,74 228,8 26,-65-216,1 0,58 94,-70-132,0 0,1 0,0-1,1 0,0-1,17 12,-24-20,0-1,0 1,0-1,1 0,-1 0,1-1,-1 0,1 0,0 0,0 0,0-1,0 0,0-1,0 1,0-1,0 0,0-1,0 1,0-1,11-3,0-4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05.0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1 193,'8'-5,"8"0,1-5,1 0,3 1,6-1,6 0,7-2,1 1,2-2,6-3,-1 1,-4-1,-5 2,-5-1,-5 3,-6 2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05.7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22,'0'-5,"0"-5,0 4,4 6,6 3,1 6,8 10,-1 6,3 2,0 7,3 4,0-3,-4 1,0-6,-5-4,1-6,-4-6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06.45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1,'1'2,"1"1,0-1,-1 1,1-1,0 0,0 0,0 0,1 0,-1 0,4 2,4 5,64 55,-51-47,-1 2,-1 0,31 39,-49-55,0 1,-1 0,0 0,0 0,0 0,0 0,0 0,-1 1,0-1,0 0,0 1,0-1,-1 1,0-1,0 1,0 0,0-1,-1 1,0-1,0 0,0 1,0-1,-1 0,1 1,-1-1,0 0,-1 0,-3 5,0-1,0-1,-1 1,0-2,0 1,-1-1,1 0,-2 0,1-1,0 0,-1-1,0 0,-13 5,5-4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07.01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0,'0'67,"3"-1,3 0,2-1,3 1,4-2,43 124,-52-173,0-1,1 0,1 0,0-1,1 0,0 0,1-1,1 0,0-1,0 0,1-1,0 0,14 8,-9-8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07.7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1,'0'5,"1"0,0 1,0-1,1 0,-1 0,1 0,0 0,1 0,-1 0,5 6,39 50,-18-25,116 191,-76-117,124 158,-146-225,-17-30,-29-12,1-1,0 0,0 0,0 0,-1 0,1 0,0 0,0 0,0 0,-1 0,1-1,0 1,0 0,-1 0,1-1,0 1,0 0,-1-1,1 1,-1-1,1 1,0-1,-1 1,1-1,-1 1,1-1,-1 0,1 0,6-14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09.00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17 20,'0'2,"1"-1,-1 0,1 0,-1 0,1 0,-1 0,1 0,0 0,0 0,-1 0,1 0,0 0,0 0,0 0,0-1,0 1,0 0,0-1,1 1,-1-1,0 1,0-1,0 0,0 1,1-1,-1 0,0 0,0 0,1 0,1 0,39 0,-33-1,0 0,0 0,0-1,0-1,-1 1,1-1,0-1,-1 0,0 0,8-5,-15 3,-12 5,-12 5,-30 5,44-8,0 0,0 0,1 1,-1 0,0 1,1 0,-1 0,1 1,-9 4,5 2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09.79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1,'23'28,"-2"1,-1 1,-1 0,-2 2,25 62,-7-14,-15-40,26 82,-42-109,0-1,-2 1,1 0,-2 0,0 0,0 0,-1 0,-1 1,0-1,-1 0,-4 17,-2-13,-1-1,0 0,-1-1,-1 0,0 0,-1-1,0-1,-24 20,-21 26,43-43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10.8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42 59,'-2'-5,"1"0,-1 0,0 0,-1 0,1 0,-1 0,0 0,0 1,0-1,-6-5,9 10,-1 0,1 0,0 0,-1 0,1 0,0 0,-1 0,1 0,0 1,-1-1,1 0,0 0,-1 0,1 0,0 1,-1-1,1 0,0 0,0 0,-1 1,1-1,0 0,0 1,-1-1,1 0,0 0,0 1,0-1,0 0,0 1,-1-1,1 0,0 1,0-1,0 0,0 1,0-1,0 0,0 1,0-1,0 1,0-1,0 0,0 1,1-1,-1 1,1 23,0-21,4 32,2-1,18 53,-4-19,110 357,-13-48,-106-339,-3-7,0 0,-2 0,3 35,-10-53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02.1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1680 1980,'-16'2,"-1"1,1 1,0 0,1 1,-1 0,1 1,-27 16,-1-2,-171 79,-261 165,349-182,3 5,4 5,-124 127,207-183,-43 56,70-80,1 1,0-1,1 1,0 0,1 1,0 0,1 0,1 0,-4 17,8-26,-1 0,1 0,0 0,0 0,1 0,0 0,0 0,0 0,0 0,1 0,-1 0,1 0,1-1,-1 1,1-1,-1 1,1-1,1 0,-1 0,0-1,1 1,0-1,0 1,0-1,0 0,0-1,1 1,-1-1,8 3,8 3,0-1,1 0,0-2,0 0,34 2,-55-7,44 5,1-1,80-5,-112 0,-1-1,1 0,-1 0,0-2,0 1,0-1,0-1,-1 0,0-1,0 0,0-1,-1 0,0-1,0 0,9-9,2-9,-1 0,-1-1,29-56,34-96,-65 141,25-64,-4-2,-5-2,27-144,-49 182,-3-1,-3 0,-3 0,-2 0,-4 0,-20-106,9 107,-2 1,-4 0,-3 1,-2 1,-4 2,-2 1,-78-113,106 169,-3-5,0 1,-1 0,0 0,-1 1,0 0,-1 0,0 1,0 0,-17-9,27 17,0 0,0 0,-1 0,1 0,0 1,0-1,0 0,0 0,0 0,-1 0,1 0,0 1,0-1,0 0,0 0,0 0,0 1,0-1,0 0,0 0,0 0,-1 1,1-1,0 0,0 0,0 0,0 1,0-1,0 0,1 0,-1 0,0 0,0 1,0-1,0 0,0 0,0 0,0 1,0-1,0 0,0 0,1 0,-1 0,0 1,0-1,0 0,0 0,0 0,1 0,-1 0,0 0,0 0,0 0,1 1,9 15,333 366,-229-265,370 344,-363-361,5-6,170 97,-239-158,1-3,69 25,-125-54,0 0,-1-1,1 1,0 0,0-1,0 1,-1-1,1 1,0-1,0 0,0 0,0 0,0 0,0 0,0 0,0-1,-1 1,1 0,0-1,0 0,0 1,-1-1,1 0,0 0,-1 0,1 0,0 0,-1 0,0-1,1 1,-1 0,0-1,0 1,1-1,-1 0,0 1,-1-1,1 0,0 1,0-1,0-4,2-7,-1 0,-1-1,0 1,-1-1,-2-15,1 0,-36-818,9 574,-68-290,18 281,59 231,-1 1,-3 1,-36-58,59 106,-45-61,42 58,0 1,0-1,-1 1,0 0,1 0,-1 0,0 1,0-1,0 1,-1 0,1 0,-1 0,-4 0,7 1,1 1,-1 0,0 0,1 1,-1-1,0 0,1 1,-1-1,0 1,1-1,-1 1,1 0,-1-1,1 1,0 0,-1 0,1 0,0 0,-1 0,1 1,0-1,0 0,0 1,0-1,0 0,0 1,1-1,-1 1,0-1,1 1,-1 0,1-1,0 1,-1 2,-2 8,1 0,0 1,0 16,2-24,-1 18,1 1,2 0,0 0,2-1,0 1,2-1,8 23,-1-12,2-1,1 0,40 60,7-10,4-3,94 87,-132-138,70 72,5-5,3-5,147 95,-213-161,1-2,1-2,49 17,-71-31,1 0,0-1,0-2,0 0,1-1,-1-2,1 0,38-4,-54 2,1-1,-1 0,0-1,0 1,0-1,0-1,0 1,-1-1,0 0,0-1,0 0,0 0,9-11,4-6,-1-2,19-33,1-2,47-61,-73 100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12.60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0 218,'1'-8,"0"0,1 0,-1 0,1 1,1-1,0 0,0 1,0 0,1 0,5-9,51-63,-57 75,0 0,0 0,1 1,0-1,0 1,0 0,0 0,0 1,0-1,1 1,-1 0,1 0,0 0,-1 1,1-1,0 1,0 0,7 0,-6 2,0-1,0 1,0 0,0 1,0 0,0-1,-1 2,1-1,-1 1,0 0,0 0,0 0,0 1,0 0,5 5,1 1,0 1,-1 1,0 0,-1 0,0 1,-1 0,0 1,7 17,-12-24,-1-1,0 1,0 0,0 0,-1 1,0-1,0 0,-1 0,0 1,0-1,-1 0,0 0,0 1,-1-1,0 0,0 0,0 0,-1-1,-5 10,-8 7,0-1,-2-1,-1 0,0-1,-42 32,8-6,51-45,0 0,1 1,-1-1,1 0,-1 1,1-1,0 1,0 0,0-1,-1 1,2 0,-1-1,0 1,0 0,0 0,0 4,1-6,1 1,-1 0,0-1,1 1,-1-1,1 1,-1 0,1-1,-1 1,1-1,-1 1,1-1,0 0,-1 1,1-1,0 0,-1 1,1-1,0 0,-1 0,1 1,0-1,0 0,-1 0,1 0,0 0,0 0,0 0,12 0,-1-1,1 0,19-4,-15 0,1-1,-1 0,0-1,0 0,30-20,-9 5,63-22,-85 36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14.7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409 1150,'0'-6,"0"0,0 0,-1 0,0 0,0 0,0 0,-1 0,1 1,-1-1,-1 0,1 1,-1-1,0 1,0 0,-1 0,0 0,1 1,-2-1,1 1,0 0,-1 0,0 0,0 1,0-1,0 1,0 0,-1 1,1 0,-1-1,0 2,0-1,0 1,-7-1,4 1,-1 0,1 1,-1 0,1 0,0 1,-1 1,1-1,0 2,0-1,0 1,0 1,0-1,0 2,1-1,0 1,0 0,0 1,1 0,0 0,-12 13,8-5,1 0,0 1,2 0,-1 1,2-1,0 2,1-1,1 1,0 0,1 0,1 0,1 0,0 1,1-1,1 1,3 20,-2-31,1 0,0-1,0 1,0-1,1 0,0 1,1-1,-1 0,1-1,0 1,1-1,-1 0,1 0,5 5,-6-7,0 0,-1 0,1 0,0 0,1 0,-1-1,1 0,-1 0,1 0,-1 0,1-1,0 1,0-1,0-1,0 1,0-1,0 0,0 0,8-1,-7-1,0-1,0 1,0-1,-1 0,1 0,-1-1,0 0,0 0,0 0,0-1,-1 1,0-1,0 0,0 0,0-1,-1 1,0-1,5-11,2-11,0 0,10-54,-13 51,16-75,12-130,-31 184,-2 0,-3 1,-1-1,-17-87,18 136,0-1,1 1,-2 0,1 0,0 0,-1 0,1 0,-1 0,-4-4,6 6,0 1,0 0,0 0,0 0,0 0,-1-1,1 1,0 0,0 0,0 0,-1 0,1 0,0 0,0-1,0 1,-1 0,1 0,0 0,0 0,0 0,-1 0,1 0,0 0,0 0,-1 0,1 0,0 0,0 0,0 0,-1 0,1 0,0 1,0-1,-1 0,1 0,0 0,0 0,0 0,0 0,-1 1,1-1,0 0,-4 22,6 6,2-1,1 0,1-1,2 1,0-1,17 35,-12-26,3 6,51 125,-53-138,0 0,2 0,31 39,-45-64,0 0,0 0,1 0,0 0,-1-1,1 1,0-1,1 0,-1 0,0 0,0 0,1 0,-1-1,1 1,0-1,-1 0,1 0,0 0,0-1,-1 0,1 1,0-1,0 0,6-2,-4 1,0-1,-1-1,1 1,-1-1,0 0,1-1,-1 1,0-1,-1 0,1 0,-1 0,0-1,0 0,7-9,12-25,-1 0,-2-2,-2 0,-1-1,-3 0,-1-2,-2 1,9-79,-15 75,-2 0,-2-1,-2 1,-3 0,-11-65,9 86,-1 1,-1 0,-1 0,-1 0,-1 1,-1 1,-2 0,0 1,-1 0,-1 1,-21-21,35 39,-1 1,0-1,0 1,0 0,0-1,-1 1,1 1,0-1,-1 0,0 1,1 0,-7-2,9 3,0 0,1 0,-1 0,0 0,0 0,0 0,1 0,-1 1,0-1,1 0,-1 0,0 1,0-1,1 0,-1 1,0-1,1 0,-1 1,1-1,-1 1,0-1,1 1,-1 0,0 0,0 1,1 0,-1 0,1 0,-1 0,1 0,0 0,-1 0,1 0,0 0,0 0,1 0,-1 0,1 4,5 13,0-1,1 0,0 0,2-1,0 0,15 21,10 19,76 168,-65-126,4-2,67 97,-113-190,1 0,0 0,1 0,-1 0,1 0,-1-1,1 0,0 0,0 0,1-1,-1 0,0 0,1 0,0 0,-1-1,1 0,0 0,0-1,-1 0,1 0,0 0,0 0,0-1,-1 0,1 0,-1-1,1 0,-1 0,1 0,-1 0,0-1,0 0,0 0,0 0,0-1,-1 0,0 1,0-2,0 1,5-7,0-3,-1-1,0 0,-1-1,0 0,-2 0,0 0,0-1,-2 0,0 1,-1-1,-1 0,0-19,-2 14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15.70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26 47,'0'4,"-4"1,-2 5,-4 0,4-1,8-7,7-4,7-1,4-5,4 0,2 0,-4-2,-1 0,0-2,1 1,-8 2,-6 3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17.3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0 663,'9'-1,"-1"0,1-1,-1 0,0-1,1 0,10-5,19-7,1808-598,-1837 610,-4 1,-1 0,1 0,0 1,0 0,0-1,0 2,1-1,-1 1,7 0,-12 0,0 0,0 0,1 0,-1 0,0 0,0 0,0 0,0 0,1 0,-1 0,0 0,0 0,0 0,0 1,1-1,-1 0,0 0,0 0,0 0,0 0,0 1,0-1,1 0,-1 0,0 0,0 0,0 1,0-1,0 0,0 0,0 0,0 1,0-1,0 0,0 0,0 0,0 1,0-1,0 0,0 0,0 0,0 1,0-1,0 0,0 0,-1 0,1 0,0 1,0-1,0 0,-11 14,-14 9,-6-1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17.93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1 888,'0'-2,"1"-1,0 0,0 1,0-1,0 1,0-1,0 1,1 0,-1-1,1 1,0 0,-1 0,1 0,0 0,3-2,38-29,-35 28,104-65,2 5,167-70,-242 118,855-321,-541 216,-316 108,-12 4,1 0,0 2,1 1,0 1,34-3,-53 10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23.69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1709,'4'-67,"3"0,19-83,-5 33,12-122,-10-2,-12-347,-12 556,2 11,-2 0,0 0,-2-1,0 1,-1 1,-1-1,-9-21,14 41,0 0,-1 0,1 0,0 0,-1 0,1 0,-1 0,1 0,-1 1,0-1,1 0,-1 0,0 0,1 1,-1-1,0 0,0 1,0-1,0 0,0 1,0-1,0 1,-1-1,1 1,0 1,0-1,0 1,1-1,-1 1,0-1,0 1,1 0,-1-1,0 1,1 0,-1 0,1-1,-1 1,1 0,-1 0,1 0,-1 0,1 0,-1 1,-14 60,14-56,-21 164,7 0,8 0,22 268,-7-346,18 90,-20-153,1 0,2 0,1-1,1 0,1 0,1-2,20 30,-28-49,-1-1,1 1,1-1,-1-1,1 1,0-1,0 0,1 0,-1-1,1 0,0 0,0 0,1-1,-1 0,1-1,-1 1,13 1,-8-3,0-1,-1 0,1-1,-1 0,1-1,-1 0,0-1,0 0,0-1,0 0,15-8,0-1,0-2,-1-2,0 0,-2-1,0-1,24-27,-16 12,-2-2,-2 0,33-58,-6-11,-5-2,43-139,76-266,-168 512,0 1,0-1,0 0,0 1,1-1,-1 1,0-1,0 0,0 1,1-1,-1 0,0 1,0-1,1 0,-1 1,0-1,1 0,-1 1,0-1,1 0,-1 0,0 1,1-1,-1 0,0 0,1 0,-1 0,1 0,-1 0,1 1,-1-1,0 0,1 0,-1 0,1 0,-1 0,1-1,-1 1,0 0,1 0,-1 0,1 0,-1 0,0 0,1-1,-1 1,0 0,1 0,-1-1,0 1,1 0,-1-1,0 1,1 0,-1-1,0 1,0 0,1-1,-1 1,0 0,0-1,0 1,0-1,0 1,0 0,1-1,-1 1,0-1,20 46,-13-26,15 29,3-2,1 0,2-1,2-2,59 66,-74-95,0 0,1-1,0 0,1-1,1-1,-1-1,32 13,-35-18,0-1,0 0,0-1,1 0,-1-1,1-1,0-1,0 0,-1 0,1-2,25-5,-9-1,0-1,-1-1,0-2,-1-1,46-29,-70 39,-1-1,1 0,-1 0,0 0,0-1,-1 1,1-1,-1 0,0 0,-1 0,1-1,-1 1,0-1,0 1,1-7,2-13,-1 1,0-35,1 0,6-18,32-119,-42 192,0 1,1-1,-1 1,1 0,0-1,0 1,0 0,1 0,-1 0,1 0,-1 1,1-1,0 1,0-1,0 1,1 0,-1 0,0 0,1 1,-1-1,1 1,-1 0,1 0,0 0,0 1,-1-1,1 1,0 0,0 0,0 0,-1 0,1 1,4 0,12 3,-1 0,0 2,0 0,0 1,18 9,270 142,-290-149,9 5,0-1,0-1,1-2,51 13,-69-21,0-1,0 0,1 0,-1-1,0 0,1-1,-1 0,12-3,-16 2,0 0,1 0,-1 0,0 0,0-1,0 0,0 0,0-1,-1 1,0-1,0 0,0 0,0-1,5-6,22-39,27-58,12-21,-47 91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24.13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1,'0'4,"0"6,0 1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24.7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 19,'0'-1,"0"0,0 0,0 0,0 0,0 0,-1 0,1 0,0 0,-1 0,1 0,-1 0,1 0,-1 0,1 0,-1 0,1 1,-2-2,1 2,1-1,-1 1,1 0,0 0,-1 0,1 0,0 0,-1 0,1 0,-1 0,1 0,0 0,-1 0,1 0,0 0,-1 1,1-1,0 0,-1 0,1 0,0 0,-1 1,1-1,0 0,-1 0,1 1,0-1,0 0,-1 0,1 1,0-1,0 0,0 1,-1-1,1 0,0 1,0-1,0 1,0-1,0 0,0 1,0-1,0 0,0 1,0-1,0 0,0 1,0-1,0 1,0 0,-3 29,1 0,2 0,1 0,1 0,2 0,10 42,-5-22,20 90,69 198,-71-268,-18-47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25.3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0 637,'9'-2,"1"0,-1 0,0-1,0 0,0 0,-1-1,12-6,-5 2,467-238,48-95,-526 338,-3 2,0 0,0 0,0 0,0 1,0-1,0 0,0 1,0-1,0 1,0-1,0 1,0-1,1 1,-1 0,0-1,0 1,0 0,1 0,1 0,2 5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26.3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1 810,'11'-1,"0"-1,-1 0,1-1,0 0,19-9,64-31,-85 38,977-509,-654 336,-328 176,0 0,-1 0,1 0,-1 0,1 0,-1-1,0 0,0 0,0 1,2-5,-5 7,1-1,-1 1,0 0,0-1,0 1,0 0,0-1,0 1,0 0,0-1,0 1,0 0,0-1,0 1,0 0,-1-1,1 1,0 0,0-1,0 1,0 0,0 0,-1-1,1 1,0 0,0 0,-1-1,1 1,0 0,0 0,-1 0,1-1,0 1,-1 0,1 0,0 0,-1 0,-30-5,-96 4,-236 28,400-28,0 2,54 7,-81-6,0 1,0 0,0 0,-1 1,1 0,-1 0,0 1,0 1,-1 0,1 0,-1 0,-1 1,1 0,-1 1,0-1,-1 1,0 1,0-1,-1 1,7 16,-7-12,0-1,-1 1,-1 0,0 0,-1 0,0 1,-1-1,0 1,-2-1,1 0,-2 1,1-1,-2 0,0 0,-6 19,-78 163,42-97,33-69,3-3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03.61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1 643,'7'-1,"1"-1,0-1,-1 1,0-1,1-1,-1 1,0-1,-1-1,1 1,-1-1,10-9,15-10,100-56,-49 30,101-79,-134 75,-5 5,2 7,-22 18,2 2,1 0,40-24,-15 5,-40 31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27.5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1062 0,'-1'24,"-1"-1,-2 1,0-1,-1 0,-1 0,-15 34,-5 2,-39 65,-12 1,-5-4,-5-4,-5-4,-173 165,247-261,-6 8,-1-2,-1-1,-1-1,0-1,-51 27,76-46,0 1,0-1,-1 0,1 0,0 0,-1 0,1-1,0 1,-1-1,1 1,-1-1,1 0,-1 0,1 0,-1 0,1 0,-1-1,1 1,-1-1,1 1,-1-1,1 0,0 0,-1 0,1-1,0 1,0 0,0-1,0 1,0-1,0 0,1 0,-1 1,0-1,1 0,0-1,-1 1,1 0,0 0,0-1,0 1,0 0,1-1,-2-4,-2-12,1 0,1-1,1 1,2-34,0 35,-1-28,14-85,-12 117,1 1,0-1,2 1,-1 0,2 0,0 0,0 0,1 1,0 0,16-17,-18 24,0 1,0 0,0 1,0-1,1 1,0 0,-1 1,1-1,0 1,0 0,1 1,-1-1,0 1,1 1,11-1,11 1,-1 1,35 7,-51-7,485 87,-177-28,-114-25,275 13,-473-47,-1-1,1 0,-1 0,0-1,1 0,-1 0,0-1,8-2,-13 2,0 1,0 0,0-1,0 0,0 0,0 1,0-1,-1 0,1 0,-1 0,1-1,-1 1,0 0,0-1,0 1,0 0,0-1,-1 1,1-1,-1 1,1-1,-1 0,0 1,0-1,0 1,-1-4,-1-74,-3 0,-4 1,-3 0,-36-125,37 169,-2 1,-32-61,39 84,0 0,-1 1,-1-1,1 1,-2 1,1 0,-1 0,-1 1,0 0,0 0,-21-11,18 15,0 0,-1 1,1 0,-1 1,0 1,0 0,0 1,0 0,-25 5,21-3,0-1,1 0,-1-1,0-1,-24-5,26 3,1-1,0-1,0 0,1-1,-21-11,22 8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29.3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430 25,'-29'0,"-10"-1,-1 2,1 1,-67 14,96-14,0 0,1 1,-1 0,1 1,0 0,0 1,0 0,1 0,0 1,0 0,0 0,1 1,-1 0,2 0,-1 1,1-1,0 1,1 1,0-1,-5 11,8-15,1 1,-1 0,1-1,0 1,0 0,0 0,1 0,-1 0,1 0,0 0,1 0,-1 0,1 0,0-1,0 1,3 7,0-4,0-1,0 0,0 0,1 0,0-1,0 1,1-1,0 0,8 6,1 0,1-1,0-1,1-1,0 0,0-1,1-1,34 10,-37-14,0 1,0-2,0 0,0-1,0-1,0 0,16-3,-26 3,-1-1,0 0,0 0,0-1,0 1,0-1,0 0,0 0,0 0,-1 0,1-1,-1 1,0-1,0 0,0 0,0 0,0-1,0 1,-1-1,0 1,0-1,0 0,0 0,0 0,-1 0,0 0,0 0,0 0,0-5,8-43,7-74,-15 112,-1 1,0-1,-1 0,-1 0,0 1,-1-1,-5-13,7 24,0 0,0 1,0 0,-1-1,1 1,-1 0,0-1,1 1,-1 0,0 0,-4-3,-7-3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28.5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402 44,'-1'-3,"-1"0,0 0,-1 0,1 0,-1 0,1 1,-1-1,0 1,0 0,0 0,0 0,0 0,0 0,-1 0,1 1,-6-2,7 2,0 1,0 0,0-1,1 1,-1 0,0 0,0 0,0 0,0 0,0 0,0 0,1 1,-1-1,0 1,0-1,0 1,1 0,-1 0,0 0,1 0,-1 0,1 0,-1 0,1 0,-1 1,1-1,0 0,0 1,0-1,0 1,0 0,0-1,-1 3,-3 14,0-1,1 1,1 0,1 0,1 0,0 0,1 0,5 30,-4-32,12 127,38 162,55 140,122 295,-115-389,-96-300,-2 2,13 91,-26-127,-1 1,-1-1,-1 0,0 1,-1-1,-1 0,0 0,-1 0,-1 0,-1-1,0 0,-13 22,3-11,-2-1,-1 0,0-2,-2 0,-1-2,-1 0,0-1,-2-2,-52 33,52-38,-1-1,0-1,0-1,-2-1,1-1,-1-2,0-1,-1-1,1-1,-1-2,-29-1,47-1,0-1,1 0,-1 0,0-1,1-1,-1 0,1 0,0-1,0 0,1-1,-1 0,1-1,0 0,0 0,-11-11,9 2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30.60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10,'2'-10,"5"13,4 17,31 125,11 43,-37-118,-4-10,24 66,-9-78,-18-35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31.8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1 594,'1'-3,"0"1,0 0,0-1,1 1,-1 0,1 0,0 0,0 0,-1 0,1 0,0 1,1-1,-1 1,0-1,0 1,1 0,2-2,10-6,47-35,3 3,107-50,-49 28,439-201,-441 219,-120 45,0 0,0-1,0 1,0 0,0 0,0-1,-1 1,1 0,0 0,0 0,0 0,0 0,0 0,0 1,0-1,0 0,0 0,0 1,-1-1,1 0,0 1,0-1,0 1,-1-1,2 2,4 6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34.4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99,'0'-98,"14"665,-1 11,-13-566,0 1,0-1,0 1,1 0,1-1,5 20,-7-30,1 0,0 1,0-1,0 0,0 0,0 0,1 0,-1 0,1-1,-1 1,1 0,-1-1,1 1,0-1,0 1,0-1,0 0,0 0,0 0,0 0,0 0,1 0,-1 0,0-1,0 0,1 1,-1-1,0 0,1 0,-1 0,0 0,1 0,-1-1,0 1,1-1,2-1,21-7,-1-1,0-1,-1-1,0-1,28-21,-15 10,-27 18,6-3,-1-1,-1 0,22-20,-25 17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35.0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1 386,'1'-2,"0"0,0 0,0 0,1 0,-1 0,1 0,-1 1,1-1,0 0,0 1,0-1,0 1,0 0,0-1,0 1,4-1,3-3,64-38,122-50,-39 20,-33 21,-85 38,-1-2,56-32,-75 35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35.8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0,'2'14,"0"-1,1 1,1-1,0 0,0 0,2-1,10 20,-3-4,139 323,121 421,-208-565,-58-177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37.0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 31,'-10'-26,"3"21,2 19,3 9,2 1,1-1,0 0,10 46,32 92,-25-101,187 577,-202-629,0 1,0 0,-1 0,-1 0,1 0,-1 1,-1-1,0 0,0 0,-1 1,0-1,0 0,-5 14,2 4,0 0,2 1,2 38,0-50,0 6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38.2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0 227,'29'-26,"2"2,0 1,2 1,0 2,1 1,1 2,1 1,0 2,62-15,-83 25,1 0,0 1,0 1,0 0,0 1,1 1,-1 0,16 4,-26-3,1 0,-1 1,0 0,-1 0,1 0,0 1,-1 0,1 0,-1 0,0 1,0 0,0 0,0 0,-1 1,0-1,0 1,0 0,0 0,-1 1,0-1,0 1,-1-1,3 8,-1-2,-2 0,0 1,0-1,-1 0,0 1,-1-1,0 1,-1-1,0 1,-1-1,0 0,-1 0,0 0,-1 0,0 0,-8 13,-10 17,-2-1,-49 63,37-55,16-21,9-14,1 1,0 0,-11 24,21-38,0 0,0 0,0 0,0 1,0-1,0 0,0 0,0 1,0-1,0 0,0 0,0 0,0 1,0-1,0 0,0 0,1 1,-1-1,0 0,0 0,0 0,0 0,0 1,0-1,1 0,-1 0,0 0,0 0,0 1,0-1,1 0,-1 0,0 0,0 0,0 0,1 0,-1 0,0 0,0 0,1 0,-1 0,0 0,0 0,0 0,1 0,-1 0,0 0,0 0,1 0,-1 0,0 0,0 0,0 0,1 0,-1 0,0 0,0-1,0 1,1 0,-1 0,0 0,0 0,0 0,0-1,0 1,1 0,17-9,7-7,31-21,118-56,308-85,-386 147,68-21,-128 45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7:38.02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148 3258,'-73'1057,"36"-694,23-223,-10 132,26-234,-1-38,-1 1,0-1,0 1,0-1,0 1,0-1,0 1,1-1,-1 1,0-1,0 1,1-1,-1 1,0-1,1 0,-1 1,0-1,1 1,-1-1,1 0,-1 1,1-1,-1 0,1 0,-1 1,1-1,-1 0,1 0,-1 0,1 0,-1 0,1 0,-1 1,1-1,-1 0,1 0,-1-1,1 1,-1 0,1 0,0 0,-1 0,1 0,-1-1,1 1,-1 0,0 0,1-1,-1 1,1 0,-1-1,1 1,-1 0,0-1,1 1,-1-1,0 1,1-1,-1 0,71-73,603-543,211-208,73-249,-64-56,-544 679,-1 19,30 28,-345 371,74-53,-98 81,-10 8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39.7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386 873,'5'-8,"-14"8,-15 10,-11 21,2 1,0 1,3 2,1 1,1 1,2 2,-38 76,50-87,2 2,0-1,2 2,1-1,2 1,1 1,1-1,2 1,1 0,5 60,-4-90,2 0,-1 1,0-1,0 0,1 1,-1-1,1 0,0 0,0 1,0-1,0 0,0 0,0 0,0 0,1 0,-1-1,1 1,-1 0,1-1,0 1,-1-1,1 1,0-1,0 0,0 0,0 0,1 0,-1 0,0 0,0 0,0-1,1 1,-1-1,0 0,1 0,-1 0,0 0,1 0,-1 0,0 0,0-1,1 1,-1-1,3-1,1 0,1 0,-1-1,0 0,0 0,0-1,0 1,0-1,-1-1,0 1,0-1,0 1,0-2,-1 1,5-8,-2-1,0-1,-1-1,-1 1,0-1,-1 0,3-31,-2-105,-4 97,1-142,-8 0,-8 1,-61-298,65 446,5 24,0 1,-1-1,-15-35,14 52,8 18,6 22,70 148,7-5,173 268,-239-417,-3-2,1-1,1-1,1 0,2-2,22 21,-36-37,1-1,0-1,0 1,0-1,1 0,-1 0,1-1,0 0,-1-1,1 0,0 0,0 0,0-1,0 0,0-1,0 0,0 0,-1 0,1-1,9-4,-2 1,1-1,-1 0,-1-2,1 1,-1-2,-1 0,0 0,22-21,-21 14,1-1,-2 0,-1-1,0 0,-1-1,-1 0,0-1,-2 0,-1-1,0 1,-1-1,3-26,-3 4,-3 0,-1 0,-2 0,-1 0,-10-51,7 67,-1-1,-13-42,15 62,0 0,-1 0,1 1,-2-1,1 1,-1-1,0 1,0 1,-1-1,0 1,0 0,-11-8,-14-11,-27-19,55 42,0 0,0 1,0-1,0 1,0-1,0 1,0 0,-1 0,1 1,0-1,-1 1,1-1,0 1,-1 0,1 0,-5 1,7 0,0 0,-1 0,1 0,0-1,-1 2,1-1,0 0,0 0,0 0,0 0,0 1,0-1,0 0,1 1,-1-1,0 1,1-1,-1 1,1-1,-1 1,1 0,0-1,0 1,0-1,0 1,0 0,0-1,0 1,1 1,9 52,4-13,1-1,2-1,29 50,78 109,-100-164,1 5,17 26,3-1,95 106,-137-167,1-1,-1 1,1-1,-1 0,1 0,0-1,0 1,0-1,1 0,-1 0,0 0,1-1,-1 1,1-1,0 0,-1-1,10 1,-9-2,1 0,-1 0,0-1,1 0,-1 0,0 0,0-1,0 1,-1-1,1 0,0-1,-1 1,0-1,6-7,10-8,-3 2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40.43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66,'5'0,"4"0,3-5,2 0,3-1,3-3,3 1,1-4,1 1,-3 2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40.9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0 117,'222'15,"-183"-11,25 0,0-3,0-2,79-12,186-46,-297 52,63-21,-73 20,1 1,0 1,39-5,-48 11,-8 3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41.5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77,'59'0,"-1"-3,1-2,-2-3,68-18,-73 14,0 3,0 2,1 2,87 3,-117 3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43.0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1810,'6'-1,"-1"0,1 0,-1-1,0 0,1 0,-1 0,0-1,0 0,-1 0,1 0,7-7,5-3,107-76,206-192,-305 256,0 0,-1-2,23-33,-37 45,-1-1,-1 0,-1 0,0-1,-1 0,0 0,-2 0,4-22,8-79,1-233,-20 274,-2-1,-5 1,-2 1,-24-79,31 138,3 6,-1-1,-1 0,0 1,0 0,-1 0,-1 0,0 1,0 0,-1 0,-8-10,14 19,0 0,1 0,-1 1,0-1,1 1,-1-1,0 0,0 1,1 0,-1-1,0 1,0-1,0 1,0 0,0 0,0-1,1 1,-1 0,0 0,0 0,0 0,0 0,0 0,0 0,0 0,0 1,0-1,0 0,1 1,-1-1,0 0,0 1,0-1,0 1,1-1,-1 1,0-1,1 1,-1 0,0-1,1 1,-1 0,1 0,-1-1,1 1,-1 0,1 0,0 0,-1 0,1 0,0-1,0 1,-1 0,1 0,0 0,0 1,-2 8,0 0,0 0,-1 20,6 33,1 1,26 116,-19-118,40 208,171 520,-215-769,24 54,-30-72,1 0,-1-1,0 1,1-1,0 0,-1 0,1 1,0-1,0 0,0 0,1-1,-1 1,0 0,1-1,-1 1,1-1,-1 0,1 0,0 0,-1 0,1 0,4 0,-4-2,1 0,-1 0,1 0,-1 0,0 0,0-1,1 0,-1 1,0-1,-1 0,1-1,0 1,0 0,-1-1,4-4,31-45,-25 23,-1 1,-1-2,11-55,-15 55,2 1,0 0,2 0,15-29,-24 55,0 1,1-1,0 1,-1 0,1-1,0 1,0 0,0 0,1 1,-1-1,0 0,1 1,-1-1,1 1,-1 0,1 0,0 0,0 0,-1 0,1 1,0-1,0 1,0 0,0 0,0 0,-1 0,1 0,0 1,0-1,0 1,-1-1,6 3,8 3,0 1,0 1,-1 0,19 13,-16-10,201 138,5 4,-182-128,1-2,2-1,67 22,-83-35,0-2,0-1,1-1,0-2,0-1,0-1,0-2,0-1,0-1,0-1,0-2,-1-1,0-1,-1-2,1-1,-2-1,0-1,0-1,39-29,181-107,-154 105,47-26,112-72,-30 19,-203 112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43.5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 26,'0'-4,"-5"-6,-1-2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44.2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55 15,'0'-1,"0"0,0 1,0-1,0 1,0-1,0 1,0-1,0 1,0-1,0 1,-1-1,1 1,0-1,0 1,0 0,-1-1,1 1,0-1,0 1,-1-1,1 1,-1 0,1-1,0 1,-1 0,1-1,-1 1,1 0,0 0,-1-1,1 1,-1 0,1 0,-1 0,1-1,-1 1,1 0,-1 0,1 0,-1 0,1 0,-1 0,1 0,-1 0,0 1,-1-1,1 0,0 1,0-1,0 1,0-1,-1 1,1 0,0-1,0 1,0 0,0 0,0 0,0 0,1 0,-1 0,0 0,0 0,0 1,-4 15,1 1,0-1,1 1,1 0,1 0,1 0,1 20,0 8,23 812,-21-782,-3-52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44.8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0 564,'11'-9,"0"1,0 1,1 0,0 0,20-7,2-2,293-138,431-138,-664 256,-67 23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45.7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0 710,'13'-2,"0"-1,0 0,-1 0,1-1,-1-1,0 0,0-1,-1 0,17-12,23-11,714-284,-670 277,131-57,-331 73,42 12,0-2,1-2,1-4,-88-34,144 48,0 0,0-1,1 0,-1 0,1 0,0 0,-7-7,11 10,-1-1,1 1,0-1,-1 1,1-1,-1 0,1 1,0-1,-1 0,1 1,0-1,0 0,-1 1,1-1,0 0,0 0,0 1,0-1,0 0,0 1,0-1,0 0,1-1,0 1,-1 0,1 0,0 0,0 0,0 0,0 0,0 1,1-1,-1 0,0 0,0 1,0-1,1 1,-1-1,0 1,1 0,-1-1,2 1,14-3,1 0,0 2,0 0,0 1,0 0,0 2,0 0,-1 1,1 1,22 8,-10-1,0 1,0 1,-1 2,50 34,-73-45,0 1,0 0,-1 1,1 0,-1-1,-1 2,1-1,-1 0,0 1,0 0,-1 0,0 0,0 0,-1 1,0-1,0 1,0-1,-1 1,0 0,-1 0,0-1,-1 11,-3 15,-1-1,-2 0,0-1,-14 32,13-38,0 1,-52 140,47-136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46.9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1004 0,'-1'11,"0"0,-1-1,0 1,0-1,-1 1,-1-1,-8 17,-42 70,36-68,-46 79,-4-4,-6-2,-157 168,222-261,-1 0,1-1,-2 0,1 0,-1-1,-1-1,-22 10,29-14,1-1,-1 0,1 0,-1 0,1 0,-1-1,1 0,-1 0,1 0,-1 0,0-1,1 0,-1 0,1 0,0 0,-1-1,1 1,0-1,0-1,0 1,0 0,0-1,1 0,-1 0,-4-5,-22-24,1-1,2-2,2-1,1 0,2-2,1-1,2 0,-23-71,41 106,0 1,0-1,0 1,0-1,0 1,1-1,-1 1,1-1,0 0,0 1,0-1,1 0,-1 1,1-1,0 1,0-1,0 1,1 0,-1-1,4-5,-1 6,-1 0,1 1,-1-1,1 1,0-1,0 1,0 0,0 1,0-1,1 1,-1 0,0 0,1 0,-1 0,1 1,5 0,30-2,-1 3,1 1,69 14,115 38,-223-54,387 93,-382-91,1-1,-1 0,1 0,0 0,-1-1,1 0,0-1,-1 1,1-1,0-1,-1 1,0-1,1 0,-1 0,0-1,0 0,0 0,0-1,7-4,4-7,0-1,-1 0,-1-1,18-24,-14 16,-15 20,1-1,-1 0,0 0,0 0,-1 0,0 0,0-1,0 0,1-6,-4 10,1 0,-1 0,0 1,-1-1,1 0,0 1,-1-1,1 0,-1 1,0-1,0 1,0-1,0 1,0-1,0 1,-1 0,1 0,-1-1,0 1,0 0,0 0,0 1,0-1,0 0,0 1,-4-3,-21-12,-47-22,-19-11,35 14,33 19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7:38.9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4719,'0'3,"0"-1,0 1,0-1,0 1,0-1,1 1,-1-1,1 0,-1 1,1-1,0 0,0 1,0-1,1 0,-1 0,0 0,3 3,-2-4,0 0,-1-1,1 1,0-1,-1 0,1 1,0-1,-1 0,1 0,0 0,0 0,-1 0,1-1,0 1,-1 0,1-1,0 1,-1-1,1 0,-1 1,1-1,-1 0,1 0,-1 0,0 0,1 0,-1-1,2-1,29-25,-2-1,0-1,29-41,-10 13,979-1260,-107 4,-175 240,-431 651,-213 298,147-138,-226 244,-32 33,-5 7,3-1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52.3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0,'32'74,"43"151,-55-153,4 0,47 99,-65-162,0 0,0 0,1 0,1-1,-1 0,1 0,1-1,-1 0,1 0,1-1,-1 0,1-1,0 0,13 4,18 6,1-2,56 9,-46-11,49 17,-64-16,1-2,0-2,44 5,-60-12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52.8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0 159,'4'0,"6"0,6-4,4-2,11 1,5-4,1-4,2 0,4-2,-2-3,-4 2,-3 3,-3 0,-4 2,-5-1,-7 1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53.9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1 620,'0'-17,"2"1,0 0,1 0,0 1,2-1,0 1,10-23,60-100,-39 77,-22 37,61-102,-64 109,1 0,1 2,0-1,31-25,-42 39,0 1,0-1,-1 1,1 0,0-1,1 1,-1 0,0 0,0 0,0 1,0-1,1 1,-1-1,0 1,1 0,-1-1,0 1,1 0,-1 1,0-1,1 0,2 1,-2 1,0 0,0-1,0 1,-1 0,1 0,0 0,-1 1,1-1,-1 1,0-1,0 1,0 0,2 5,2 3,0 1,-1 0,-1 0,0 1,-1-1,-1 1,2 13,0 14,-3 1,-1-1,-6 46,4-68,-1-1,-1 0,-1 1,-1-1,0-1,-1 1,-1-1,0-1,-17 25,21-35,0 1,0-1,0 1,1 0,-4 11,6-16,1 0,0-1,0 1,0-1,0 1,0 0,0-1,0 1,0 0,0-1,0 1,0 0,0-1,0 1,0-1,0 1,1 0,-1-1,0 1,1-1,-1 1,0-1,1 1,-1-1,0 1,2 0,-1 0,1-1,0 1,-1 0,1-1,0 0,0 1,-1-1,1 0,0 0,0 0,0 0,-1 0,1-1,3 0,74-16,-40 7,58-6,-86 15,1 0,-1 1,0 1,1 0,-1 0,0 1,0 0,0 1,19 8,-25-9,0 1,0 0,0 1,0-1,-1 1,0 0,0 0,0 1,0-1,-1 1,1 0,-1 0,0 0,-1 0,1 0,-1 1,0-1,0 1,1 9,0 3,-1 1,0-1,-1 0,-1 1,-3 17,1-26,0 0,-1-1,0 1,-1-1,0 0,-1 0,1 0,-2 0,1-1,-1 0,0 0,-1-1,0 1,0-2,-1 1,-14 10,-15 8,-1-1,-54 25,83-45,-183 81,162-74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54.6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1 803,'40'-2,"1"-1,-1-2,67-18,116-47,-149 46,104-35,1166-357,-820 241,-483 159,-10 6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55.6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0 175,'43'-28,"2"2,0 1,2 3,61-21,-86 36,0 0,1 2,-1 1,1 0,0 2,0 1,0 0,0 2,0 1,0 0,42 11,-61-12,0 1,0-1,0 0,0 1,0 0,0 0,0 0,0 0,-1 1,0 0,1-1,-1 1,0 0,0 1,0-1,-1 0,1 1,-1-1,3 6,-4-5,-1 0,1 0,0 0,-1 0,0 0,0 0,0 0,-1 0,1 0,-1 0,0 0,0 0,0 0,-1 0,1 0,-1-1,0 1,0-1,0 1,-5 4,-35 42,-1-2,-3-2,-88 69,42-36,61-56,25-19,-1 0,1 1,0 0,1 0,-1 0,1 1,0-1,-5 8,10-12,0-1,0 0,0 0,0 1,0-1,0 0,0 0,0 1,0-1,0 0,0 0,0 1,0-1,0 0,0 0,0 1,0-1,0 0,0 0,0 1,0-1,0 0,1 0,-1 1,0-1,0 0,0 0,0 0,1 1,-1-1,0 0,0 0,0 0,1 0,-1 0,0 1,0-1,1 0,-1 0,0 0,0 0,1 0,18 2,18-5,-16 0,242-39,-199 35,-1 3,76 5,-135-1,0 0,0 1,0-1,0 1,0 0,0 0,0 0,-1 0,1 1,0-1,-1 1,1 0,-1 0,0 1,0-1,0 1,0-1,0 1,0 0,3 4,-4-2,1 0,-1 0,0 1,-1-1,1 0,-1 1,0-1,0 1,-1-1,1 1,-1 0,-2 9,-1 8,-2 0,-1 0,0-1,-2 0,-17 36,6-23,-1-1,-2 0,-1-2,-2-1,-1-1,-1-1,-38 31,24-26,-1-2,-2-2,-1-2,-92 42,114-60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56.8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0,'1'6,"1"0,0-1,0 1,0-1,0 0,1 0,3 5,3 6,98 198,198 418,-231-458,86 312,-57-33,-55-282,-43-149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58.0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457 1,'-12'2,"0"0,1 1,0 1,-1 0,2 1,-1 0,0 0,1 1,-10 8,8-7,-27 15,2 2,1 2,1 1,-44 43,69-59,0 0,1 1,0 0,1 0,0 1,1 0,1 0,0 1,0 0,2 0,-1 0,2 1,0-1,1 1,0 0,1 29,2-38,-1 0,1 0,0 0,0-1,1 1,0 0,0 0,0-1,0 0,1 1,0-1,0 0,1 0,-1 0,1-1,0 1,1-1,-1 0,1 0,-1-1,1 1,0-1,0 0,1 0,-1-1,10 4,12 2,-1-1,2-2,-1 0,45 1,-4 0,-2 7,-52-8,1-2,0 0,0 0,0-2,0 0,0 0,30-4,-42 2,1 0,-2-1,1 1,0-1,0 1,0-1,-1 0,1 0,0 0,-1 0,0 0,0-1,0 1,0-1,0 0,0 1,0-1,-1 0,0 0,1 0,-1 0,0 0,-1 0,1 0,0-1,-1-5,2-11,-1 0,-1 0,-4-27,2 11,2 10,-1 0,-2-1,0 1,-2 0,-1 0,0 1,-2 0,-12-26,11 33,5 9,0 0,-1 0,0 1,-10-14,12 20,1-1,-1 0,0 1,0 0,-1-1,1 1,0 0,-1 1,1-1,-1 1,1-1,-1 1,0 0,0 1,-6-2,-58-4,51 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6:59.4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39 37,'0'-2,"0"0,-1 0,1 0,0 1,-1-1,0 0,1 0,-1 1,0-1,0 0,0 1,0-1,0 1,0-1,0 1,0-1,-1 1,1 0,-2-2,3 3,-1 0,1-1,-1 1,1 0,-1 0,1 0,-1-1,1 1,0 0,-1 0,1 0,-1 0,1 0,-1 0,1 0,-1 0,1 0,-1 0,1 0,-1 0,1 0,-1 0,1 1,-1-1,0 0,0 1,1 0,-1 0,0 0,1 0,-1 0,1-1,-1 1,1 0,-1 0,1 0,0 0,-1 0,1 0,0 1,0-1,0 0,0 1,0 10,1 0,0-1,1 1,0-1,1 0,1 0,-1 0,1 0,12 20,7 10,30 39,-51-76,270 369,-260-356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00.8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0 248,'1'-1,"-1"0,1-1,0 1,-1 0,1-1,0 1,0 0,0 0,0 0,0-1,0 1,0 0,0 0,0 1,0-1,1 0,-1 0,0 1,1-1,-1 0,2 0,36-13,-29 11,71-28,0-3,99-58,-164 84,0 1,0 1,1 0,32-5,-15 3,-17 3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01.8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0,'8'2,"1"0,0 1,-1 0,0 0,0 1,0 0,0 0,0 1,-1-1,0 2,11 9,3 1,97 80,-5 4,119 136,-105-96,-5 5,-7 5,152 262,-200-289,-6 2,-5 3,-5 3,-6 1,43 217,-7 332,-66 0,-15-654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2:36.09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3725,'0'-1,"0"0,0 1,0-1,0 0,0 1,0-1,0 0,0 1,0-1,0 0,0 1,0-1,1 0,-1 1,0-1,1 1,-1-1,0 1,1-1,-1 0,0 1,1-1,-1 1,1 0,-1-1,1 1,-1-1,1 1,0 0,-1-1,1 1,-1 0,1 0,0-1,-1 1,1 0,0 0,-1 0,1 0,0 0,-1 0,1 0,0 0,-1 0,1 0,0 0,-1 0,2 1,36 16,-30-13,128 69,190 71,-261-120,1-4,1-2,0-4,1-2,99 4,-133-16,0-2,0-1,0-2,-1-1,0-1,0-2,0-2,-1 0,-1-2,0-2,-1-1,-1-1,0-1,30-27,-1-5,-2-2,-3-3,-2-2,-2-3,50-81,338-623,-250 414,516-797,119 89,-698 927,-115 125,-20 19,-34 37,32-36,-269 296,154-176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02.9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180 0,'-2'15,"0"0,0 0,-2-1,0 0,0 1,-11 20,-6 21,-8 48,4 1,-19 189,18 221,25-370,5 0,7-1,37 178,-31-244,4-1,3-1,3 0,4-3,2 0,4-2,68 98,-33-74,92 92,96 72,-113-115,-123-122,-17-16,0 0,0 1,-1 0,1 0,-2 0,7 11,-7-6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03.9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1 342,'1'-4,"-1"1,1 0,0 0,0 0,0 0,1 0,-1 0,1 0,0 0,0 0,0 1,0-1,0 1,0-1,1 1,-1 0,1 0,0 0,3-1,57-32,-3 12,0 3,92-18,-15 4,113-25,21-7,-230 54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04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1 465,'14'-13,"1"1,1 1,0 1,1 0,0 1,31-12,-2 1,127-53,281-78,-339 117,236-56,-319 79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05.4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1548,'0'-4,"1"-1,0 0,1 1,-1-1,1 1,0 0,0-1,4-5,3-8,27-72,-4-1,23-113,16-193,-52 245,-2-277,-17 420,-5-52,4 58,1 0,-1-1,0 1,0 0,0 0,-1 0,1 1,0-1,-1 0,0 1,0-1,0 0,0 1,0 0,-4-4,5 6,0-1,0 1,0 0,0-1,0 1,-1 0,1 0,0-1,0 1,0 0,0 0,0 0,-1 0,1 1,0-1,0 0,0 0,0 1,0-1,0 1,0-1,0 1,0-1,0 1,0 0,0-1,0 1,0 0,0 0,1 0,-1-1,0 1,1 0,-1 0,0 0,1 0,-1 0,1 0,-1 3,-20 49,19-49,-8 36,1 0,1 0,-3 76,15 124,4-165,2 0,5-1,2-1,4 0,2-1,4-2,3 0,3-2,3-2,45 63,-67-108,1-1,1 0,1-1,1-1,0-1,2-1,-1 0,45 25,-50-33,1-2,0 1,1-2,-1 0,1-1,0-1,0 0,0-1,0-1,1-1,-1 0,0-1,0 0,31-8,-28 4,-1 0,1-2,-1 0,-1-1,1-1,-1 0,-1-2,0 0,0 0,-1-2,18-17,-16 11,-1-1,-1-1,-1 0,0-1,-2 0,0-1,-2 0,9-27,59-235,-77 279,0 0,1 0,0 1,0-1,0 0,1 1,0 0,4-8,-6 12,1 0,-1 0,0 0,0 1,1-1,-1 0,1 0,-1 1,1-1,-1 1,1-1,-1 1,1 0,-1-1,1 1,0 0,-1 0,1 0,-1 0,1 0,0 1,-1-1,1 0,-1 1,1-1,-1 1,1 0,-1-1,0 1,1 0,-1 0,0 0,1 0,0 2,71 44,2-3,2-4,2-2,138 44,-181-71,1-2,0-1,0-2,1-1,0-3,0 0,-1-3,1-1,0-2,-1-1,1-2,-1-2,46-17,27-25,-2-4,142-99,17-10,-243 151,-1 2,2 0,0 1,0 2,0 0,1 2,0 1,0 1,44-2,-50 7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05.8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0,'5'0,"0"0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06.37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1,'4'0,"6"4,5 15,1 12,5 22,9 15,2 18,5 15,1 12,-3 0,-6-12,-5-13,-1-10,-6-13,-4-13,-6-12,-3-13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06.90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0 437,'1'-10,"-1"1,2-1,0 1,0-1,0 1,1 0,1 0,-1 0,2 0,-1 1,1-1,0 1,1 0,0 1,0-1,1 1,0 0,11-8,13-8,1 0,1 3,46-22,-25 13,169-85,-198 99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07.3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1 400,'93'-6,"1"-4,177-42,-174 30,265-65,-270 60,165-75,-130 30,-95 51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08.10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0,'52'4,"-1"1,0 3,75 22,-109-26,22 6,28 6,107 41,-171-56,0 0,0 0,0 1,-1-1,1 1,0 0,-1 0,0 0,1 0,-1 1,0-1,0 0,0 1,-1 0,1-1,0 1,-1 0,0 0,0 0,0 0,0 0,0 0,0 0,-1 0,0 0,1 0,-1 0,0 0,-1 0,1 1,-1 2,-3 11,0 0,-2 0,0 0,-13 25,1 1,-35 96,46-117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09.4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913 298,'1'28,"-1"1,-1-1,-2 1,-1-1,-1 1,-1-2,-2 1,-1-1,-16 36,5-24,-1-1,-2-1,-1-1,-2-2,-38 41,52-62,0-1,-1 0,-1-1,0 0,-1-1,1 0,-2-1,0-1,0-1,0 0,-1-1,1-1,-2 0,1-1,-31 2,39-6,-1 0,0-1,0-1,1 0,-1 0,1 0,-1-2,1 1,0-1,-14-8,9 3,0 0,1-2,0 1,1-2,-19-21,8 4,2-1,0-2,3 0,-28-63,35 69,1 0,2-1,0 0,2 0,1 0,-3-47,8 66,0-1,1 1,0 0,0 0,1 0,0 0,0 0,1 0,0 0,0 1,7-11,-6 13,0-1,1 2,-1-1,1 0,0 1,0 0,1 0,-1 0,1 1,0 0,0 0,0 1,0-1,0 1,0 0,9-1,11 0,0 0,0 2,0 0,0 2,0 1,-1 1,48 12,1 5,95 41,522 283,-603-295,-82-46,23 13,43 17,-63-29,1-1,-1 0,1-1,0 0,0-1,0 0,-1 0,20-2,-26 0,0 1,-1-1,1 0,-1 0,1 0,-1-1,1 1,-1 0,0-1,0 0,0 1,0-1,0 0,0 0,0 0,0 0,-1-1,1 1,-1 0,0-1,0 1,1-1,-2 1,1-1,0 1,0-1,-1 0,1-4,1-10,0-1,-1 1,-2-24,0 23,-1-7,0 0,-2 1,0-1,-2 1,-1 0,-1 1,-1-1,0 2,-2-1,-1 1,-1 1,0 0,-23-24,16 21,-1 1,-2 1,0 1,-2 1,0 1,-1 1,0 2,-2 1,0 0,-35-11,6 5,-140-46,194 66,0 1,0-1,0 1,0 0,0 0,0 0,-1 0,1 0,0 1,0 0,0-1,0 1,0 0,0 0,0 1,1-1,-1 1,0-1,1 1,-1 0,1 0,-1 0,1 0,0 0,0 1,0-1,-1 4,-7 8,0 1,2 0,-12 30,8-20,-48 82,51-88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7:57.4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1961,'1'-5,"-1"0,1 0,1 1,-1-1,0 1,1-1,0 1,0-1,1 1,-1 0,5-5,39-47,-25 33,228-264,34-41,-277 321,0 0,-1 1,0-1,0 0,6-14,-10 20,-1 1,0-1,1 0,-1 0,0 0,0 0,0 0,1 0,-1 0,0 0,0 0,0 0,-1 0,1 0,0 1,0-1,0 0,-1 0,1 0,-1-1,0 1,0 0,0 0,0 0,0 1,0-1,-1 0,1 0,0 1,0-1,-1 1,1-1,0 1,-1 0,1-1,0 1,-1 0,1 0,-2 0,-20-1,1 1,0 1,0 2,0 0,0 1,0 1,1 0,-1 2,1 1,1 1,0 0,0 2,1 0,0 1,1 1,-17 15,15-10,1 2,0 0,1 0,1 2,2 0,0 1,1 1,1 0,1 1,2 0,0 0,-10 47,11-26,3 1,1 0,2 0,5 52,-2-93,0-1,1 1,0 0,0-1,0 1,1-1,0 1,0-1,0 0,1 0,-1 0,1 0,0 0,1-1,-1 1,1-1,0 0,9 7,-6-6,0-1,1 0,0-1,0 0,0 0,0 0,0-1,0 0,1-1,-1 0,18 0,4-2,1-2,-1-1,1-1,-1-1,-1-2,0-1,0-2,0 0,35-21,-3-3,-2-2,108-90,-107 72,-1-3,-4-2,-2-2,-3-3,-2-2,-4-2,-3-2,-3-2,-3-1,-3-1,-4-2,-3-1,-3-2,-4 0,-4 0,8-144,-20 177,-3 1,-6-52,5 85,0 0,0 1,-1-1,-1 1,0-1,0 1,-2 1,1-1,-2 1,1 0,-1 0,-13-14,19 24,0-1,0 1,-1 0,1 0,0 0,0 0,-1 0,1 0,-1 0,1 1,-1-1,1 0,-1 1,1-1,-1 1,0 0,1 0,-1-1,0 1,1 0,-1 0,0 0,-2 1,2 0,-1 0,1 0,0 1,-1-1,1 1,0-1,0 1,0 0,0 0,1 0,-1 0,0 0,-1 4,-5 8,0 1,2 0,-10 28,15-37,-23 73,4 2,3 0,4 1,3 0,2 93,8-146,2 0,1 1,1-1,1 0,1-1,2 0,1 0,13 27,-15-40,1 0,1 0,1-1,0 0,0 0,2-1,-1-1,2 0,0-1,0 0,1-1,0 0,1-1,30 14,-9-11,-1-1,1-1,1-2,0-2,0-1,42-1,-76-4,-1 0,1 0,-1 0,1 0,-1 1,0-1,1 1,-1-1,1 1,-1 0,0 0,0 0,1 0,-1 1,0-1,0 0,3 4,-4-3,0 0,0 0,0 1,-1-1,1 1,-1-1,1 1,-1-1,0 1,0-1,0 1,0-1,0 1,-1-1,1 1,-1-1,-1 5,-52 167,-7 32,58-188,-5 10,3 0,0 1,1 0,2 0,1 0,3 32,-1-57,0-1,0 0,0 0,0 0,1 0,-1 0,1 0,0 0,0 0,0 0,0-1,0 1,0-1,1 1,0-1,-1 0,1 0,0 0,0-1,0 1,0-1,0 1,0-1,0 0,0 0,1-1,-1 1,0 0,5-1,12 2,1-2,0 0,37-6,-14 2,26 3,-50 2,0 0,0-2,0 0,-1-1,1-1,-1-1,1-1,-1 0,19-9,-22 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2:36.75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5353,'6'2,"0"0,-1 0,1 1,-1-1,1 1,-1 1,0-1,0 1,0 0,-1 0,1 0,-1 1,7 9,4 2,101 100,169 166,-197-203,132 91,-188-148,1-2,1-1,0-2,2-1,58 18,-67-27,1-2,-1 0,1-2,0-1,0-1,0-1,-1-2,45-7,-6-6,-1-2,-1-3,118-55,178-126,503-383,-36-77,-343 231,564-637,-65-54,-556 614,-71 71,-71 82,-68 81,39-52,-225 285,33-36,-50 67,-10 15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11.3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26,'2'-25,"-2"25,0 0,0 0,0 0,0 0,0 0,0 0,0 0,0 0,0 1,0-1,0 0,0 0,0 0,0 0,0 0,0 0,0 0,0 0,1 0,-1 0,0 0,0 1,0-1,0 0,0 0,0 0,0 0,0 0,0 0,1 0,-1 0,0 0,0 0,0 0,0 0,0 0,0 0,0 0,0 0,1 0,-1 0,0 0,0 0,0 0,0 0,0 0,0 0,0 0,0 0,0-1,1 1,-1 0,0 0,0 0,0 0,0 0,0 0,0 0,0 0,0 0,0-1,13 44,-7-21,38 108,95 197,-113-277,-16-33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11.8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0 112,'159'1,"267"-6,-314-1,196-38,-282 37,0 0,0-2,29-13,-29 9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12.70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0 508,'8'-5,"-1"0,0 0,-1-1,0 0,1-1,-2 1,10-14,14-15,11-7,148-141,-157 156,1 1,1 2,2 2,47-25,-63 39,1 1,0 1,0 0,0 1,1 2,-1 0,1 1,0 1,0 1,0 1,-1 0,32 8,-41-7,0 0,-1 1,1 0,-1 1,0 0,0 1,0 0,-1 0,0 1,0 1,0-1,-1 1,0 1,0 0,-1 0,0 0,0 1,-1 0,0 0,-1 1,0-1,0 1,-1 0,0 1,3 13,-6-13,0 1,0-1,-1 0,0 1,-1-1,-1 1,1-1,-2 0,0 0,0 0,-1 0,0-1,-1 1,0-1,-1 0,0-1,0 1,-1-1,0 0,-9 8,-19 17,-1 0,-2-3,-54 36,60-45,-79 54,118-74,16-3,27-6,62-9,0 4,222 6,-328 7,1-1,-1 1,0 0,0 0,1 1,-1-1,0 2,0-1,6 4,-10-5,-1 0,1 0,0 1,-1-1,1 1,-1-1,1 1,-1 0,0-1,0 1,1 0,-1 0,-1 0,1 0,0 0,0 0,-1 0,1 0,-1 0,0 0,1 1,-1-1,0 0,0 0,-1 0,1 0,0 0,-1 0,1 1,-2 2,-1 4,-1 0,0 0,-1 0,0 0,-1-1,1 1,-1-1,-1-1,-8 9,-10 8,-40 28,-505 313,567-364,-59 36,-128 55,154-80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13.5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1,'4'134,"5"0,7 0,38 155,-3-93,108 270,-108-338,5-3,108 174,-131-247,3-1,2-3,2-1,3-1,1-3,2-2,99 70,-52-48,-75-48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14.77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 0,'0'0,"0"1,0-1,0 0,0 0,0 1,0-1,0 0,0 1,0-1,0 0,0 0,0 1,0-1,-1 0,1 0,0 1,0-1,0 0,0 0,0 0,-1 1,1-1,0 0,0 0,0 0,-1 0,1 1,0-1,0 0,-1 0,1 0,0 0,0 0,-1 0,1 0,0 0,-1 0,1 0,0 0,0 0,-1 0,1 0,0 0,0 0,-1 0,1 0,0 0,0 0,-1 0,1 0,0-1,0 1,-1 0,1 0,0 0,0 0,0-1,-1 1,7 27,52 106,124 208,-97-191,204 354,-61-111,-205-354,12 23,51 120,-79-163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15.6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0 573,'16'-1,"0"-1,0-1,0 0,17-6,18-4,32-3,457-101,-379 74,203-82,-254 80,-1-5,133-85,-225 125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16.4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1 149,'6'0,"0"-1,-1 0,1-1,0 1,0-1,-1 0,8-4,15-5,16-2,44-15,138-25,-165 41,-42 7,1 1,0 1,0 0,0 2,0 0,34 4,-52-3,0 1,1 0,-1 0,0 0,0 0,0 0,1 1,-1-1,-1 1,1-1,0 1,0 0,-1 0,1 0,-1 0,1 0,-1 0,0 0,0 0,0 0,0 1,0-1,0 0,-1 1,1-1,-1 0,1 1,-1-1,0 1,0-1,0 1,-1-1,1 3,-2 10,0-1,-1 1,-9 27,-38 82,0-1,50-122,-1 0,1 0,-1 0,1 0,0 0,-1 1,1-1,0 0,0 0,0 0,0 0,0 1,0-1,0 0,0 0,0 0,1 0,-1 0,0 1,1-1,-1 0,1 0,-1 0,1 0,0 0,-1 0,1 0,0-1,0 1,0 0,0 0,-1 0,1-1,0 1,0 0,0-1,0 1,1-1,-1 0,0 1,0-1,0 0,0 1,0-1,0 0,2 0,8 1,0-1,0-1,0 0,14-2,-2-1,25 1,0 1,1 2,48 8,-73-5,-1 2,-1 0,1 2,-1 0,0 1,-1 2,0 0,27 18,-24-11,-1 1,-1 1,0 1,-1 1,-2 1,0 1,-1 0,-2 1,22 41,-23-34,-1 0,-2 1,-1 0,-1 0,-2 1,-1 1,-2-1,1 36,-6-63,1-1,-1 1,0 0,0-1,-1 1,0-1,0 1,0 0,-1-1,1 0,-1 1,-1-1,1 0,-1 0,-4 6,-4-1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16.8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1 274,'8'0,"8"0,4-4,5-2,5-4,7-4,5-5,9-2,-1-3,5-5,1-3,0 1,-2 0,4 2,-9 6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17.4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611 1,'-10'1,"0"0,1 1,-1 0,0 1,1 0,-1 0,1 1,0 0,0 1,1 0,-1 1,-14 12,-2 3,1 1,-35 43,3 5,4 2,2 2,4 2,-70 160,110-221,-27 75,31-83,0 1,1-1,-1 1,2-1,-1 1,1 0,0-1,0 1,3 11,-3-17,1-1,0 1,0 0,0 0,0-1,0 1,0-1,0 1,1-1,-1 1,1-1,-1 0,1 0,-1 1,1-1,0 0,-1-1,1 1,0 0,0 0,0-1,-1 1,1-1,0 0,3 1,57 0,-46-2,42-2,0-4,-1-2,0-2,-1-3,0-2,-1-3,-1-2,-1-2,-1-2,-2-3,0-2,51-42,-89 63,-1 0,0-1,-1 0,0-1,-1 0,0 0,-1-1,0-1,0 1,6-17,-12 22,1 0,-1-1,-1 1,1 0,-1-1,-1 0,1 1,-1-1,0 1,-1-1,0 0,0 1,-1-1,0 1,0 0,-1 0,1-1,-2 2,1-1,-1 0,-4-6,-12-13,0 0,-1 1,-44-39,-82-53,124 100,1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18.0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0,'29'2,"1"0,-1 2,0 2,0 0,-1 2,53 22,-14 0,98 62,-48-17,-4 6,188 175,-181-137,207 269,-253-282,-4 3,-5 3,-6 2,51 136,-57-100,-6 2,53 310,-86-364,38 200,-41-250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2:37.58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2009,'3'32,"1"0,1-1,2 1,20 59,-8-30,194 595,-208-642,9 23,27 48,-37-77,1 1,1-1,-1 0,2 0,-1-1,1 1,0-2,0 1,1-1,15 10,-18-14,0 0,0 0,0-1,0 0,0 0,1 0,-1-1,0 1,0-1,1 0,-1-1,0 0,0 1,0-1,1-1,-1 1,8-5,10-4,0-1,32-22,-40 23,420-300,-23-38,-102 60,-13-13,356-465,114-224,-718 929,-17 19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18.6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1 942,'124'-108,"-91"81,57-37,2 3,156-75,-57 33,432-265,-525 312,-64 37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19.6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1 648,'9'-4,"10"-2,12-8,13-6,20-12,17-10,16-6,21-7,16-8,11-1,-2 5,-3 1,-18 5,-21 8,-19 11,-19 12,-20 5,-18 5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20.99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204 1431,'10'-94,"0"12,-8-63,-7-1,-6 1,-56-270,-31 73,95 335,2 1,-1 1,0-1,0 1,-1-1,0 1,0 0,-6-9,8 14,1 0,0-1,0 1,-1 0,1 0,0 0,-1 0,1-1,0 1,-1 0,1 0,0 0,0 0,-1 0,1 0,0 0,-1 0,1 0,0 0,-1 0,1 0,0 0,-1 0,1 0,0 0,-1 0,1 0,0 0,-1 1,1-1,0 0,-1 0,1 0,0 0,0 1,-1-1,1 0,0 0,0 1,0-1,-1 0,1 1,0-1,0 0,0 0,0 1,0-1,-1 0,1 1,0-1,0 0,0 1,0-1,0 0,0 1,0-1,0 0,0 1,-3 23,4 9,1-1,2 0,1 1,2-2,1 1,18 46,-12-35,4 14,3 0,2-2,57 98,-63-127,0-1,2-1,0 0,2-2,0 0,2-2,0 0,1-1,40 22,-45-30,0-1,1 0,0-2,0 0,1-2,34 8,-49-14,0 1,-1 0,1-1,0 0,0-1,-1 1,1-1,0 0,-1 0,1-1,-1 0,1 0,-1 0,0 0,0-1,0 0,0 0,0 0,-1-1,0 0,1 0,-1 0,0 0,-1 0,1-1,-1 0,0 0,0 0,3-9,-2 7,0 1,0-1,0 1,1 0,0 0,0 1,0-1,1 1,0 0,0 1,0-1,0 1,1 1,0-1,0 1,10-3,13-4,0 3,56-8,-7 1,113-22,-113 24,-1-3,103-35,-123 31,-37 14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21.3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16,'0'-4,"4"-2,2 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21.9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0,'31'44,"365"792,-384-804,-2-7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22.6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0 271,'13'-10,"1"0,-1 2,2-1,-1 2,1 0,21-7,-12 4,60-22,-49 20,0-1,-1-2,-1-2,48-31,-66 37,1 1,0 0,23-9,-19 11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23.7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1 363,'11'-1,"1"0,-1-1,0-1,20-6,21-4,314-25,-174 23,-123 8,476-59,-524 60,0 0,0-2,-1 0,0-1,0-2,-1 0,-1 0,0-2,22-20,-10 10,59-35,-69 48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24.5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0,'11'0,"1"1,-1-1,1 2,-1 0,0 0,0 1,0 0,0 1,0 1,0-1,-1 2,0-1,0 1,-1 1,0 0,0 0,0 1,-1 0,0 1,12 16,19 28,-2 2,-3 2,52 115,46 195,-117-321,34 95,-44-127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25.4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65 606,'25'-21,"1"2,1 1,0 0,34-14,-13 6,586-307,-618 326,-10 6,0-1,0-1,-1 1,1-1,-1 0,0 0,1 0,-2-1,1 0,0 0,-1 0,6-7,-10 11,-1-1,1 0,0 0,-1 1,1-1,-1 0,0 1,1-1,-1 1,1-1,-1 1,0-1,1 1,-1-1,0 1,0 0,1-1,-1 1,0 0,0 0,0-1,1 1,-1 0,0 0,0 0,0 0,1 0,-1 0,0 0,-1 1,-35-3,34 2,-160 1,-21 0,-225-27,355 20,31 4,0 0,1-2,-30-8,52 12,-1 0,1 0,0 0,-1 0,1 0,0 1,0-1,-1 0,1 0,0 0,-1-1,1 1,0 0,0 0,-1 0,1 0,0 0,-1 0,1 0,0 0,0-1,-1 1,1 0,0 0,0 0,-1 0,1-1,0 1,0 0,0 0,0-1,-1 1,1 0,0 0,0-1,0 1,0 0,0 0,0-1,0 1,0 0,0-1,-1 1,1 0,0-1,1 1,-1 0,0 0,0-1,0 1,0 0,0-1,0 1,21-7,32 2,28 3,135 15,-184-8,0 1,0 1,-1 2,0 1,-1 1,0 2,32 18,-54-26,-1-1,0 1,0 0,0 0,-1 1,0 0,0 0,0 1,-1-1,0 1,0 0,-1 1,0-1,0 1,3 9,-3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26.5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0,'83'3,"0"4,0 4,150 39,-139-29,-41-10,79 28,-129-38,0 1,0 0,0-1,0 1,0 0,0 0,0 0,-1 1,1-1,-1 1,0-1,0 1,0 0,0 0,0 0,-1 0,1 0,-1 0,0 0,0 1,0-1,0 0,0 1,-1-1,0 1,1-1,-1 0,-1 7,-1 8,-1 1,0-1,-1 1,-8 19,3-11,-63 275,15-55,49-213,-16 48,17-67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2:38.32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4254,'22'-2,"0"-1,0-1,-1 0,1-2,31-12,-16 5,1269-497,-1260 491,676-302,-539 229,315-214,-432 256,-2-2,-2-3,-3-3,-3-2,-2-2,-3-3,-3-2,-3-2,38-79,16-57,82-251,38-229,29-79,-235 728,2 0,24-40,-32 65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27.6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773 145,'-2'6,"0"0,-1 1,0-2,0 1,0 0,-1-1,1 1,-1-1,-7 7,2-2,-7 11,-1-1,0 0,-2-2,0 0,-1-1,-1-1,-28 16,37-25,1-2,-1 1,0-1,0-1,-1 0,1-1,-1 0,0-1,0-1,0 0,0 0,0-2,1 1,-1-2,0 1,-22-7,18 2,0-1,1 0,0-1,1-1,-1 0,2-1,-1-1,2 0,-1-1,2 0,-15-18,10 9,1-2,0 0,2-1,1 0,0-1,-12-40,24 63,0-1,0 1,0 0,0-1,1 0,-1 1,1-1,0 1,0-1,0 1,0-1,0 0,0 1,1-1,-1 1,1-1,0 1,0-1,0 1,0 0,0-1,0 1,3-3,-2 4,0-1,0 1,0 0,0 0,1 0,-1 0,0 0,1 0,-1 1,0-1,1 1,-1 0,1-1,-1 1,1 0,-1 1,1-1,-1 0,1 1,-1-1,0 1,1 0,-1 0,4 2,62 26,-2 4,64 43,50 25,-161-93,1-1,-1 0,1-2,1 0,31 3,106 1,-147-9,-1-1,1 0,0-1,-1 0,1 0,-1-1,0-1,15-6,-23 9,1 0,-1 0,0 0,0 0,0 0,0-1,0 1,0-1,0 0,0 1,-1-1,1 0,0 0,-1 0,0 0,1 0,-1 0,0 0,0-1,0 1,-1 0,1-1,0 1,-1-1,0 1,1 0,-1-1,0 1,0-1,0 1,-1-1,1 1,-1-1,1 1,-1 0,0-1,0 1,0 0,0 0,0-1,0 1,-3-3,-1-2,-1 1,0 0,0 0,-1 0,1 1,-1 0,0 0,-1 0,1 1,-1 0,0 1,0 0,0 0,0 0,-1 1,-9-1,-18-2,-1 1,-50 1,76 2,-168 3,149-2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30.4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11,'0'-1,"0"1,0 0,0-1,0 1,0 0,0-1,0 1,0 0,0-1,0 1,0 0,0-1,0 1,0 0,0-1,0 1,1 0,-1-1,0 1,0 0,0-1,1 1,-1 0,0 0,0-1,1 1,-1 0,0 0,0-1,1 1,-1 0,0 0,1 0,-1 0,0 0,1-1,-1 1,0 0,1 0,15 7,11 20,10 26,58 116,-36-60,130 224,-185-325,1 1,-2 0,1 0,-1 0,0 0,2 15,-4-5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33.9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0 192,'17'0,"48"1,1-3,-1-2,103-21,-66 1,365-105,-443 120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35.1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78,'10'-10,"0"1,1-1,0 2,24-15,-31 20,0 1,1 0,-1 0,1 0,0 1,-1-1,1 1,0 0,0 0,0 1,0 0,0-1,0 2,-1-1,1 0,0 1,8 2,-11-1,1-1,-1 1,1 0,-1 0,0 0,1 1,-1-1,0 0,0 1,-1 0,1-1,-1 1,1 0,-1 0,0-1,0 1,0 0,0 0,-1 1,1-1,-1 0,1 4,-1-2,2 1,-1-1,0 1,1-1,0 0,3 6,12 18,-16-24,1-1,0 0,0 0,0 0,1-1,-1 1,1 0,0-1,0 0,0 0,1 0,-1 0,1 0,0 0,-1-1,1 0,0 0,0 0,6 2,9 1,0 2,-1 0,29 15,-41-18,-1-1,0 1,0 0,0 0,0 0,-1 0,0 1,0 0,0 0,0 0,-1 0,0 1,0-1,0 1,2 8,0 7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36.0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0 432,'3'-3,"-1"1,0 0,1 0,0 0,-1 0,1 0,0 1,0-1,0 1,0 0,0 0,6-2,6-2,186-81,268-76,-396 138,-7 3,159-47,-173 55,0 2,72-5,-101 15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37.0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56,'10'-1,"0"0,-1-1,1 0,-1-1,0 0,13-5,30-10,-20 12,1 1,50-1,-70 6,0 0,-1 0,1 2,0 0,0 0,0 1,-1 1,0 0,17 7,-26-9,1 0,-1 0,1 0,-1 1,0-1,0 1,0 0,0 0,0 0,-1 0,1 0,-1 0,0 1,0 0,0-1,0 1,-1 0,0-1,2 8,-2-5,-1 0,0 0,-1-1,1 1,-1 0,0 0,0 0,-1 0,0-1,0 1,-5 10,-7 6,0 0,-1-1,0-1,-38 36,-22 12,42-39,-30 33,62-62,0 1,1 0,-1-1,0 1,1 0,-1-1,0 1,1 0,-1 0,1 0,0 0,-1-1,1 1,0 0,-1 0,1 0,0 0,0 0,0 0,0 0,0 0,0 0,0 0,0 0,0 0,1 1,-1-1,1 0,0 0,0 0,0 0,0 0,1-1,-1 1,0 0,0 0,0-1,1 1,-1-1,0 1,0-1,1 1,1-1,12 2,0 0,29-1,-23 0,22 2,-1 2,1 2,-1 1,-1 3,0 1,0 2,-2 2,1 2,63 39,-97-54,0 2,-1-1,1 1,-1 0,0 0,0 0,7 10,-11-14,-1 1,1 0,0 0,0 0,-1 0,1 0,-1 0,0 0,1 0,-1 0,0 0,0 0,0 0,0 0,-1 0,1 0,-1 0,1 0,-1 0,0 0,1-1,-1 1,0 0,0 0,0-1,-1 1,1 0,0-1,0 1,-1-1,1 0,-3 2,-83 69,-2-3,-112 63,194-127,-23 13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37.7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0,'5'1,"0"0,-1 1,1-1,-1 1,0 0,1 0,-1 0,0 1,0-1,0 1,-1 0,5 4,5 4,346 296,-22 30,-289-288,232 253,-220-229,-2 3,62 109,-115-177,-1 0,0 1,0-1,-1 1,0 0,2 14,-3-5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38.47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1,'5'85,"3"-1,35 147,-22-128,171 692,-192-792,15 46,40 87,-48-122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41.8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0 469,'1'-4,"0"0,0 0,0 0,0 0,1 0,0 0,0 1,0-1,0 1,0-1,1 1,-1 0,1 0,4-4,45-39,9 3,1 2,127-61,149-41,-279 120,-27 10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42.3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0 169,'154'-3,"-1"-6,153-29,-41-3,144-27,-368 59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17.40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0 667,'4'-28,"-4"28,0 0,1-1,-1 1,0 0,0-1,0 1,0 0,1 0,-1-1,0 1,0 0,1 0,-1 0,0-1,0 1,1 0,-1 0,0 0,1 0,-1 0,0-1,1 1,-1 0,0 0,1 0,-1 0,0 0,1 0,-1 0,0 0,1 0,-1 0,0 0,1 1,-1-1,0 0,1 0,4 4,1 0,-1 1,-1-1,1 1,7 10,-7-10,60 77,71 117,44 106,-78-126,47 74,306 499,-430-714,-11-19,0 1,-1 1,-2 0,0 1,-1 0,11 36,-21-57,1 1,-1-1,0 1,1-1,-1 1,0-1,0 1,0-1,0 1,0-1,-1 1,1-1,0 0,-1 1,1-1,-2 3,2-4,-1 1,1-1,-1 0,1 1,-1-1,1 0,-1 1,1-1,-1 0,0 0,1 0,-1 1,0-1,1 0,-1 0,1 0,-1 0,0 0,1 0,-1 0,0-1,1 1,-1 0,0 0,0-1,-7-2,0-1,1 0,-1-1,-9-7,8 6,-54-40,2-3,-87-89,-93-132,187 208,-37-43,5-4,-95-158,156 224,1-2,2 0,2-2,2 0,3-2,1 1,3-2,1 1,-4-95,15 114,2 1,1-1,1 1,2 0,1 0,1 0,1 1,2 1,0 0,2 1,1 0,1 1,28-34,0 7,3 2,1 2,3 2,100-70,-90 74,1 3,3 3,1 3,1 2,1 4,2 2,0 4,2 2,0 4,114-9,-165 22,1 2,-1 0,1 2,-1 0,1 1,-1 1,29 10,-38-9,-1 0,0 0,-1 1,1 0,-1 1,-1 0,1 1,-1 0,0 0,-1 1,0 0,0 0,-1 1,10 17,-2 3,-1 0,-2 1,0 0,-3 1,0 0,-2 1,-2 0,0 0,-3 0,-1 48,-2-73,-1 1,0-1,0 1,-1-1,0 0,0 0,-1 0,0 0,-1-1,1 0,-1 0,-1 0,-7 8,-11 9,-2 0,-28 20,21-18,-133 105,-5-7,-189 102,320-204,-56 22,83-38,-1-2,0 0,1-1,-1 0,0-1,0 0,-1-1,-20-2,29 0,1 0,0-1,-1 0,1 0,0 0,0 0,0-1,1 0,-1 0,1 0,-6-5,-7-5,3 4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43.6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2504 0,'-1'6,"-1"-1,1 0,-1 0,-1 0,1 0,0 0,-1-1,0 1,0-1,-1 0,-4 5,-2 5,-56 68,-107 103,-92 61,-45 16,-11-13,-452 266,764-509,-198 112,167-98,-1-2,0-2,-52 14,92-30,-9 2,0 1,0-1,0-1,-16 1,24-2,0 0,0-1,0 1,0 0,0 0,0-1,1 1,-1-1,0 0,0 0,0 0,1 1,-1-1,0-1,1 1,-1 0,1 0,-1-1,1 1,-1-1,1 1,0-1,0 1,0-1,0 0,0 0,0 1,1-1,-2-3,-1-19,0 0,2 0,0 0,2 0,5-36,-2 14,-1 7,1 0,2 0,2 1,22-65,-25 91,-1 0,1 0,1 1,0 0,1 0,0 0,1 1,0 0,0 0,1 1,0 0,1 1,0 0,0 0,1 1,-1 0,2 1,17-7,3 4,1 2,1 1,-1 1,1 2,0 2,0 0,49 7,11 7,125 34,205 75,170 40,-289-110,-228-43,154-2,-222-7,-1 0,1-1,-1 0,1-1,-1 0,0 0,1 0,-1-1,0-1,-1 1,15-10,-17 9,0-1,0 0,0 0,-1-1,0 1,0-1,0 0,-1 0,0-1,0 1,0 0,-1-1,0 0,2-11,10-45,-4 1,-1-2,-4 1,-4-98,-3 130,-2 0,-1-1,-1 2,-2-1,-1 1,-1 0,-1 1,-2 0,-1 1,-2 1,-21-30,-13-3,-2 3,-3 1,-68-52,31 28,-20-23,90 80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44.3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1 977,'12'-1,"0"0,-1-1,1 0,-1-1,1 0,19-9,3-1,882-259,17 40,77 21,-380 84,-168 43,-411 75,-38 4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45.5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1 333,'62'-65,"64"-58,-107 108,0 1,0 1,2 0,-1 2,35-15,-18 14,0 1,0 2,0 1,1 2,38 0,193 6,-253 0,-12 0,6 0,-1 1,1 0,0 0,16 5,-25-6,0 0,0 1,1-1,-1 1,0-1,0 1,0-1,-1 1,1-1,0 1,0 0,0 0,0 0,-1-1,1 1,0 0,-1 0,1 0,0 0,-1 0,1 0,-1 0,0 0,1 0,-1 0,0 1,0-1,0 0,0 0,0 0,0 0,0 0,0 0,0 1,0-1,0 0,-1 0,1 0,-1 0,1 0,-1 0,1 0,-1 0,1 0,-1 0,0 0,1 0,-1-1,0 1,0 0,-1 0,-25 33,-60 55,29-31,-137 155,174-185,23-18,16-5,75-10,-74 2,1 1,-1 1,0 1,1 1,-1 0,0 2,21 4,-38-6,0-1,0 1,0-1,0 1,0 0,0 0,-1 0,1 0,0 0,-1 0,1 1,-1-1,1 0,-1 1,1-1,-1 1,0-1,0 1,0 0,0 0,0-1,1 4,-2-2,1 0,-1-1,-1 1,1-1,0 1,-1-1,1 1,-1-1,0 1,1-1,-1 1,0-1,-1 0,1 1,-2 1,-7 10,-1-1,0-1,-1 0,-16 13,24-21,-21 14,0 0,-1-2,-43 21,12-7,-21 3,63-27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47.1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0 950,'87'-56,"-6"6,172-122,243-158,-12 27,-471 294,25-14,-36 22,-1 0,1 0,0 0,0 1,0-1,0 1,0-1,-1 1,1-1,0 1,0 0,0 0,0 0,0 0,0 1,0-1,2 1,5 6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47.6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1 421,'39'-3,"0"-2,0-1,-1-2,73-26,-25 7,297-83,204-57,-541 155,-4 1,58-21,-88 27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7:49.0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2024 0,'-29'32,"-25"35,-3 5,-22 19,-382 433,-36-31,425-431,-3-2,-87 53,129-93,-1-1,-1-2,0-1,-1-2,-1-1,0-2,-75 12,103-22,0 0,0-1,0 0,-1 0,1-1,0-1,0 1,-11-4,16 3,0 1,0-1,0 0,1 0,-1-1,0 1,1-1,0 0,0 0,0 0,0 0,0 0,0-1,1 1,0-1,0 0,0 1,0-1,-2-8,-4-23,2 0,1 0,2 0,2 0,1 0,5-36,-2-13,-2 29,1 0,4 0,1 0,21-71,-27 120,0 0,1 0,0 0,1 0,-1 1,1-1,0 1,0 0,1 0,-1 0,1 0,0 0,1 1,-1 0,1 0,0 0,0 1,0-1,0 1,1 0,-1 1,1-1,-1 1,1 0,0 1,0-1,0 1,0 0,0 1,0-1,1 1,5 1,22 2,-1 2,1 1,51 16,99 43,-175-61,450 191,260 90,-405-198,-239-71,0-3,94 4,-163-17,0 1,0-1,-1 0,1 0,0-1,0 0,-1 0,1 0,0-1,6-3,-10 4,1-1,-1 0,0 0,-1 0,1 0,0 0,0 0,-1-1,0 1,1 0,-1-1,0 1,0-1,0 0,-1 1,1-1,0 0,-1 1,0-1,0 0,0 1,0-1,0-4,-14-726,6 514,4 182,-2 0,-1 0,-21-63,27 96,-1 0,0 0,0 0,0 0,0 0,0 1,-1-1,0 1,1 0,-1-1,-1 1,1 1,0-1,-1 0,1 1,-1 0,0 0,0 0,1 0,-2 0,1 1,0 0,0 0,0 0,0 0,-1 1,1 0,-8 0,-9 2,0 0,1 2,-1 0,-34 14,28-10,-354 107,354-106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32.9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 2024,'0'0,"-1"0,1 0,-1 0,1 0,-1 0,1 0,0 0,-1 0,1 0,-1-1,1 1,-1 0,1 0,0-1,-1 1,1 0,-1-1,1 1,0 0,0-1,-1 1,1 0,0-1,-1 1,1-1,0 1,0 0,0-1,0 1,-1-1,1 1,0-1,0 1,0-1,0 1,0-1,0 1,0-1,0 1,0 0,0-1,0 1,1-1,-1 1,0-1,0 1,0-1,1 1,-1-1,1-1,-1 1,1-1,0 1,-1 0,1-1,0 1,0 0,0-1,0 1,0 0,0 0,0 0,1 0,-1 0,2-1,2 1,0 1,0 0,0-1,0 2,0-1,0 1,-1-1,1 1,0 1,0-1,0 1,7 3,5 1,55 18,0-3,1-3,1-3,143 9,-109-25,1-4,-1-5,0-5,-1-4,-2-5,0-5,123-51,-104 27,-3-6,-2-5,-4-5,-2-5,153-132,-107 62,208-242,85-205,-344 419,-47 71,-59 98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33.7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2020,'18'16,"-11"-7,48 44,-6-4,1-2,3-2,91 59,-132-97,1-2,-1 1,1-2,0 0,0 0,0-1,1-1,-1 0,1-1,0-1,-1 0,1 0,-1-1,1-1,-1-1,0 0,1 0,-1-1,13-7,21-10,0-2,-2-3,68-49,58-52,288-278,99-204,-184 146,-39-23,-310 440,-19 33,1 0,1 0,16-20,-23 33,-5 10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08.5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 21,'-4'-4,"-1"-6,-1 4,2 6,5 8,3 6,4 15,11 18,9 15,10 14,6 6,0 3,1-1,1-6,-6-16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02.8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179 1710,'-45'2,"30"-1,0 0,0-1,0 0,0-1,-28-7,42 8,0 0,1 0,-1 0,0 0,1-1,-1 1,0 0,1 0,-1-1,0 1,1 0,-1-1,1 1,-1-1,1 1,-1-1,1 1,-1-1,1 1,-1-1,1 1,0-1,-1 1,1-1,0 0,-1 1,1-1,0 0,0 1,0-1,0 0,-1 1,1-1,0 0,0 1,1-1,-1 0,0 0,0 1,0-1,0 0,0 1,1-1,-1 0,0 1,1-1,0 0,29-31,440-297,-358 256,1445-872,-1520 924,462-241,-491 258,0 1,0 0,0 1,13-3,-20 5,0 0,0 0,0 0,0 0,0 0,-1 0,1 0,0 0,0 0,0 0,0 1,0-1,0 0,0 1,-1-1,1 0,0 1,0 0,0-1,0 1,0 0,-1 0,0 0,1 1,-1-1,0 0,1 0,-1 0,0 0,0 0,0 1,0-1,0 0,0 0,0 0,0 0,-1 1,1-1,0 0,-1 0,0 2,-5 10,-1 0,-1-1,0 1,0-1,-17 17,21-25,-43 50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18.05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534 0,'-7'1,"-1"0,1 0,0 1,-1 0,1 0,0 1,0 0,0 0,-8 6,-59 42,67-46,-42 32,2 3,-78 84,107-103,0 1,1 1,1 0,1 1,2 1,0 1,1 0,-11 41,21-62,1 0,0 0,0 1,0-1,1 0,0 1,0-1,0 0,1 1,1 5,-1-8,0-1,0 1,0-1,0 0,1 1,-1-1,1 0,0 0,0 0,-1 0,1 0,1 0,-1-1,0 1,0-1,0 1,1-1,-1 0,1 0,-1 0,1 0,3 1,31 4,0-1,0-1,1-2,0-2,50-6,-47 4,-33 1,304-24,-261 18,-1-3,0-2,0-1,50-23,-97 36,0-1,-1 0,1 0,0 0,-1-1,1 1,-1-1,0 1,1-1,-1 0,0 0,0 0,0 0,0 0,0 0,-1 0,1-1,0 1,-1-1,0 1,0-1,0 0,0 1,1-6,-2 4,-1 0,0 1,0-1,-1 0,1 1,-1-1,0 1,0 0,0-1,0 1,0 0,-1 0,1 0,-1 0,0 1,0-1,0 1,-4-3,-59-41,-125-67,104 65,81 45,-182-99,149 84,-1 1,-79-22,87 32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03.2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23 468,'-13'25,"3"-5,11-20,0 1,1-1,-1 0,0 1,0-1,0 0,1 0,-1 0,0 0,0 0,0 0,1 0,-1 0,0 0,0 0,1-1,-1 1,0-1,0 1,0-1,0 1,0-1,2-1,412-183,-182 73,-108 54,-33 13,180-59,-250 99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14.2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236 39,'0'-2,"0"1,0-1,-1 0,1 1,-1-1,1 1,-1-1,1 1,-1-1,0 1,1-1,-1 1,0 0,0-1,0 1,0 0,-1 0,1 0,0 0,0 0,-1 0,1 0,0 0,-1 0,1 0,-1 1,1-1,-1 1,0-1,1 1,-3-1,0 1,1-1,-1 1,0 0,1 0,-1 0,0 0,1 1,-1-1,0 1,1 0,-1 0,1 0,-5 2,2 2,0-1,0 1,0 0,1 0,-1 1,1-1,0 1,1 1,0-1,0 0,-5 11,-2 9,-15 48,14-30,2 0,2 0,1 1,3-1,2 1,1 0,7 51,2-39,2-1,2 1,3-2,2 0,26 55,-2-27,3-1,3-3,4-1,3-3,3-3,123 120,-85-106,-59-56,-1 1,-1 2,-2 2,28 38,-58-69,0-1,1 1,-2 0,1 0,0-1,-1 1,1 0,-1 1,0-1,-1 0,1 0,-1 0,1 0,-1 1,-1-1,1 0,-1 5,-1-3,0 0,0 0,-1 0,0 0,0 0,0-1,-1 1,1-1,-1 0,-6 6,-11 7,1-1,-2 0,0-1,-31 15,42-25,-10 6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15.0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193 59,'-2'10,"-1"-1,1 0,-1-1,-1 1,1 0,-1-1,-1 0,-7 11,-1 3,-15 28,7-15,2 0,1 2,2 0,-19 65,34-98,0 0,0 0,1 0,-1 0,1 0,0 0,0 0,0 0,1 0,-1 0,1-1,0 1,0 0,1 0,2 6,-2-7,0-1,1 1,-1-1,0 0,1 0,0 0,-1 0,1 0,0 0,0-1,0 1,0-1,0 0,0 0,0 0,1 0,-1-1,0 1,5-1,9 1,1-1,0 0,-1-2,0 0,31-8,89-33,-102 31,88-34,198-108,-314 151,2-2,0 0,0 0,-1-1,1 0,7-8,-15 13,0 0,0 0,0 0,0-1,0 1,0 0,0-1,0 1,-1 0,1-1,0 1,-1-1,0 1,1-1,-1 1,0-1,1 1,-1-1,0 0,0 1,-1-1,1 1,0-1,0 1,-1-1,1 1,-1-1,1 1,-1-1,0 1,1 0,-1-1,0 1,0 0,0-1,0 1,0 0,0 0,-1 0,0-1,-17-12,-1 2,0 0,-1 1,0 1,0 1,-1 0,-29-6,-16-8,67 23,-236-78,233 77,1 0,-1 1,1-1,-1 1,1-1,-1 1,1 0,-1 0,1 0,-1 1,1-1,-1 1,-3 0,-4 6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05.3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2041,'2'-51,"2"1,2 0,18-69,53-144,-61 212,-11 38,175-591,-140 442,33-296,-72 449,2-16,-2 1,-2-42,0 61,1 1,0-1,-1 1,0-1,0 0,-1 1,1 0,-1-1,0 1,0 0,0 0,-1 0,1 0,-1 0,0 1,0-1,0 1,-1 0,1 0,-8-5,9 7,0 0,-1 0,1 0,0 0,0 1,-1 0,1-1,-1 1,1 0,0 0,-1 0,1 0,0 0,-1 1,1-1,0 1,-1 0,1-1,0 1,0 0,0 0,0 1,0-1,0 0,0 1,0-1,0 1,0-1,1 1,-1 0,1 0,-1 0,1 0,-2 3,-3 5,0 1,1 0,0 1,0-1,-3 19,-7 36,3 1,3 0,-1 104,12-49,19 132,-7-151,32 115,-33-170,2-1,2 0,3-1,36 65,-50-101,0-1,0 1,0-1,1 0,1-1,-1 1,2-1,-1-1,1 0,0 0,0-1,1 0,0 0,0-1,0 0,1-1,-1 0,1-1,0 0,17 2,11-3,0-1,0-2,1-1,-2-3,73-16,182-73,-139 34,-3-7,245-149,-370 202,-11 8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05.8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1,'5'0,"5"4,5 6,9 10,5 14,9 10,8 6,4 7,3 3,-5-5,-4-3,-7-2,-5-5,-4-6,-6-9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06.2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1,'4'0,"10"0,3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07.0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0 348,'8'3,"-1"-1,1 1,-1 0,0 1,0 0,0 0,-1 0,1 1,6 6,1 0,13 8,0 1,-2 1,-1 2,33 37,-53-102,-6-3,2-89,0 132,0 0,0 1,0-1,0 0,0 0,1 0,-1 1,1-1,-1 0,1 1,0-1,-1 0,1 1,0-1,0 1,0-1,0 1,1-1,-1 1,0 0,1 0,-1 0,1 0,-1 0,1 0,-1 0,1 0,-1 0,1 1,0-1,0 1,-1-1,1 1,0 0,0-1,0 1,-1 0,1 0,0 1,0-1,0 0,-1 0,3 2,10 1,-1 1,1 1,-1 0,19 12,-17-10,211 120,-107-57,-116-68,0 0,0 0,1 0,-1-1,0 0,1 0,-1 0,0 0,1 0,0-1,-1 1,7-1,-8-1,0 1,-1-1,1 0,0 1,0-1,-1 0,1 0,0-1,-1 1,1 0,-1 0,1-1,-1 1,0-1,0 1,1-1,-1 0,0 1,0-1,-1 0,1 0,0 0,-1 1,1-4,14-46,-3-2,9-88,11-51,-31 187,1 0,-1 0,1 0,0 0,0 0,1 1,-1-1,1 1,4-6,-6 9,0 0,0 0,1 0,-1 1,0-1,0 0,0 1,0-1,1 1,-1-1,0 1,0 0,1 0,-1-1,0 1,1 0,-1 0,0 0,1 0,-1 0,0 1,1-1,-1 0,0 1,0-1,1 0,-1 1,0 0,0-1,0 1,0 0,0 0,0-1,0 1,0 0,0 0,0 0,0 0,0 0,0 2,10 10,-1 0,0 1,-1 0,10 24,6 8,-10-23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07.6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73 1,'0'4,"0"10,0 12,0 17,0 15,0 20,0 25,0 13,0 8,-4 0,-2 0,-4-8,0-15,2-21,-3-19,1-16,2-12,3-10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08.20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1 478,'8'-7,"0"1,1 0,0 0,0 1,18-7,-3 1,723-315,-472 234,-250 85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08.6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0 316,'0'-1,"1"0,-1 0,0 0,1 0,-1 0,1 0,-1 1,1-1,-1 0,1 0,-1 0,1 1,0-1,0 0,-1 1,1-1,0 1,0-1,0 1,0-1,-1 1,1-1,0 1,0 0,0-1,0 1,0 0,1 0,36-5,-27 4,147-25,157-48,-136 29,328-82,-475 117,-11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18.9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1 635,'0'4,"1"0,0 1,0-1,1 0,-1 1,1-1,0 0,0 0,0-1,1 1,-1 0,1-1,0 1,0-1,7 5,0 2,0-2,1 0,24 14,-12-11,1-2,0 0,1-1,0-2,0 0,30 2,1-3,99-4,-134-2,-1-1,1 0,-1-2,0 0,0-2,0 0,0-1,-1-1,0 0,-1-2,21-13,-35 20,-1-1,1 1,-1-1,0 0,0 1,0-1,-1-1,1 1,-1 0,0-1,0 1,0-1,-1 1,0-1,0 0,0 0,0 0,-1 1,1-1,-1 0,-1 0,1 0,-1 0,0 0,0 1,0-1,0 0,-1 1,0-1,0 1,-3-5,-8-14,-1 0,0 1,-2 0,-26-26,24 26,69 44,223 114,-213-111,1-2,107 24,-162-46,1 1,-1-1,1-1,-1 1,13-2,-19 1,1 0,-1 0,0 0,0-1,1 1,-1 0,0-1,0 1,0-1,0 0,0 1,0-1,0 0,0 1,0-1,0 0,0 0,0 0,-1 0,1 0,0 0,-1 0,1 0,0 0,-1 0,0-1,1 1,-1 0,0 0,1 0,-1-1,0 1,0 0,0 0,0-1,0 1,0 0,0 0,-1-1,1 1,0 0,-2-2,-12-44,-3 0,-2 1,-36-64,31 63,-23-42,-65-142,102 205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09.3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0,'346'14,"-21"-1,-318-13,-1 0,0 0,1 1,-1-1,0 1,0 1,0-1,12 6,-16-6,-1 0,1 1,0-1,-1 0,1 1,-1 0,0-1,1 1,-1 0,0-1,0 1,0 0,0 0,0 0,-1 0,1 0,-1 0,1 0,-1 0,0 0,1 0,-1 1,0-1,0 0,-1 0,1 0,0 0,-1 0,1 0,-2 2,-17 65,-4-2,-3 0,-63 117,52-111,26-52,1-6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10.29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868 135,'-1'18,"-1"0,0 0,-1 0,-2 0,0-1,0 0,-2 0,0 0,-1 0,-14 22,-14 14,-69 79,89-112,-5 5,-37 46,-3-2,-2-4,-85 68,140-126,0-1,-1-1,0 1,1-1,-1-1,-1 0,1 0,-13 3,19-7,-1 1,1-1,-1 0,1 0,0 0,-1-1,1 1,0-1,-1 0,1 0,0 0,0 0,0 0,0-1,0 1,0-1,0 0,0 0,1 0,-1 0,1-1,-1 1,1-1,0 1,0-1,0 0,-2-4,-19-35,2 0,-31-91,42 107,8 20,0 1,0-1,0 0,1 0,0 0,0 0,1 0,0-1,0 1,0 0,0 0,2-6,-1 10,0-1,0 1,1 0,-1 0,0 0,1 0,-1 0,1 0,-1 1,1-1,0 1,0-1,0 1,0-1,0 1,0 0,0 0,1 0,-1 0,0 0,0 1,1-1,-1 1,1-1,-1 1,0 0,1 0,-1 0,1 0,-1 0,0 1,5 1,20 3,0 2,-1 1,0 1,-1 2,0 0,24 15,16 7,-23-14,153 66,-169-76,-1-1,1-2,1 0,-1-2,48 3,-69-8,0 1,0-1,0 0,0-1,0 1,0-1,-1 0,1 0,0 0,-1-1,0 0,1 0,-1 0,0 0,-1 0,1-1,0 0,-1 0,0 0,0 0,0 0,-1-1,1 1,-1-1,0 0,2-7,5-15,-1 0,-1-1,5-43,-10 56,4-25,10-50,-5-1,-4 0,-4-94,-3 182,0 1,0-1,0 1,0-1,-1 1,1-1,-1 1,1-1,-1 1,0-1,0 1,0 0,0 0,-1-1,1 1,0 0,-1 0,0 0,1 1,-1-1,0 0,0 1,0-1,0 1,0-1,-1 1,1 0,0 0,0 0,-1 0,1 0,-1 1,-2-1,-14-1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32.9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0 546,'1'-3,"0"-1,0 1,0 0,0 0,0 0,0 1,1-1,0 0,-1 0,1 1,0-1,5-3,30-28,1 11,0 2,2 2,1 1,59-18,-73 27,892-233,-725 208,100-25,-261 49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33.3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0 205,'0'-4,"9"-2,11-4,11-4,12-4,17-4,11 2,15 1,13-1,8 2,3 1,-5 3,-12 4,-13 3,-15 3,-16 3,-15 1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34.5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2000,'6'-1,"1"0,0 0,-1 0,1-1,-1 0,1 0,-1-1,0 0,0 0,0 0,-1-1,1 0,-1 0,0 0,0-1,7-8,8-9,-2-2,22-36,-32 49,15-29,-2-1,-1 0,-2-1,-3-1,-1-1,-2 0,-2-1,6-56,-6-11,-5-1,-11-134,-1 130,-6 0,-4 1,-5 0,-42-125,52 207,-24-48,33 75,-1-1,0 1,-1 0,0 1,0-1,0 1,-1 0,1 0,-2 1,1 0,0 0,-12-6,17 10,0 1,0-1,-1 1,1-1,0 1,-1-1,1 1,0 0,-1 0,1 0,0 0,-1 0,1 0,-1 0,1 0,0 0,-1 1,1-1,0 1,-1-1,1 1,0-1,-2 2,1 0,0 0,0 0,0 0,0 0,0 1,1-1,-1 0,1 1,-1-1,1 1,-1 3,-2 7,1 0,0 1,0-1,0 16,1 34,3 0,2 0,16 81,50 189,62 133,-90-349,108 209,-132-295,1 0,2-1,29 33,-43-55,0-1,0 0,1-1,1 1,-1-1,1-1,0 1,0-2,0 1,1-1,0 0,0 0,0-1,0-1,0 1,18 1,-20-5,-1 1,1-1,0 0,-1-1,1 0,-1 0,1 0,-1-1,0 0,0 0,0 0,0-1,-1 0,0 0,0 0,0-1,0 0,7-9,5-8,-1-1,-2-1,14-28,-27 51,28-61,-3-1,-2-1,29-128,14-210,-38 198,-19 173,-10 30,1 1,-1 0,0-1,1 1,-1 0,0-1,1 1,-1 0,0-1,1 1,-1 0,0 0,1 0,-1-1,1 1,-1 0,0 0,1 0,-1 0,1 0,-1 0,1 0,-1 0,1 0,-1 0,0 0,1 0,-1 0,1 0,-1 0,1 0,-1 0,1 1,3 2,0 1,0 0,0-1,0 2,0-1,-1 0,4 8,-1-3,20 27,2-2,1 0,2-2,58 49,-68-65,1-1,1-1,0-1,1 0,0-2,1-1,0-1,1-1,31 5,-35-9,0-2,1 0,-1-1,0-1,1-1,-1-1,0-2,0 0,30-9,-35 7,-1-1,-1 0,1-1,-1 0,-1-2,1 1,-2-2,1 0,-1 0,-1-2,0 1,17-26,-16 19,-1-1,-1 0,-1-1,-1 0,0-1,9-39,-10 16,-1 1,2-68,-9 109,0 0,0 0,0 0,0 0,1 0,0 0,-1 1,1-1,0 0,0 0,1 1,-1-1,0 1,1-1,0 1,-1-1,1 1,0 0,0 0,1 0,-1 0,0 0,1 1,-1-1,1 1,-1-1,1 1,0 0,-1 0,1 0,0 0,0 1,0-1,0 1,-1-1,1 1,0 0,6 1,11 1,0 0,-1 2,1 0,31 12,-22-7,77 22,134 33,-201-56,1-2,0-1,1-2,44-4,-76 0,-1 0,0-1,0 0,1 0,-1-1,-1 0,1-1,0 1,-1-2,0 1,11-9,5-6,38-42,-48 47,15-18,-2-1,39-62,-38 48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34.9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0,'0'5,"0"0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35.3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12,'0'-4,"4"-2,2 5,4 6,4 20,5 19,7 18,3 25,10 23,3 10,2 10,-1-4,-5-11,-4-16,-3-12,-7-17,-8-15,-7-19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35.8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1 526,'6'-6,"1"1,0-1,1 2,-1-1,15-5,13-8,41-27,155-64,92-4,-292 103,22-6,62-28,-98 36,-1-1,1-1,-1 0,-1-1,0-1,-1 0,18-20,-3 8,-14 17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36.7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0 757,'0'2,"0"0,0 0,1-1,-1 1,0 0,1 0,-1-1,1 1,0 0,-1-1,1 1,0-1,0 1,0-1,0 1,0-1,0 0,1 0,-1 1,0-1,1 0,2 1,1 1,-1-1,1 0,0 0,0-1,0 0,0 1,10-1,5 0,0 0,1-2,20-4,55-11,-1-4,131-45,174-92,-311 119,-3-4,158-102,-241 142,-1 0,1 0,0 0,-1 0,1 0,-1-1,0 1,0-1,0 1,0-1,0 0,3-6,-5 8,-1-1,1 1,0-1,0 1,0-1,-1 1,1 0,-1-1,1 1,-1 0,0-1,1 1,-1 0,0 0,0-1,0 1,0 0,0 0,0 0,0 0,0 0,0 1,-1-1,1 0,0 0,-1 1,1-1,0 1,-1-1,-1 1,-51-22,0 3,-89-18,25 7,-147-60,263 89,0 0,0 0,0 0,0 0,0 0,0 0,1 0,-1-1,0 1,0-1,1 1,-1-1,1 0,-1 1,1-1,-2-4,3 6,0-1,0 1,0-1,0 1,0-1,0 1,0-1,0 1,0-1,0 1,0-1,1 1,-1-1,0 1,0 0,1-1,-1 1,0-1,0 1,1-1,-1 1,0 0,1-1,-1 1,1 0,0-1,23-7,8 5,-1 1,1 1,-1 2,1 1,-1 2,0 1,0 1,46 16,-10 2,-2 3,106 60,-100-46,109 85,-146-97,0 0,-2 3,-1 0,45 63,-70-86,0 0,-1 0,0 1,0-1,-1 1,0 0,-1 0,0 0,-1 1,0-1,1 21,-4-17,0 0,-1 0,-1-1,0 1,-1-1,0 0,-1 0,-10 20,-66 121,74-137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37.6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726 0,'-1'37,"-2"0,-1 0,-2-1,-2 0,-20 63,-31 72,-8-2,-6-4,-101 164,169-319,-1-1,-1 1,1-1,-2-1,1 0,-1 0,-12 9,18-15,0-1,0 0,0 0,0 0,0 0,0 0,-1 0,1-1,0 1,0-1,-1 1,1-1,0 0,-1 0,1 0,-4-1,3 0,0 0,1 0,-1 0,0-1,0 1,1-1,-1 0,1 0,0 0,-1 0,1 0,0 0,0-1,0 1,-2-6,-20-34,2 0,3-2,1-1,2 0,2-1,2-1,2 0,-5-67,13 102,1-1,1 1,0 0,0 0,2 0,-1 0,1 0,7-21,-7 29,0-1,1 1,-1 0,1 0,0 0,0 0,0 0,0 1,1-1,-1 1,1 0,0 0,0 0,0 1,1-1,-1 1,0 0,1 0,0 1,-1-1,1 1,0 0,0 0,5 0,25-1,-1 1,1 2,-1 1,1 1,-1 2,45 13,194 73,-251-83,180 77,-124-50,1-3,1-3,101 21,-177-49,6 1,0 0,0-1,0 0,0-1,12 0,-21 0,1-1,-1 1,1 0,-1 0,1-1,-1 1,0-1,1 1,-1-1,0 0,1 1,-1-1,0 0,0 0,0 0,1 0,-1 0,0 0,0 0,-1-1,1 1,0 0,0 0,0-1,-1 1,1 0,-1-1,1 1,-1-1,0 1,1-1,-1 1,0-1,0 1,0 0,0-1,0 1,0-1,-1 1,1-1,0 1,-2-3,-6-20,-1 1,-1 1,0 0,-2 0,-1 1,-28-35,5 4,5 6,-118-170,111 166,-1 2,-56-50,93 95,-1 0,1 1,-1-1,0 1,0 0,-1 0,1 0,0 0,0 0,-1 1,0-1,1 1,-1 0,1 0,-1 0,-5 0,6 2,0 0,0 0,0 0,0 0,0 1,0-1,0 1,0 0,1 0,-1 0,1 0,-1 0,1 1,0-1,0 1,0-1,0 1,-3 5,-8 10,2-2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20.13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435 711,'2'-5,"-1"-1,1 1,0 0,0 0,0 0,4-6,2-5,9-28,-2-2,-2 1,-2-2,-2 0,-2 0,-2 0,-2-1,-6-77,2 113,0 1,-1 0,0 0,-1 0,0 0,-1 1,-9-20,11 27,0-1,0 1,0 0,0 0,-1 1,1-1,-1 0,0 1,0 0,0-1,0 1,0 0,0 0,0 1,-1-1,1 1,-1 0,1 0,-1 0,0 0,1 0,-1 1,0 0,1 0,-1 0,0 0,-5 1,-6 2,1 1,0 1,0 0,0 1,1 1,0 0,0 0,1 1,0 1,-19 17,5-1,1 0,1 2,-28 40,35-40,0 0,2 1,1 0,1 1,-9 32,16-40,0 1,2 0,0 0,1 0,2 0,0 0,1 0,4 23,-3-37,1 0,0-1,0 1,1-1,0 0,1 0,-1 0,1 0,1-1,-1 1,1-1,0 0,0 0,1-1,0 0,0 0,0 0,1-1,-1 1,1-2,11 6,9 2,-1-2,2-1,-1 0,47 5,-18-7,-1-2,107-6,109-29,-152 11,175-50,-222 46,-1-2,-1-4,103-59,-159 81,-1 0,0-1,0-1,-1 0,0 0,-1-1,13-17,-19 22,-1-1,0 0,-1-1,1 1,-2-1,1 1,-1-1,0 0,0 0,-1 0,0 0,-1 0,1 0,-2 0,1 0,-2-9,-2-6,-1 0,-1 0,-1 1,0 0,-2 0,-18-32,21 43,0 1,0 0,-2 0,1 0,-1 1,0 0,-1 1,0 0,-1 0,1 1,-2 0,1 1,0 0,-17-6,22 10,1 1,0 0,0 0,-1 0,1 0,-1 1,1 0,-1 0,1 0,0 0,-1 1,1 0,-1-1,1 2,0-1,0 0,0 1,0 0,0 0,0 0,0 1,0-1,1 1,0 0,-1 0,1 0,0 0,0 1,1-1,-1 1,1-1,-1 1,-1 5,-1 1,1 0,0 1,0-1,1 1,1 0,0 0,0 0,1 0,0 0,1 1,1-1,1 15,5 5,1 0,2-1,0 0,3 0,0-2,1 1,34 47,14 6,78 81,-6-9,-122-138,0-1,-2 2,0 0,-1 0,0 0,-2 1,0 1,-1-1,0 1,-2 0,0 0,-2 0,0 1,-1-1,0 1,-4 27,0-20,2-16,0-1,0 1,1 0,1 0,2 16,-3-25,1 1,0-1,0 1,0-1,0 1,0-1,1 0,-1 0,1 1,-1-1,1 0,0 0,0-1,0 1,0 0,0-1,0 1,0-1,0 0,1 1,-1-1,1 0,-1-1,1 1,-1 0,1-1,4 1,28 2,1-1,0-2,0-1,0-2,-1-2,1-1,-1-2,53-18,-40 3,-27 10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38.2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11,'0'-4,"5"-1,0 3,5 12,0 8,7 10,5 12,-1 13,4 6,2 1,-3-1,-7-10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38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0 886,'8'-1,"0"0,1-1,-1 0,0 0,-1-1,1 0,0-1,10-6,18-8,1531-570,-1373 521,328-68,-496 131,0-1,0-2,41-16,-44 12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39.4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1207,'76'-140,"5"3,7 3,5 5,6 3,219-213,-305 327,106-93,-102 92,1 1,0 0,1 1,0 1,24-8,-39 16,-1 1,1-1,-1 1,1 0,0 1,0-1,-1 0,1 1,0 0,0 0,0 0,-1 1,1-1,0 1,0 0,-1 0,1 0,-1 0,1 1,-1 0,1-1,-1 1,0 0,0 1,0-1,0 1,0-1,0 1,-1 0,0 0,4 4,2 7,-1 0,-1 0,0 0,-1 1,-1 0,5 25,5 38,5 136,-18 82,-5-176,-5 0,-6 0,-49 196,41-238,-3 0,-3-2,-4 0,-3-3,-3-1,-64 90,79-142,21-22,14-12,12-6,1 1,0 0,52-28,-33 22,461-273,-449 267,15-11,-50 30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39.8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 14,'1'-1,"-1"1,0-1,0 1,0 0,0-1,0 1,0 0,0-1,0 1,1-1,-2 1,1 0,0-1,0 1,0-1,0 1,0 0,0-1,0 1,0 0,-1-1,1 1,0-1,0 1,0 0,-1 0,1-1,0 1,0 0,-1-1,1 1,0 0,-1 0,1-1,0 1,-1 0,1 0,0 0,-1 0,0-1,1 2,-1 0,1 0,-1 1,1-1,-1 0,1 0,0 0,0 0,0 0,-1 0,1 0,0 1,0-1,1 0,-1 0,0 0,0 0,0 0,1 2,72 245,-35-133,72 252,100 304,-112-381,-89-261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41.7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21 730,'7'-1,"0"0,0 0,-1-1,1 0,-1 0,1-1,-1 1,0-1,0-1,9-5,59-47,-51 37,272-212,-289 226,0-1,-1 1,0-1,0 0,0 0,-1-1,0 1,0-1,-1 0,0 0,4-12,-1-4,-1 0,2-34,-5 34,1 1,10-37,-12 56,1 0,-1 0,0 0,1 0,0 1,-1-1,1 0,0 1,0 0,1-1,-1 1,0 0,1 0,-1 0,1 0,0 1,0-1,0 1,0-1,0 1,0 0,4-1,6 0,1 0,0 1,0 0,14 1,21-1,45-19,-75 14,0 1,0 1,0 1,33-1,-108 37,-65 23,-5 1,2 6,-152 103,6 50,247-199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43.6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168 1,'-2'1,"0"0,0 0,0 0,0 0,0 0,0 1,0-1,0 1,0 0,1-1,-1 1,1 0,0 0,-1 0,1 0,0 0,0 0,0 1,-1 2,0-1,-10 22,1 1,1 0,-12 55,-6 91,21-124,-13 91,5 0,8 227,9-314,3-1,3 0,1 0,3-1,2 0,3-1,1-1,3 0,1-2,39 60,111 109,-116-153,84 127,-129-171,-1 2,0 0,-2 0,0 0,-2 1,0 0,-2 1,2 22,-2 5,-2 1,-8 74,4-104,-2 1,0-1,-1 0,-1 0,-1-1,-10 23,3-16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44.8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0 166,'15'-1,"-1"-1,1-1,-1-1,0 0,0-1,0 0,17-10,30-10,76-34,-62 25,-54 25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46.2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331 86,'-49'45,"32"-31,1 1,-17 19,6 2,2 1,2 1,1 1,2 1,1 0,3 2,1 0,2 1,2 0,2 0,2 2,2-1,2 0,2 51,2-81,0 0,1-1,1 1,0-1,1 1,0-1,1 0,0 0,1-1,1 0,7 12,-3-10,0-1,1 0,0-1,1 0,1-1,0-1,0 0,22 12,4-2,0-1,1-2,0-2,2-2,-1-1,2-3,-1-1,1-3,0-1,1-2,-1-2,0-2,59-10,-91 10,1-1,-1 0,0-1,1 0,-2-1,1 0,-1-1,1 0,-2-1,17-12,-21 13,0-1,0 1,0-1,0-1,-1 1,-1-1,1 0,-1 0,-1 0,1 0,-1-1,-1 1,1-1,-2 0,2-15,0-26,-2 0,-3 0,-1 0,-3 0,-14-56,-81-236,94 323,-57-149,56 151,-1 1,0 0,-2 0,1 0,-2 2,0-1,-20-18,27 30,1 0,-1 0,1 0,-1 0,0 1,0 0,0 0,-1 0,1 1,0 0,-1 0,1 0,0 0,-1 1,1 0,-1 0,1 1,-1-1,1 1,-1 0,1 1,-9 3,-9 4,1 1,0 1,-37 26,26-16,5-4,6-5,0 2,1 1,-19 17,20-12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12.2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36,'0'-27,"0"18,0 16,2 56,2 0,18 79,39 124,-1-9,-45-189,-9-42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12.7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1 428,'31'-3,"0"0,-1-3,1 0,-1-2,39-15,5-1,543-146,-167 48,-269 67,-151 47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20.93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831 130,'-5'-1,"0"-1,0 0,0 0,0 0,0 0,0-1,1 0,0 0,-1 0,-5-6,-15-9,3 6,-1 1,-1 1,0 1,0 1,0 1,-45-7,21 9,0 1,-80 5,119-1,0 1,0 1,0-1,0 1,1 1,-1 0,1 0,0 0,0 1,0 0,0 1,0 0,1 0,0 1,0-1,1 2,-1-1,1 1,1 0,-1 0,1 0,1 1,-1 0,1 0,0 0,1 0,-3 13,1-6,2 1,0 1,1-1,0 0,1 0,1 1,1-1,0 0,1 1,1-1,1 0,0 0,1-1,9 22,0-10,2-1,0 0,1-2,2 0,0 0,2-2,0-1,2 0,42 30,17 2,149 72,-90-52,-135-70,0 1,0-1,-1 1,1 0,-1 0,0 1,5 5,-8-8,-1 0,0 0,0 0,0 0,0 0,0 0,0 0,-1 0,1 0,-1 0,1 0,-1 0,0 1,0-1,0 0,0 0,0 0,0 0,-1 1,1-1,-1 0,0 0,1 0,-1 0,-2 2,-9 17,-1-1,-1 0,0-1,-2-1,-22 21,-5 7,-104 119,-316 272,457-432,-46 31,51-35,0-1,0 1,0 0,0-1,0 1,0-1,0 1,0-1,0 1,0-1,0 0,0 0,0 1,0-1,0 0,0 0,0 0,0 0,0 0,0 0,-1-1,1 1,0 0,0-1,0 1,0 0,0-1,0 1,0-1,0 1,0-1,1 0,-1 1,0-1,0 0,0 0,1 0,-1 0,0 1,1-1,-1 0,1 0,-1 0,0-2,-5-30,0-1,3 0,0 0,4-38,-2 19,5-54,1 64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13.4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1 377,'1'-5,"1"-1,0 1,1-1,-1 1,1 0,0 0,0 0,1 0,-1 1,7-6,-4 2,26-30,1 1,76-64,-87 83,2 1,0 1,0 1,1 2,1 0,45-16,-62 27,0-1,0 1,0 1,0 0,0 0,0 0,1 1,-1 1,0 0,0 0,0 0,0 1,0 1,-1 0,13 5,-8-1,-1 1,1 0,-1 1,-1 0,0 1,0 0,-1 1,15 20,-8-9,-2 1,0 0,-2 1,0 1,-2 0,-1 0,14 50,-20-56,-1-1,0 1,-2-1,0 1,-1 0,0-1,-2 1,0 0,-1-1,-1 1,-1-1,-10 26,-4-5,-1 0,-2-2,-52 67,-95 87,185-205,1 1,0 1,1 0,0 1,1 1,0 1,40-13,9 1,86-17,-90 27,116-6,-146 16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13.89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1,'6'8,"0"0,0 1,-1 0,0 0,7 18,6 12,46 89,60 173,24 145,-55-154,-64-207,-39-98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14.6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1 488,'6'-1,"-1"-1,1 1,-1-1,1-1,-1 1,1-1,-1 1,0-1,0-1,-1 1,7-6,9-6,79-49,-2 0,139-69,-158 100,-52 23,-1 0,0-2,-1-1,0 0,40-32,-20 14,-32 21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15.2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159 12,'0'-1,"1"1,-1 0,0-1,0 1,0-1,0 1,-1 0,1-1,0 1,0-1,0 1,0 0,0-1,0 1,0 0,-1-1,1 1,0 0,0-1,-1 1,1 0,0-1,0 1,-1 0,1 0,0-1,-1 1,1 0,0 0,-1 0,1-1,-1 1,1 0,0 0,-1 0,1 0,0 0,-1 0,1 0,-1 0,1 0,0 0,-1 0,1 0,-1 0,1 0,0 0,-1 0,1 0,-1 1,1-1,0 0,-1 0,1 0,0 1,-1-1,-19 18,16-5,0 0,1 1,0 0,1-1,1 1,0 0,1 0,1 16,-1 4,-1 35,3-1,3-1,3 1,3-1,3 0,3-1,2-1,48 106,50 43,20 43,-130-238,0 0,-1 0,-1 1,-1 0,-1 0,-1 0,-1 1,0-1,-1 0,-2 1,0-1,-1 0,-1 0,0 0,-15 37,-9 6,-2-2,-3 0,-54 74,81-125,-58 86,-139 161,173-228,7-12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15.7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1 592,'8'0,"3"-5,9-5,9-5,8-9,10-4,11-7,12-5,7-9,8-9,2 1,-5 2,-4 2,-11 5,-12 7,-12 10,-8 6,-11 8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20.1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0,'4'5,"2"9,4 12,0 13,3 14,-2 10,3 7,-1 5,1 6,2 3,-1-4,-3-4,0-6,3-10,-1-11,-3-10,-4-16,-3-12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20.8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1 531,'4'-4,"10"-6,16-10,11-9,11-5,6-10,10-4,6-4,3-2,-2 5,-6 2,-6 8,-5 8,-9 8,-11 4,-10 5,-4 5,-6 5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22.0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0,'2'58,"2"-1,20 96,42 108,-50-219,-10-26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22.8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1 380,'1'-4,"-1"0,1 0,1 0,-1 0,0 1,1-1,0 0,0 1,0 0,0-1,1 1,-1 0,1 0,0 0,-1 0,2 1,5-5,62-37,-69 43,116-56,131-42,-31 13,-155 64,-41 16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24.8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1 592,'78'-41,"-25"13,56-22,-93 44,0 0,0 2,1 0,0 0,-1 2,1 0,1 1,19 1,-31 1,0-1,1 1,-1 0,0 1,0-1,0 1,0 1,0-1,0 1,-1 0,1 0,-1 1,0-1,0 1,0 0,-1 1,1-1,-1 1,0 0,4 7,-3-3,0 1,-1 0,0-1,-1 2,0-1,0 0,-1 1,-1-1,0 1,0 0,-1 13,-1-11,2 2,-1-1,-1 1,0-1,-1 0,-1 1,0-1,0 0,-2 0,-7 16,12-29,0-1,0 0,0 1,-1-1,1 1,0-1,0 0,0 1,-1-1,1 1,0-1,-1 0,1 1,0-1,-1 0,1 1,0-1,-1 0,1 0,0 1,-1-1,1 0,-1 0,1 0,0 0,-1 0,1 1,-1-1,1 0,-2 0,-1-13,6-25,189-669,-189 699,-2 4,1 0,-1 0,1 0,-1 0,0 0,-1 0,1 0,-1 0,1 0,-1-1,-1 1,1 0,-1-6,-1 13,1-1,-1 1,1-1,0 1,0 0,0-1,0 1,0 0,0 4,-5 59,3 1,7 94,-3-148,0 0,1-1,0 1,0-1,2 1,0-1,0 0,1-1,0 1,1-1,0 0,1 0,0 0,14 14,-2-10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21.9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0,'0'4,"0"6,0 6,4 4,2 3,3 14,1 11,3 8,3 5,4-1,2-1,2-2,-3-7,-6-7,-4-8,-1-4,-1-8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25.2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18 1,'-11'218,"4"-119,8 134,1-204,1 1,2 0,1-1,2 0,0 0,2-1,1 0,27 48,-29-62,1 0,0-1,1-1,0 1,1-2,0 1,1-2,0 1,1-2,0 0,0-1,1 0,0-1,17 5,2-1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25.7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0,'2'17,"0"-1,2 0,-1 0,2 0,0 0,1-1,10 19,0 2,80 171,-33-75,52 78,-79-148,-35-60,0 0,0 1,0-1,0 0,0-1,0 1,1 0,-1 0,1 0,-1-1,1 1,0-1,0 1,0-1,0 0,0 0,0 0,0 0,0 0,0 0,4 0,4-3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26.4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0 223,'5'-1,"1"0,-1-1,0 1,0-1,0 0,0 0,0-1,8-4,14-7,-6 6,149-53,13 9,-150 42,44-20,-31 11,-26 12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26.9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1,'5'0,"0"1,0 0,0 0,0 0,0 1,0 0,-1 0,1 0,-1 0,1 1,-1 0,0 0,5 5,49 50,-47-45,22 27,-2 2,-1 1,-3 1,34 74,-53-100,-1 1,0 0,5 30,-10-39,-1-1,0 0,0 0,-1 1,0-1,-1 0,0 1,0-1,-5 16,0-10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27.6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0,'4'6,"0"0,-1 0,0 0,0 0,0 1,-1-1,1 1,0 9,12 26,245 495,-22-42,-181-379,-51-103,0 0,0 1,-2-1,5 20,-6-12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28.49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0,'2'23,"1"1,1-1,1-1,1 1,1-1,17 37,0 6,151 419,37 106,-107-317,-94-240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29.6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2 104,'-1'-4,"1"0,0 0,0 0,0 0,1 0,-1 0,1 0,0 0,0 0,1 0,-1 1,1-1,0 0,0 1,0 0,0-1,0 1,1 0,-1 0,1 0,0 0,0 1,0-1,1 1,-1 0,0 0,1 0,0 0,-1 0,1 1,0 0,0 0,0 0,-1 0,1 0,0 1,0 0,0 0,7 1,3 0,1 0,-1 1,0 1,1 1,-2 0,1 1,0 0,21 12,-18-8,0 2,0-1,-1 2,-1 0,28 28,-40-37,0 1,0 0,0-1,0 1,-1 0,1 1,-1-1,0 0,0 1,0-1,-1 1,0-1,0 1,0 0,0-1,-1 1,0 0,0 0,0-1,0 1,-1 0,0 0,0-1,0 1,0 0,-1-1,-3 6,0-1,-1 0,0 0,-1 0,0-1,0 0,-1-1,0 0,0 0,-1 0,-18 10,10-8,-61 39,71-40,10-5,46-16,160-48,365-58,-491 109,-56 8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30.9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637 935,'0'-2,"0"0,0 0,-1 0,1-1,-1 1,1 0,-1 0,0 0,1 0,-1 0,0 0,0 1,-1-1,1 0,0 0,-1 1,1-1,0 1,-4-3,1 1,-1 0,1 1,-1 0,1-1,-1 2,0-1,0 0,-6 0,-3-1,-2 2,1-1,0 2,-29 2,22 2,0 1,0 0,0 2,1 0,0 2,0 0,1 2,0 0,1 1,0 0,1 2,1 0,-21 22,21-18,1 0,0 1,2 1,0 0,1 1,1 0,1 1,2 0,0 1,1 0,1 0,-5 32,10-46,1 0,0 0,0 0,1 1,1-1,-1 0,3 10,-2-15,1-1,-1 1,1-1,-1 1,1-1,0 0,0 1,1-1,-1 0,1 0,-1-1,1 1,0-1,0 1,0-1,0 0,0 0,1 0,4 2,6 2,0-1,1 0,-1-1,1-1,0 0,0-1,-1-1,1 0,1-1,15-2,-21 1,1-1,-1 0,0 0,0-1,-1 0,1-1,0 0,-1-1,0 1,0-2,-1 1,1-2,-1 1,-1-1,13-13,-6 1,-1 0,-1-1,-1 0,-1-1,0-1,-2 1,0-1,-2-1,0 1,2-26,-2 0,-2 0,-2-1,-9-88,-1 75,-4-1,-2 1,-2 1,-4 1,-28-62,4 27,-5 1,-75-107,86 153,36 47,1-1,-1 1,0 0,1 0,-1 0,0-1,1 1,-1 1,0-1,0 0,-3 0,4 1,0 0,1 0,-1 0,0 0,1 0,-1 0,0 0,0 1,1-1,-1 0,0 0,1 1,-1-1,1 1,-1-1,0 0,1 1,-1-1,1 1,-1-1,1 1,-1 0,1-1,0 1,-1 0,1-1,0 1,-1 0,1-1,0 1,0 1,-2 6,2 0,-1 0,1 0,0 0,1 0,0 0,0 0,1 0,0 0,0 0,1-1,4 10,0 5,172 452,-147-407,2-2,3-1,2-2,92 108,-114-152,0-1,1 0,1-2,0 0,25 14,-35-23,0-1,1-1,0 1,0-2,0 1,0-2,1 1,-1-1,1-1,-1 0,1 0,0-1,-1-1,12-1,-17 1,0-1,-1 0,1 1,-1-2,1 1,-1-1,0 1,0-1,0 0,0 0,-1-1,1 1,-1-1,0 0,0 0,0 0,0 0,-1-1,0 1,0-1,0 1,0-1,-1 0,2-7,2-14,0-1,-2 1,1-34,-4 47,-1-672,0 663,2 1,-2-1,0 1,-2-1,0 1,-1 0,-13-38,17 58,0 1,0-1,-1 1,1-1,0 1,0-1,0 1,0 0,-1-1,1 1,0-1,0 1,-1 0,1-1,0 1,0 0,-1-1,1 1,-1 0,1 0,0-1,-1 1,1 0,-1 0,1 0,0-1,-1 1,1 0,-1 0,1 0,-1 0,-5 12,2 23,5-12,2-1,0 1,2-1,1 0,0-1,12 27,65 124,-74-156,31 58,58 80,-72-119,1-1,1-2,2 0,39 30,-60-55,-1-1,1 0,0 0,1-1,0 0,-1-1,1 0,1-1,14 3,6-1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31.4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1 216,'4'0,"6"0,6 0,8 0,13-4,9-2,13-8,10-1,15-4,9-1,3-3,-3-1,-8 3,-11 6,-12 0,-19 0,-10 1,-12 3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47.3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0,'4'3,"1"1,0-1,-1 1,0 0,0 0,0 0,5 8,373 489,-377-494,-1 0,0 1,0-1,-1 1,0 0,0 0,-1 0,0 1,2 14,-3-3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22.32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97 199,'0'-4,"-5"-6,-4-2,-3-2,3-3,1-4,-1 3,0-1,-2-1,1-1,1-2,3 4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48.2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0,'7'2,"-1"-1,1 1,0 1,-1-1,1 1,-1 1,0-1,0 1,0 0,-1 0,1 0,5 7,5 2,59 50,-3 3,-2 3,-4 3,-3 3,77 120,-115-154,-1 0,33 82,19 92,-32-82,-35-108,22 73,-29-88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49.4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0 218,'100'1,"16"0,117-14,-194 8,0-1,0-3,-1-1,-1-1,1-3,66-33,-34-4,-9 7,-45 35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51.9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47 45,'0'-3,"-1"1,1-1,-1 1,1-1,-1 1,0 0,0-1,0 1,0 0,-1 0,1 0,-1 0,1 0,-1 0,0 0,-3-3,5 5,-1-1,1 1,-1 0,1-1,-1 1,1 0,-1 0,1-1,-1 1,0 0,1 0,-1 0,1 0,-1-1,1 1,-1 0,0 0,1 0,-1 0,1 1,-1-1,0 0,1 0,-1 0,1 0,-2 1,1 0,0 0,1 0,-1 0,0 0,0 1,1-1,-1 0,1 0,-1 1,1-1,-1 0,1 1,0-1,0 0,-1 1,1-1,0 3,1 28,0 0,3 0,7 36,2 20,63 390,-52-374,5-1,63 151,-86-238,1 0,1-1,1 0,0 0,17 20,-23-32,1 1,0-1,-1 1,1-1,0 0,0-1,1 1,-1-1,1 0,-1 0,1 0,-1-1,1 1,0-1,0 0,0 0,0-1,0 0,0 0,0 0,0 0,0-1,7-1,22-9,-1-2,-1-1,0-1,-1-2,33-23,-50 32,62-44,-60 41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53.5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346 762,'1'-3,"-1"0,1 0,0 0,0 1,0-1,0 0,0 1,1-1,-1 1,1-1,-1 1,1 0,0-1,0 1,0 0,4-2,43-32,-32 24,211-128,-212 131,259-124,-188 88,-1-4,105-80,-153 103,26-23,-42 31,0 1,2 1,33-18,-42 31,-24 15,-27 19,-327 238,332-249,0-2,-57 24,-3 2,-69 30,66-25,-105 52,98-65,74-28,-1 1,2 2,-31 16,21-4,-37 32,1-2,40-38,22-11,22-9,8-4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54.1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0 283,'58'-141,"-44"105,-11 26,1-1,0 1,0 0,1 0,1 1,-1 0,1 0,12-13,-18 21,1 1,-1-1,1 1,0-1,-1 1,1 0,0-1,-1 1,1 0,0-1,-1 1,1 0,0 0,0 0,-1 0,1 0,0 0,0 0,-1 0,1 0,0 0,0 0,-1 0,1 0,0 1,0-1,-1 0,1 0,0 1,-1-1,1 1,-1-1,1 0,0 1,-1-1,1 1,-1 0,1-1,-1 1,1-1,-1 1,0 0,1-1,-1 1,0 0,1-1,-1 1,0 0,0 1,13 41,-12-41,43 164,90 222,-78-238,-39-106,-2-11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54.7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70 1,'4'2,"-1"1,1 0,-1-1,0 1,0 1,0-1,0 0,-1 1,5 6,6 7,145 131,-105-104,-2 4,-3 1,66 86,-109-128,-1 0,0 0,0 0,-1 0,0 1,0-1,-1 1,0 0,0 0,-1 0,1 12,-2-17,0 1,0 0,-1 0,1 0,-1 0,0 0,0-1,-1 1,1 0,-1-1,0 1,0-1,0 0,0 1,0-1,-1 0,1 0,-1-1,0 1,0 0,0-1,0 0,-1 0,1 0,-5 2,-214 87,16-7,139-56,39-19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55.23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 0,'-2'161,"12"277,-5-387,2 0,3 0,1-2,3 1,2-1,31 65,-38-97,0-1,1 0,0-1,23 26,-29-37,-1-1,0 1,1-1,0 0,0 0,0 0,0 0,0 0,0-1,1 0,-1 0,1 0,0-1,-1 1,1-1,0 0,0-1,0 1,0-1,0 0,0 0,9-2,2-4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55.7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1,'216'390,"-208"-374,-1 0,2 0,-1-1,17 21,-21-33,-1 1,1 0,-1-1,1 0,0 1,0-1,1-1,-1 1,0-1,1 0,0 0,-1 0,1 0,0-1,0 0,8 1,29-1,48-4,-22 0,-45 3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56.4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1 154,'4'0,"2"-4,7-2,7-3,4-1,7-3,6 1,1 2,-1-1,-4-3,-1 1,-4 2,-1 4,-1 2,-6-1,-1-5,-4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56.97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12,'0'0,"1"-1,-1 0,0 1,0-1,1 0,-1 1,1-1,-1 1,0-1,1 1,-1-1,1 1,-1-1,1 1,0-1,-1 1,1-1,-1 1,1 0,0-1,-1 1,1 0,0 0,-1 0,1-1,0 1,0 0,-1 0,1 0,0 0,0 0,-1 0,1 0,0 1,-1-1,1 0,0 0,-1 0,2 1,35 8,-34-8,30 12,-1 0,-1 2,0 1,-1 2,-1 1,-1 1,35 31,166 182,-225-230,187 232,-161-192,-2 2,-1 1,34 85,-56-115,0 0,0 0,-2 1,0-1,-1 1,0 19,-2-14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7:58.5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578 405,'11'-36,"2"1,1 0,23-38,4-12,-25 52,-9 21,-1 0,-1-1,0 0,-1 0,5-24,-9 36,1 1,-1 0,0 0,0 0,0-1,0 1,0 0,0 0,0 0,0-1,0 1,0 0,0 0,0-1,0 1,0 0,0 0,0 0,0-1,0 1,0 0,-1 0,1 0,0-1,0 1,0 0,0 0,0 0,0 0,-1-1,1 1,0 0,0 0,0 0,0 0,-1 0,1 0,0-1,0 1,0 0,-1 0,1 0,0 0,-1 0,-10 7,-14 18,23-24,-118 127,-121 135,184-195,-93 148,130-180,1 1,2 0,1 1,2 1,2 1,1 0,2 0,2 1,-2 57,8-68,2 1,1-1,1 0,2 0,0 0,3-1,0 0,2 0,1-1,1-1,2 1,0-2,27 37,-12-27,1-2,1-1,2-2,1-1,1-1,65 39,251 113,-155-87,-166-78,0 0,-1 2,-1 1,-1 2,44 42,-58-49,0 2,-1 0,0 0,-1 1,-1 1,-1-1,0 2,-2-1,0 1,-1 0,4 23,-5-13,-2 1,-1-1,-1 1,-1 0,-2 0,-1-1,-2 1,0-1,-2 0,-16 41,1-16,-2-1,-2-1,-2-1,-49 65,61-95,0-1,-1-1,0 0,-2-2,0 0,-1-1,-1 0,-37 19,50-30,0-1,0 0,0-1,-1 0,1 0,-1-1,0 0,0-1,1 0,-1 0,0-1,0 0,0 0,0-1,0 0,0-1,0 0,1 0,-1-1,1 0,0-1,0 0,0 0,0 0,0-1,1 0,-13-13,-5-7,2-1,1-1,1-2,-23-41,23 32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23.87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633 60,'-68'-19,"47"18,0 0,0 2,0 0,0 2,1 0,-1 1,1 1,-1 1,2 1,-1 0,1 2,0 0,1 1,0 1,0 1,-17 15,15-11,1 2,0 1,1 0,1 1,1 1,1 0,1 1,1 1,1 0,1 1,1 0,-11 41,19-58,0-1,1 1,0-1,1 1,-1 0,2 0,0 10,-1-16,0 0,0 0,1 0,-1 0,0 0,1 0,-1 0,1 0,-1-1,1 1,0 0,-1 0,1 0,0 0,-1-1,1 1,0 0,0-1,0 1,0-1,1 2,0-2,0 0,0 1,0-1,0 0,0 0,0-1,0 1,0 0,0-1,0 1,-1-1,1 1,0-1,0 0,0 0,2-1,11-7,0-1,0-1,-1 0,0-1,13-15,61-73,-73 82,32-42,66-113,-111 169,0 1,0-1,0 1,0 0,1 0,0 0,-1 0,1 0,0 0,0 1,1-1,-1 1,0 0,5-2,-5 4,-1-1,0 1,0 0,1 0,-1 0,0 0,1 1,-1-1,0 1,0-1,1 1,-1 0,0 0,0 0,0 0,0 0,0 0,0 0,0 1,-1-1,1 1,0 0,-1-1,1 1,2 4,28 36,-1 2,47 93,-27-47,205 338,264 483,-486-840,28 86,-61-152,1-1,-1 0,0 1,0-1,0 1,-1-1,1 1,-1-1,0 1,-1-1,1 1,-2 5,1-8,0 0,0 1,0-1,0 0,-1 0,1 0,0 0,-1-1,0 1,1 0,-1-1,0 1,0-1,0 1,0-1,0 0,0 0,-1 0,1 0,0 0,0-1,-1 1,1-1,-1 1,-1-1,-12 1,1 0,-1-1,1 0,-1-1,1-1,0-1,-1 0,1-1,1 0,-1-1,1-1,-21-11,-11-10,0-2,-49-41,50 34,1-2,2-2,1-1,3-3,1-1,2-2,3-1,-37-72,48 76,2-2,1 0,3-1,2 0,2-1,2-1,2 0,2 0,3 0,4-61,3 59,2-1,2 1,3 1,2 0,39-95,-14 64,4 1,81-114,-121 190,0-1,0 1,1 0,-1 0,1 1,7-7,-10 9,0 1,0-1,0 1,0 0,0-1,0 1,0 0,0 0,0 0,1 0,-1 0,0 0,0 0,0 0,0 0,0 0,0 1,0-1,0 0,0 1,0-1,0 1,0-1,0 1,0 0,0-1,0 1,-1 0,1-1,0 1,0 0,-1 0,1 0,-1 0,1 0,-1 0,1 1,97 145,32 44,301 287,-421-466,1-1,-2 1,1 1,13 25,-33-67,2 0,1-1,-4-41,5 33,-25-133,8 58,5-1,-5-194,23 304,0 0,0 0,0 0,0 0,1 0,0 0,0 0,0 0,0 0,1 0,-1 1,1-1,0 0,0 1,1 0,-1-1,1 1,5-5,-6 6,1 1,0 0,0 0,0 0,0 0,0 0,1 0,-1 1,0 0,0-1,0 1,1 1,-1-1,0 0,0 1,0-1,0 1,0 0,0 0,0 0,0 1,0-1,0 1,3 2,17 9,-1 2,0 0,-1 2,21 21,73 84,-61-62,34 40,141 213,-192-261,-25-35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57.7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0,'2'26,"1"0,2 0,0 0,2-1,1 1,1-2,17 35,-6-10,72 175,376 890,-322-781,165 343,-284-623,-11-20,1 0,36 50,-42-73,-4-9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58.6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0,'3'82,"3"-1,3 0,22 87,148 546,48-35,-209-612,12 96,-29-159,-1-1,1 1,0-1,0 0,0 1,1-1,-1 0,1 0,0 0,2 4,7 4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00.1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1 807,'1'-8,"1"0,1 0,0 0,0 0,0 1,1 0,0-1,0 1,1 0,5-6,-3 3,46-62,2 3,3 2,4 2,2 3,2 3,4 4,77-50,-110 82,0 1,2 1,0 3,1 1,1 1,46-10,-73 23,0 0,0 1,0 1,0 0,0 0,1 2,-1 0,0 0,0 1,0 1,-1 1,1 0,-1 0,1 1,-1 1,-1 0,1 1,-1 1,0-1,-1 2,0 0,13 13,-2 3,-2 0,-1 1,-1 1,-1 1,-1 0,17 45,-16-30,-3 0,-1 1,-3 0,6 49,-14-68,-1 0,-1 0,-2 0,0 0,-2 0,-1-1,0 1,-2-1,-1 0,-1-1,-1 0,-1 0,-21 32,1-9,-2-1,-2-2,-2-2,-1-1,-45 35,69-63,0 0,-1-1,-26 14,26-22,14-11,17-20,27-22,1 2,3 3,91-70,-110 92,46-34,2 4,3 2,3 4,172-72,-244 115,-1 0,1 0,1 1,-1 0,0 1,1 0,-1 1,1 0,-1 1,18 1,-11 4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01.3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1312 2256,'-21'12,"1"1,1 1,0 1,1 1,1 1,-16 18,8-9,-151 161,8 9,8 6,10 8,-244 452,390-654,-20 39,-33 90,56-134,0-1,0 1,0-1,1 1,-1-1,0 1,1-1,0 1,0 0,0-1,0 1,0 0,0-1,0 1,1-1,0 1,-1-1,1 1,0-1,2 4,-1-4,-1-1,1 0,-1-1,1 1,0 0,-1 0,1-1,0 1,0-1,0 0,-1 1,1-1,0 0,0 0,0 0,0 0,-1 0,1-1,0 1,0-1,3 0,14-6,0-1,0 0,-1-1,19-13,235-154,408-345,-618 468,102-116,-143 145,-2-2,-1 0,-2-1,0 0,-2-1,0-1,17-60,-20 39,-2 0,-2 0,-3-1,-2 0,-2 1,-8-64,-5 25,-3 0,-44-140,42 173,-3 1,-33-64,46 102,-1 1,-1 0,-1 1,0 0,-1 1,0 0,-1 1,0 0,-1 1,-1 1,-21-14,34 24,0-1,-1 1,1 0,-1 0,1 0,-1 0,1 0,-1 1,1-1,-1 1,0-1,1 1,-1 0,0 0,1 0,-1 1,1-1,-4 1,5 0,1-1,-1 1,1-1,-1 1,0-1,1 1,-1-1,1 1,-1 0,1-1,-1 1,1 0,0-1,-1 1,1 0,0 0,0-1,-1 1,1 0,0 0,0-1,0 2,8 30,21 23,2-2,44 59,-21-34,320 449,-370-521,21 26,32 34,-50-58,0-1,1 0,0-1,0 0,0 0,1 0,0-1,0-1,0 0,11 4,-16-7,1-1,-1 1,0-1,0 0,1 0,-1-1,0 1,0-1,1 0,-1 0,0 0,0 0,0-1,0 1,0-1,-1 0,1-1,-1 1,1-1,-1 1,0-1,5-5,5-6,-1-1,0-1,16-26,6-19,-3 0,-2-2,-3-1,-3-1,-3-2,-3 0,-2 0,7-97,-15 66,-4-1,-4 1,-5 0,-4 0,-31-130,11 105,-6 2,-4 1,-7 2,-4 2,-5 2,-137-204,186 308,-47-58,51 64,-1 0,-1 0,1 0,0 0,-1 1,0 0,0 0,0 0,0 1,0 0,0 0,-7-2,11 4,0 0,0 0,-1 0,1 0,0 0,0 0,0 0,0 0,0 1,0-1,-1 0,1 1,0-1,0 1,0-1,0 1,0 0,0-1,1 1,-1 0,0-1,0 1,0 0,1 0,-1 0,0 0,1 0,-1 0,1 0,-1 0,1 0,-1 0,1 0,0 0,0 0,0 1,-1-1,1 2,0 47,7 10,3-1,3 0,39 111,-10-64,65 117,-63-147,3-2,3-2,3-3,3-2,3-2,2-3,4-3,2-2,111 71,-149-109,0-2,2 0,51 19,-71-32,-1-1,1 0,0 0,0-1,0 0,0-1,1 0,-1-1,0 0,0-1,1-1,-1 1,0-2,20-6,-28 8,0-1,0 1,0-1,0 0,-1 0,1 0,0-1,-1 1,0 0,1-1,-1 0,0 1,0-1,0 0,-1 0,1 0,-1-1,0 1,0 0,1-6,1-3,-2-1,0 0,-1 1,-1-16,1 16,-1-20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01.8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1 254,'4'0,"6"0,6-4,3-6,9-10,6-6,3-6,3 1,-4-2,-1 0,-2 2,-6 10,-8 9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17.9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 0,'-5'0,"0"5,4 9,2 11,1 10,5 8,5 9,5 8,4 12,2 2,2-3,-3-6,-2-4,1-9,-4-9,-4-7,-5-6,-3-8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18.7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0 415,'7'-1,"0"0,-1-1,1 1,-1-2,1 1,11-7,8-2,401-122,-78 27,-237 66,114-57,-210 89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19.7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52,'0'-3,"0"-1,0 1,0-1,0 1,1 0,-1-1,1 1,0 0,0-1,0 1,2-4,-2 6,1 0,-1 0,0 1,0-1,0 1,0-1,0 1,1-1,-1 1,0-1,1 1,-1 0,0 0,0 0,1 0,-1 0,0 0,1 0,-1 0,0 0,0 1,1-1,-1 1,0-1,0 1,0-1,1 1,-1-1,0 1,0 0,0 0,0 0,1 1,14 8,-1 1,-1 1,1 0,-2 1,15 17,59 83,-49-62,163 225,-97-129,-100-142,-1-1,1 1,0 0,1-1,-1 0,6 5,-8-8,0 0,-1 0,1 0,0-1,0 1,-1 0,1-1,0 1,0-1,0 0,0 0,0 0,-1 0,1 0,0 0,0 0,0 0,0-1,0 1,-1-1,1 1,3-2,13-9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20.27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0 414,'30'-25,"0"2,2 1,0 1,1 2,59-25,-8 3,208-95,-166 81,-98 40,-7 3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21.1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1,'2'10,"0"1,0-1,1 1,1-1,0 0,0 0,1 0,0-1,1 0,9 14,-2-3,219 325,-57-86,112 146,-196-280,-61-76,-24-32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25.25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375 1221,'-14'1,"0"1,1 0,-1 1,1 0,0 1,0 1,0 0,1 0,-1 1,1 1,1 0,-1 1,1 0,1 1,-14 13,4-1,1 0,0 1,2 1,0 1,2 1,-17 35,31-57,-18 45,18-45,0-1,1 0,-1 0,1 0,0 0,0 0,-1 1,2-1,-1 0,0 0,0 0,1 1,-1-1,1 0,-1 0,1 0,0 0,0 0,2 3,-2-4,0-1,0 1,-1-1,1 1,0-1,0 0,0 0,0 1,0-1,0 0,0 0,0 0,0 0,0 0,0 0,0 0,0 0,0-1,0 1,0 0,0-1,0 1,0 0,0-1,0 1,-1-1,1 1,0-1,0 0,-1 1,1-1,0 0,-1 0,1 1,0-1,0-1,26-31,4-20,43-99,-14 25,-60 125,1 0,0 0,-1 0,1 1,0-1,0 0,1 0,-1 1,0-1,0 0,1 1,-1 0,1-1,-1 1,1 0,0 0,0 0,-1 0,1 0,0 0,0 0,0 0,0 1,0-1,0 1,3-1,-2 3,0-1,0 0,0 0,0 1,0 0,-1-1,1 1,-1 0,1 0,-1 1,0-1,1 0,-1 1,0 0,-1-1,3 4,1 3,1-1,1 0,0 0,0-1,0 0,1 0,0 0,0-1,1 0,-1-1,1 0,1 0,-1-1,1 0,-1-1,1 0,0 0,0-1,1 0,-1-1,0-1,0 1,13-2,-17 1,0 0,0-1,-1 1,1-1,0 0,-1 0,1-1,-1 0,1 0,-1 0,0-1,0 0,0 0,9-6,-9 3,0 0,0 0,0 0,-1 0,0-1,0 0,-1 1,0-2,0 1,0 0,1-8,9-38,-3 0,7-87,-10-113,-8 166,-21-150,16 196,-3 1,-1 0,-3 0,0 1,-36-68,44 98,-1 0,0 0,-1 0,0 1,0 0,-1 0,0 1,-18-12,23 17,1 0,-1 0,0 0,0 1,0 0,0-1,-1 1,1 0,0 1,0-1,-1 0,1 1,0 0,-1 0,1 0,0 0,-1 0,1 1,0 0,-1-1,1 1,0 0,0 1,0-1,0 0,0 1,0 0,0 0,0 0,1 0,-1 0,-3 5,3-4,1 0,0 1,1-1,-1 1,1-1,-1 1,1-1,0 1,1 0,-1 0,0 0,1-1,0 1,0 0,0 0,1 0,-1-1,3 8,1 10,2-1,10 23,-12-32,116 301,172 320,-268-587,81 141,-82-149,2-2,53 60,-69-86,2 0,-1 0,1-1,0 0,1 0,0-2,0 1,0-2,1 1,0-2,0 0,0 0,1-1,-1-1,1 0,-1-1,1-1,0 0,19-2,0-3,1-2,-1-1,-1-1,1-2,-2-2,51-26,-63 30,-2 3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21.9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1,'2'19,"1"1,0-1,2 1,0-1,1 0,1-1,1 0,14 25,1 5,61 134,-6-19,93 285,-165-424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23.0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1 118,'0'-7,"0"0,0 0,1 0,0 0,0 0,1 0,0 1,0-1,4-9,-4 13,0 0,0 0,0 1,1-1,-1 1,1-1,-1 1,1 0,0 0,0 0,0 0,0 0,0 1,0 0,1-1,-1 1,0 0,1 1,-1-1,1 1,3-1,-3 1,-1 0,1 0,0 0,-1 0,1 1,-1-1,1 1,-1 0,1 0,-1 0,0 1,0-1,1 1,-1 0,0 0,0 0,-1 0,1 0,0 1,-1-1,1 1,-1 0,0 0,0 0,0 0,0 0,-1 0,2 4,0-2,-1 0,-1 1,1-1,-1 1,0-1,0 1,-1-1,1 1,-1-1,-1 1,1 0,-1-1,0 1,0-1,0 1,-1-1,-4 9,-4 7,-1-1,-1-1,0 0,-2 0,0-2,-25 25,95-39,23-15,-1-3,0-4,133-51,-63 19,-120 43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24.4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1118 1799,'-72'0,"-268"12,297-7,0 2,1 1,0 3,0 2,-73 32,82-29,1 2,1 0,1 2,0 2,2 0,-41 43,56-51,0 2,1-1,0 2,1-1,1 2,1-1,1 1,0 1,1-1,1 1,1 1,1-1,-4 33,8-43,0 1,1-1,0 1,1-1,-1 0,2 0,-1 0,1 0,1 0,-1 0,2-1,-1 0,1 0,0 0,1 0,0-1,0 0,0 0,1 0,0-1,15 10,-14-11,-1 0,1-1,1 1,-1-2,0 1,1-1,0 0,0-1,0 0,0 0,0-1,0-1,0 1,0-1,1-1,-1 0,0 0,0-1,0 0,0 0,-1-1,15-6,-15 4,1-1,-1 0,0-1,0 0,-1 0,0 0,0-1,-1 0,0 0,-1-1,1 1,-2-1,8-19,3-11,-3 0,9-44,-18 69,43-210,-10-1,-10-2,-10-1,-14-239,-3 502,5 38,3-42,1-2,2 1,0-1,2-1,1 0,2 0,0-2,21 28,-8-18,1-2,1 0,2-2,68 53,-25-36,-69-46,1 0,-1 0,1 0,0-1,0 0,-1-1,1 1,0-1,1-1,6 1,-11-1,-1-1,0 1,0-1,1 0,-1 1,0-1,0 0,0 0,0-1,0 1,0 0,0-1,0 1,-1-1,1 1,0-1,-1 0,0 0,1 0,-1 0,0 0,0 0,0 0,0 0,0 0,0-1,-1 1,1 0,-1-4,3-8,-1-1,-1 0,-2-23,1 21,-2-56,-22-132,-32-69,37 192,-67-279,59 269,-70-162,91 241,3 5,-1 0,1 1,-1-1,-1 1,0 0,0 0,0 0,-11-10,16 17,0-1,-1 1,1 0,0 0,-1-1,1 1,0 0,-1 0,1 0,0-1,-1 1,1 0,-1 0,1 0,0 0,-1 0,1 0,-1 0,1 0,-1 0,1 0,0 0,-1 0,1 0,-1 0,1 0,0 0,-1 1,1-1,-1 0,1 0,0 0,-1 1,1-1,0 0,-1 0,1 1,0-1,0 0,-1 1,1-1,0 0,0 1,-1-1,1 1,0-1,0 0,0 1,0 0,-4 23,5-2,2 0,0 0,2 0,0 0,12 29,-3-7,15 50,57 123,-67-177,2 0,1-1,3-1,1-2,41 46,-58-74,0-1,1 1,0-2,0 1,0-1,1-1,0 0,0-1,0 0,1 0,0-1,-1-1,1 0,0 0,19-1,-10-1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24.8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1 318,'4'0,"6"-5,6-5,8-1,9-3,7-4,6-2,7-3,8-1,6-6,1 3,-3 2,-5 0,-3 5,-11 2,-6-1,-4 3,-9 4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40.5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1 402,'0'-13,"2"-1,0 1,1 0,0 0,1 0,0 0,1 1,8-16,5-5,36-51,-40 65,1 1,1 0,24-21,-33 32,1 1,-1 0,1 1,1-1,-1 1,1 1,-1 0,1 0,1 1,17-4,-23 6,1 1,0-1,-1 1,1 0,0 1,0-1,-1 1,1 0,-1 0,1 1,-1-1,1 1,-1 0,0 0,1 1,-1-1,-1 1,1 0,0 0,-1 0,1 0,-1 1,0-1,0 1,0 0,-1 0,1 0,-1 0,0 0,2 7,3 9,0 1,-2 0,0 0,-1 1,0 22,-4-42,0 0,0 0,1 0,-1 0,0 0,1 0,-1 0,1-1,-1 1,1 0,0 0,0 0,0-1,0 1,0-1,0 1,0 0,0-1,1 0,-1 1,1-1,-1 0,1 0,-1 0,1 0,0 0,-1 0,1 0,0-1,0 1,0 0,0-1,0 0,-1 1,1-1,4 0,6-1,-1-1,1 0,-1-1,0-1,16-5,26-8,-42 17,0 0,-1 1,1 0,-1 0,1 1,-1 0,0 1,0 0,0 1,0 0,-1 1,1-1,-1 2,0 0,13 10,-18-12,1-1,0 1,-1 0,0 1,0-1,0 1,0-1,-1 1,0 0,0 1,0-1,-1 0,0 1,0 0,0-1,0 1,-1 0,0 0,-1 0,1 0,-1 0,0 0,0 0,-1 0,0 0,0-1,0 1,-3 6,-6 10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25.35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1 441,'4'0,"15"-5,8-9,8-3,6-7,19-8,10-7,3-5,2 0,-4-1,-5 4,-9 3,-11 9,-8 0,-7 6,-8 6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26.0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1,'-3'4,"0"1,0-1,0 1,1 0,0 0,0 0,0 0,1 0,-1 1,1-1,0 10,0-6,0-1,1 0,0 0,1 0,-1 0,2 0,1 9,-2-14,1-1,-1 0,0 1,1-1,-1 0,1 0,0 0,0 0,0-1,0 1,0 0,0-1,0 1,1-1,-1 0,0 0,1 0,-1 0,1 0,-1 0,1-1,0 1,2-1,9 2,1-1,0-1,14-1,-11 0,4 0,1-1,-1-1,0-1,-1-1,1-1,-1-1,0-1,-1 0,0-2,0 0,-1-1,0-1,32-28,-43 33,-1 0,1 1,1 0,-1 1,13-7,-2 4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29.6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432 1797,'1'-119,"-5"0,-32-196,-36 0,-160-441,219 718,8 23,1-1,-2 2,0-1,-1 1,0-1,-1 2,-12-16,20 29,0-1,0 1,-1 0,1 0,0 0,0-1,0 1,0 0,0 0,0 0,-1-1,1 1,0 0,0 0,0 0,-1 0,1 0,0 0,0-1,0 1,-1 0,1 0,0 0,0 0,-1 0,1 0,0 0,0 0,-1 0,1 0,0 0,0 0,0 0,-1 0,1 0,0 0,0 1,-1-1,1 0,0 0,0 0,0 0,-1 0,1 0,0 1,0-1,-4 15,6 20,6 5,2 0,2-1,1 0,2-1,2-1,35 58,-21-47,2-1,2-2,2-1,51 45,-74-75,2-1,0 0,0-1,1-1,0-1,1-1,29 12,-38-18,-1 0,1-1,0 0,0-1,-1 1,1-2,0 1,0-1,0-1,0 1,0-2,0 1,-1-1,1 0,0-1,-1 0,0-1,0 1,9-7,12-11,-1-2,-1-1,-1-1,44-56,35-35,-91 102,1 2,0 0,1 1,0 0,0 1,20-8,-13 10,2 2,-1 0,1 2,-1 0,1 2,0 0,38 4,35-4,-59 1,54-7,-84 7,0 0,0-1,0-1,0 0,-1 0,1 0,11-8,-19 11,0-1,0 1,-1-1,1 1,0 0,0-1,-1 1,1-1,0 0,-1 1,1-1,-1 0,1 1,-1-1,1 0,-1 1,0-1,1 0,-1 0,0 0,1 1,-1-1,0 0,0 0,0 0,0-1,-4-4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29.9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30.46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162 266,'-13'-15,"1"1,1-2,1 1,-15-31,-2-1,6 15,-19-35,38 54,10 16,14 18,37 51,86 139,-113-161,30 47,211 299,-262-382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26.27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4520,'13'-11,"0"1,1 0,0 1,0 1,1 0,0 1,23-7,5-3,739-272,22 47,-681 206,3669-1047,17 88,-3428 904,1406-358,-36-113,-1200 341,47-17,18 38,-581 189,-10 3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31.0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1 470,'1'-2,"0"0,0 0,1 0,-1 0,1 0,-1 0,1 0,0 1,-1-1,1 1,0-1,0 1,0 0,1-1,-1 1,0 0,4 0,4-5,516-309,-466 280,62-38,-106 61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31.6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0 361,'14'-2,"-1"-1,0-1,0 1,-1-2,1 0,-1 0,0-1,-1-1,17-11,-1 1,231-109,-14 7,-201 91,-30 15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32.2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4,'212'-3,"222"6,-431-3,-1 0,1 1,0-1,0 0,0 1,-1 0,1-1,0 1,-1 0,1 1,0-1,-1 0,0 1,1-1,-1 1,0 0,0 0,0 0,0 0,0 0,0 0,0 0,-1 1,1-1,-1 1,0-1,0 1,0 0,0-1,0 1,0 4,1 7,-1 0,-1 1,0-1,-1 1,-3 16,0 15,1 305,4-201,-1-125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33.19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444 208,'1'43,"-1"52,-13 106,9-171,-1-1,-2 1,-1-2,-1 1,-1-1,-1 0,-29 47,37-70,0 1,-1-1,0 0,0-1,0 1,0-1,-1 0,0 0,0 0,0 0,0-1,-1 0,-8 4,11-6,-1-1,1 1,-1 0,1-1,-1 0,1 0,-1 0,1 0,-1 0,0-1,1 0,0 0,-1 0,1 0,-1 0,1 0,0-1,0 0,0 0,0 0,0 0,0 0,1 0,-4-4,-19-21,2-1,2-1,0-1,2 0,1-2,-26-64,42 92,0 0,1 0,0 0,0-1,0 1,0 0,0 0,1-1,0 1,0-1,0 1,0 0,2-8,-1 9,0 1,0 0,1 0,-1 0,0 0,1 0,-1 1,1-1,0 0,-1 1,1-1,0 1,0-1,0 1,0 0,0 0,0 0,0 0,1 0,-1 1,0-1,1 0,-1 1,0 0,1 0,-1-1,3 2,43-1,0 3,0 1,65 16,-63-11,-48-9,129 24,1-6,154 2,-282-20,0 0,0 0,1 0,-1-1,0 1,0-1,0 0,0 0,0-1,0 1,0-1,0 0,6-4,-8 4,-1 0,1 0,0 0,-1-1,1 1,-1 0,0-1,0 0,0 1,0-1,0 1,0-1,-1 0,0 0,1 1,-1-1,0 0,0 0,0 0,-1 1,0-5,-2-12,-2-1,0 1,0 1,-2-1,-1 1,-16-30,-73-100,71 110,0 4,-1 1,-45-42,50 54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34.0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22 42,'-15'-34,"9"26,12 27,14 21,2 0,45 64,-45-73,13 22,51 69,-68-103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34.6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4 611,'-4'-4,"11"-3,11-7,704-431,-522 325,-166 99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35.4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1 451,'0'-5,"1"-1,0 1,0-1,0 1,1 0,0 0,0 0,0 0,1 0,-1 0,6-7,44-49,-33 40,16-17,1 2,2 1,76-53,-94 74,1 1,0 1,1 1,1 1,0 1,0 1,0 1,1 1,0 1,28-2,-42 7,-1 0,0 0,1 1,-1 0,0 1,0 0,0 0,0 1,0 0,0 1,-1 0,1 0,-1 1,0 0,0 0,-1 1,0 0,0 0,0 1,-1 0,0 0,0 1,-1-1,0 1,0 0,3 10,-1-4,-1 1,-1 0,0 1,-2-1,1 1,-2 0,0 0,-1 0,0 0,-2 0,0 0,0 0,-2-1,-6 26,-3-8,-1 0,-1-1,-2-1,-22 33,-88 114,85-123,-21 10,78-74,0 0,29-10,-3 1,31-16,264-131,-312 152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35.8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0,'4'0,"6"0,6 9,3 11,9 6,2 12,10 13,2 9,2 4,-1 4,0 3,-4-7,-2-4,-9-10,-9-8,-8-7,-5-10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36.90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1 323,'16'-1,"0"-1,0-1,-1 0,1-1,0 0,-1-2,0 0,22-12,121-79,-134 81,-11 6,0 0,-1-1,0-1,-1 0,0 0,-1-1,0 0,-1-1,9-20,-8 12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38.01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 8,'-3'-8,"-3"16,-4 21,10-15,1 0,0 0,0 0,2 0,0-1,6 17,36 84,-24-64,101 236,215 367,-332-644,13 22,1 0,1-2,39 44,-41-57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27.72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4082,'152'7,"192"33,-78-6,272 13,1000-43,-324-136,-18-131,376-311,-63-136,-653 260,-370 192,-177 105,7 14,6 14,4 13,364-72,-236 70,-86 20,647-197,-541 90,5-3,-395 177,2 2,0 5,143-15,81 14,-288 20,-1-1,1-1,-1 0,1-2,-1 0,0-2,-1 0,1-1,-2-1,20-12,-24 10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38.7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1,'1'11,"0"0,1 0,0 0,0 0,1 0,1 0,7 15,41 70,-31-61,32 57,5-2,3-2,4-4,82 83,-137-157,0-1,1 0,0 0,0-2,0 1,17 7,-24-13,1 0,0 0,0-1,0 1,0-1,1 0,-1-1,0 1,0-1,1 0,-1 0,0-1,0 1,0-1,1 0,-1-1,0 1,0-1,5-3,11-7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39.3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1 404,'1'-3,"1"0,0-1,0 1,1 0,-1 0,1 0,-1 1,1-1,0 1,0-1,0 1,0 0,1 0,4-2,7-6,178-123,-141 101,-2-1,-1-3,68-64,-101 83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42.60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1 519,'7'-2,"-1"1,1-1,0 0,0 0,-1-1,0 1,1-2,-1 1,0-1,8-6,71-57,-53 39,411-306,-372 289,-57 35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43.5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53,'7'-1,"0"-1,0 1,0-1,0-1,0 1,11-7,20-6,-15 9,0 2,1 0,0 2,-1 0,41 3,-61 0,0-1,-1 1,1-1,-1 1,1 0,-1 0,1 0,-1 1,0-1,1 0,-1 1,0 0,0-1,0 1,0 0,0 0,-1 0,1 0,0 1,-1-1,0 0,0 1,1-1,-1 0,-1 1,1 0,0-1,0 1,-1-1,0 1,0 0,1-1,-1 1,-1 0,0 4,0 10,-1 0,-1 0,0-1,-8 21,-16 35,18-49,0 0,2 1,-9 45,15-68,1 1,0 0,-1 0,1 0,0 0,0-1,1 1,-1 0,0 0,1 0,-1-1,1 1,-1 0,1-1,0 1,0 0,-1-1,1 1,0-1,1 1,-1-1,0 1,0-1,1 0,-1 0,0 0,1 0,0 0,-1 0,1 0,-1 0,1 0,0-1,0 1,-1-1,1 1,2-1,8 2,1-2,0 1,0-2,21-2,-24 2,0 0,0 0,0 1,12 1,-19-1,-1 1,0-1,1 1,-1 0,0-1,0 1,1 0,-1 0,0 1,0-1,0 0,0 1,0-1,-1 1,1-1,0 1,-1 0,1 0,-1 0,0 0,1 0,-1 0,0 0,1 4,-2-2,1 0,-1 0,0 0,0 0,0 1,-1-1,1 0,-1 0,0 0,-1 0,1 0,-4 7,-6 9,0 0,-2 0,-27 32,40-52,-13 16,-8 12,-1-2,-1-1,-1 0,-2-2,-37 27,43-38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44.5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1,'2'0,"1"1,-1-1,0 1,0 0,0 0,0 0,0 0,0 0,0 0,0 0,0 1,-1-1,1 1,0-1,2 4,23 31,-20-27,28 49,-2 1,-3 1,-2 2,20 66,-17-45,-29-78,90 259,-81-224,-2 0,-2 1,-1 0,0 74,-6-102,0 0,2 0,4 21,-1-13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45.4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1,'1'19,"2"1,0-1,2 0,0 0,11 25,1 9,43 120,84 168,-77-191,226 478,-282-605,-5-7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46.8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19 303,'1'0,"-1"0,1 1,0-1,0 0,0 0,0 0,0 0,0 0,0 0,0 0,0-1,0 1,0 0,0 0,0-1,0 1,0-1,-1 1,1-1,0 1,0-1,0 1,-1-1,1 0,0 1,0-2,-2 2,1-1,-1 1,1 0,-1 0,0 0,1 0,-1 0,0 0,1 0,-1 1,0-1,1 0,-1 0,0 0,1 1,-1-1,1 0,-1 1,0-1,1 0,-1 1,1-1,-1 1,1-1,0 1,-1-1,1 1,-1-1,1 1,0-1,-1 1,1 0,0 0,-3 3,0-1,1 1,-1 0,1 0,0 1,0-1,1 0,-1 1,1-1,0 1,0-1,0 1,1-1,0 1,0-1,0 1,1 7,0-10,-1 0,1 0,0 0,-1 0,1 0,0 0,1 0,-1 0,0 0,0-1,1 1,-1 0,1-1,-1 1,1-1,0 0,0 1,-1-1,1 0,0 0,0 0,0 0,0 0,0-1,1 1,-1-1,0 1,0-1,0 0,0 0,1 0,-1 0,0 0,0 0,0-1,1 1,3-2,-2 1,0 0,0-1,0 1,0-1,0 0,-1 0,1 0,-1-1,1 1,-1-1,0 0,0 1,0-2,0 1,0 0,-1 0,0-1,1 0,-1 1,0-1,-1 0,1 0,-1 0,0 0,0 0,1-8,1-11,-1 0,-1 0,-4-42,1 30,3 5,-5-47,4 73,-1 1,1 0,-1-1,0 1,0 0,0 0,-1-1,1 1,-1 0,0 0,0 0,0 1,0-1,0 0,0 1,-1 0,-5-5,-6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47.6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0,'3'2,"1"0,-1 0,0 1,1-1,-1 1,0 0,0-1,-1 1,1 1,-1-1,1 0,-1 1,0-1,2 5,4 5,6 6,39 49,-4 2,72 136,-31-43,-82-146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48.9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1 557,'0'-4,"0"0,1 0,0 0,0 0,0 1,0-1,1 0,0 1,-1-1,1 1,0-1,1 1,-1 0,1 0,3-4,53-41,-35 30,66-57,-81 67,1 2,0-1,1 1,-1 1,1 0,15-5,-12 5,-1 0,0-1,0-1,13-9,37-31,96-93,-93 74,-53 50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04.3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639 1741,'2'0,"0"0,0 0,0 0,0-1,0 1,0-1,0 1,0-1,0 0,0 0,0 0,-1 0,1 0,0 0,-1 0,1-1,-1 1,1 0,-1-1,0 0,0 1,0-1,1 0,-1 1,-1-1,1 0,0 0,0 0,-1 0,1 0,-1 0,0 0,1 0,-1-3,1-8,-1-1,0 1,-1-1,-3-13,3 17,-14-70,-4 1,-54-144,63 197,-110-302,-193-372,309 693,-17-34,-36-52,56 92,0-1,0 0,0 0,0 1,0-1,-1 1,1-1,-1 1,1-1,-1 1,1 0,-1 0,0 0,0 0,1 0,-1 0,0 0,-3 0,4 1,0 1,0-1,0 1,0-1,1 1,-1-1,0 1,0 0,1-1,-1 1,0 0,1 0,-1 0,1-1,-1 1,1 0,-1 0,1 0,0 0,-1 0,1 0,0 0,0 0,0 0,0 2,-2 15,1 0,2 35,0-43,6 101,5 0,49 196,-39-226,4-1,4-1,3-1,58 98,-72-143,2-2,1-1,1 0,1-2,2-1,1-1,1-1,33 23,-44-37,0-1,1 0,-1-1,2-1,-1-1,1 0,0-2,1 0,-1-1,1-1,0-1,0 0,0-2,0 0,0-1,34-7,-31 1,0 0,-1-2,-1 0,1-2,-1 0,-1-1,0-1,-1-1,-1-1,0-1,0 0,-2-1,0-1,14-21,5-11,-2 0,-2-2,-3-2,29-76,11-78,-68 208,0-1,0 0,0 0,1 1,-1-1,0 0,1 1,-1-1,0 1,1-1,-1 0,0 1,1-1,-1 1,1-1,-1 1,1-1,0 1,-1 0,1-1,-1 1,1 0,0-1,-1 1,1 0,0 0,-1-1,1 1,0 0,0 0,0 0,1 0,-1 1,1 0,-1 0,1-1,-1 1,1 0,-1 0,1 0,-1 0,0 1,0-1,1 0,0 2,37 59,-29-44,-3-9,0 1,0-1,1-1,0 1,1-1,0-1,0 0,0 0,1 0,0-2,0 1,1-1,-1 0,1-1,0-1,1 0,-1 0,17 1,-10-2,-1-2,1 0,0-1,0-1,0 0,0-1,-1-2,0 1,0-2,0 0,24-13,14-12,-2-3,98-79,78-103,-183 169,-2-2,-2-3,64-101,-106 150,2 1,-1 0,0 0,0 0,0 0,1 0,-1 0,1 0,0 1,0-1,-1 0,1 1,0 0,0-1,0 1,1 0,-1 0,0 0,0 0,1 0,-1 1,3-1,1 1,-1 1,0 0,0 0,0 0,0 1,0-1,0 1,-1 0,7 5,10 3,250 117,-233-112,1-2,1-1,0-2,0-2,51 4,-86-12,0 0,1 0,-1 0,0-1,0 0,0 0,0 0,0-1,0 1,0-1,0 0,0-1,-1 1,1-1,-1 0,0 0,1-1,-1 1,-1-1,1 0,-1 0,1 0,4-8,-2 0,0 0,0-1,-1 1,-1-1,0 0,0-1,-2 1,2-15,-1 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31.97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1 637,'3'0,"-1"1,1-1,-1 1,1 0,-1-1,1 1,-1 1,1-1,-1 0,0 1,1-1,-1 1,0-1,3 5,29 34,-20-23,817 983,-40 29,-662-853,89 126,-218-302,-1-1,1 1,-1 0,1 0,0 0,-1 0,1 0,-1 0,1 0,-1 0,1 0,0 0,-1 0,1 0,-1 0,1 0,-1 0,1 0,0 0,-1 1,1-1,-1 0,1 0,0 1,-1-1,1 0,0 0,-1 1,1-1,0 0,0 1,-1-1,1 0,0 1,0-1,-1 1,1-1,0 0,0 1,0-1,0 1,0-1,0 0,0 1,0-1,0 1,0-1,0 1,0-1,0 0,0 1,0-1,0 1,0-1,0 1,0-1,1 0,-1 1,0-1,0 0,1 1,-1-1,0 0,1 1,-44-13,39 10,-45-17,0-3,2-1,-80-54,-119-111,63 32,7-8,7-7,8-7,-147-214,243 296,-54-108,88 142,2-1,4-1,-21-79,36 103,2 1,2-1,1 0,2-1,2 1,7-63,-2 72,2 0,1 0,1 1,2 0,1 0,2 1,0 1,2 0,25-35,-13 28,1 1,2 2,1 0,2 2,1 2,1 1,2 1,42-21,-7 8,2 5,1 2,117-33,-118 45,127-19,-173 36,-1 0,1 2,1 1,-1 2,-1 0,1 2,0 1,26 8,-42-9,-1 1,0 0,0 0,-1 1,0 1,0 0,0 0,-1 1,0 0,0 0,11 16,-10-11,-1 1,0 1,-1-1,-1 2,-1-1,0 1,6 26,-5-9,-2 1,-2 0,-1 0,-2 0,-1 0,-1-1,-12 59,-1-32,-2-1,-2-1,-4-1,-43 82,23-64,-3-1,-88 106,109-149,-3-1,0-1,-47 36,60-54,-1 0,0-1,0-1,-1-1,0-1,-1 0,1-1,-2 0,-28 4,35-9,0 2,0-2,-1 1,1-1,-1-1,1-1,-19-2,14-2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04.8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26 0,'-5'0,"-5"0,-1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05.6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0 163,'1'0,"0"0,0 0,0-1,0 1,0-1,0 1,0-1,-1 1,1-1,0 1,0-1,-1 1,1-1,0 0,-1 0,1 1,0-1,-1 0,1 0,-1 0,0 0,1 0,-1 1,0-1,1 0,-1 0,0-2,5-31,-4 29,2-99,-1 128,1 0,0 1,13 41,35 91,-22-72,348 926,-236-654,25 44,-197-443,6 8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06.3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1361,'17'-16,"1"2,1 0,31-17,-5 2,943-536,-967 554,716-354,-112 59,-604 296,-29 21,-10 8,-10 25,17-23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07.1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1 826,'36'-13,"-18"6,385-130,272-98,-631 218,198-78,-181 68,105-65,-164 91,-1 1,1-1,-1 0,0 0,1 0,-1 0,0 0,1 0,-1-1,0 1,0 0,0 0,0-1,0 1,-1-1,2-2,-2 3,0 1,0-1,-1 0,1 1,0-1,-1 1,1-1,-1 1,1-1,0 1,-1-1,1 1,-1-1,1 1,-1 0,1-1,-1 1,0 0,1-1,-1 1,1 0,-1 0,0 0,1-1,-1 1,0 0,1 0,-2 0,-68-2,52 2,-78-4,-1-4,-180-40,271 46,-1 0,1 0,1 0,-1-1,-10-5,16 7,-1 1,0 0,1-1,-1 1,1-1,-1 1,0-1,1 1,-1-1,1 0,-1 1,1-1,0 0,-1 1,1-1,0 0,-1 1,1-1,0 0,0 0,0 1,0-1,-1 0,1 0,0 1,0-1,0 0,1 0,-1 1,0-1,0 0,0 0,1 1,-1-1,0 0,0 0,1 1,-1-1,1 1,-1-1,1 0,-1 1,1-1,-1 1,1-1,-1 1,1-1,0 1,-1-1,1 1,0 0,-1-1,1 1,0 0,1-1,9-5,0 1,1 0,0 0,0 1,0 0,25-3,84-4,-85 9,60-3,-1 5,1 3,-1 5,111 23,-149-19,0 3,0 2,-2 3,0 2,-2 3,0 1,-2 3,49 37,-85-55,0 1,-1 1,0 0,-1 1,-1 1,0 0,-1 0,0 1,10 21,-17-26,1 0,-2 0,1 1,-1-1,-1 1,0-1,-1 1,0 0,-1-1,0 1,-1 0,0 0,-1-1,0 1,-1-1,-4 12,-5 8,-1 0,-2-1,-35 52,-70 78,25-36,76-98,4-8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07.9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965 52,'-1'17,"-1"0,-6 28,-1 4,-18 105,-75 241,92-363,-1 1,-1-2,-2 0,-2 0,-34 51,41-70,0 0,-1-1,0 0,0-1,-1 0,0-1,-1 0,0 0,-1-2,0 1,0-2,0 0,-1 0,0-1,-27 5,28-7,-1-2,1 0,-1 0,0-1,1-1,-1 0,1-1,-1-1,1 0,0-1,0 0,-18-9,15 5,0-2,0 0,1-1,1-1,-1 0,2-1,0 0,-17-23,9 8,1 0,1-2,2 0,-23-54,34 69,0 0,2-1,0 1,0-1,2 0,0 0,0 0,2 0,0 0,1 0,0 0,6-23,-5 32,1-1,1 1,-1 0,1 0,0 0,1 0,0 0,0 1,0 0,1 0,-1 1,1-1,1 1,-1 1,1-1,0 1,0 0,0 1,1-1,-1 1,10-2,14-4,1 2,-1 1,62-3,-28 6,0 3,0 2,0 4,0 2,123 34,109 23,-257-59,1-2,-1-2,1-2,0-1,56-10,-91 10,1 0,-1-1,0 0,0 0,0 0,0-1,-1 0,10-6,-14 8,0 0,0 0,0 0,0 0,0 0,0-1,0 1,0 0,0 0,-1-1,1 1,0 0,-1-1,0 1,1 0,-1-1,0 1,1-1,-1 1,0-1,0 1,0-1,0 1,0-1,-1 1,1 0,0-1,-1 1,1-1,-1 1,1 0,-1-1,0 1,0 0,1 0,-1 0,0-1,0 1,0 0,0 0,-1 0,1 0,-1 0,-13-12,-1 1,-1 0,0 1,0 1,-21-8,-23-14,-5-8,-366-201,396 224,8 6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09.0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0 520,'52'-3,"-1"-2,0-2,88-26,-51 12,-20 5,590-144,-462 102,247-107,-402 145,-29 13,0 1,1 1,19-7,-18 10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09.7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1051,'2'-26,"0"1,2-1,1 1,1 0,1 0,1 1,1 0,1 0,1 1,16-24,18-22,94-112,-63 92,88-80,-128 136,1 1,2 2,1 2,2 2,51-25,-74 42,1 0,0 2,1 1,0 0,33-4,-47 9,0 0,0 1,0 0,0 0,-1 1,1 0,0 0,0 1,-1-1,1 1,-1 1,1-1,-1 1,0 1,0-1,0 1,-1 0,1 0,-1 0,0 1,5 6,12 16,-3 2,0 0,-2 2,23 54,-12-13,19 80,-25-68,-4 1,12 143,-27-191,-3 0,-1 0,-1-1,-2 1,-2 0,-1-1,-2 0,-26 67,7-47,-3-1,-2-1,-2-1,-3-3,-48 52,-236 207,307-296,33-27,109-66,224-104,-148 83,176-66,-354 157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10.2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0,'4'0,"2"9,3 11,5 19,5 20,2 22,3 22,10 16,3 8,9 9,0-3,1-9,-3-15,-5-20,-9-22,-5-22,-7-19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10.9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0 523,'40'-35,"2"3,83-49,-96 64,55-35,374-243,-442 284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50.2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1 434,'3'3,"0"-1,1 1,0-1,-1 0,1 0,0 0,0 0,0-1,0 0,0 1,0-2,1 1,-1 0,0-1,0 0,1 0,4 0,11-2,0-1,26-6,-34 6,120-31,140-55,120-71,-318 125,130-82,-195 112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32.71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1134,'1'-3,"0"0,0 0,1-1,0 1,-1 0,1 0,0 0,0 0,0 1,1-1,-1 1,1-1,0 1,-1 0,1 0,0 0,0 0,0 0,7-2,1-2,108-64,158-68,141-33,-93 40,667-278,-647 261,-328 142,-14 9,-27 20,22-22,-409 325,184-152,106-78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50.8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1 371,'8'-6,"1"0,1 0,-1 1,1 0,0 0,0 2,17-5,-8 1,724-228,-714 227,164-66,-178 71,-4 5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51.9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223 1689,'10'-61,"0"6,-2-137,-8-1,-8 1,-9 0,-63-288,73 446,0-5,-2-1,-2 1,-1 1,-33-70,44 106,0 0,0 1,0-1,0 0,0 0,0 1,-1-1,1 1,0-1,-1 1,1 0,-1-1,0 1,0 0,1 0,-4-1,5 2,-1 0,0 0,0 0,1 0,-1 1,0-1,0 0,1 0,-1 1,0-1,1 0,-1 1,0-1,1 0,-1 1,0-1,1 1,-1-1,1 1,-1 0,1-1,-1 1,1-1,0 1,-1 0,1-1,-1 3,-1 3,0 0,0 0,0 0,1 1,0-1,0 1,1-1,0 13,6 29,1 0,3 0,2 0,2-1,22 50,-12-41,4-1,1-1,61 84,-76-119,0-2,1 1,0-2,1 0,1-1,1-1,0 0,0-2,2 0,-1-1,2-1,-1-1,1 0,1-2,-1 0,1-2,0 0,1-2,-1 0,1-1,-1-2,27-2,7-4,-1-2,-1-2,1-3,89-35,-39 5,131-74,-161 70,-2-3,72-64,-107 83,-15 14,2 2,0 0,0 2,2 0,31-9,-39 15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52.8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10,'0'-4,"0"-2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53.3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1,'0'4,"9"10,2 11,5 10,2 8,8 9,3 8,2 8,3 4,-3-5,0-6,-3-5,-4-11,-5-5,-2-10,-3-9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53.7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1 561,'66'-60,"129"-90,-24 23,93-78,-242 186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54.8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0 781,'4'-1,"0"0,0 0,-1 0,1-1,0 1,-1-1,1 0,-1 0,0 0,0-1,0 1,4-4,4-3,382-256,-254 175,250-185,-389 274,1 1,-1 0,0 0,1-1,-1 1,1 0,-1-1,0 1,1 0,-1-1,1 1,-1-1,0 1,0 0,1-1,-1 1,0-1,0 1,0-1,1 1,-1-1,0 1,0-1,0 1,0-1,0 1,0-1,0 1,0-1,0 0,0 1,0-1,0 1,-1-1,-17-10,-42-1,46 9,-54-8,36 6,1 0,1-2,-58-21,88 28,0 0,-1 0,1 0,0 0,0 0,-1 0,1 0,0 0,-1 0,1 0,0 0,0 0,-1 0,1-1,0 1,0 0,-1 0,1 0,0 0,0 0,-1-1,1 1,0 0,0 0,0 0,-1-1,1 1,0 0,0 0,0-1,0 1,0 0,0-1,0 1,-1 0,1 0,0-1,0 1,0 0,0 0,0-1,0 1,0 0,0-1,0 1,1 0,-1 0,0-1,0 1,18-6,29 3,0 4,1 2,-1 2,0 2,0 2,-1 2,-1 2,74 31,-112-41,1 1,-1 0,0 0,0 1,0 0,-1 0,1 0,-1 1,-1 0,1 0,-1 1,6 9,-7-7,0 0,0 0,-1 0,0 1,-1-1,0 1,0 0,-1-1,-1 21,-5 119,4-127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56.0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836 186,'1'-1,"0"0,0 0,-1 0,1 0,0 0,0 0,0 0,0 1,0-1,0 0,0 1,1-1,-1 1,0-1,0 1,0-1,1 1,0 0,-1 0,-1 1,0-1,1 1,-1-1,0 1,0-1,1 1,-1 0,0-1,0 1,0-1,0 1,0 0,0-1,0 1,0 0,0-1,0 1,0-1,0 1,0 0,-1-1,1 1,0 0,-20 48,-8-11,-2-1,-1-1,-1-1,-45 35,66-60,-27 24,-59 41,84-66,-1 0,0-1,0-1,-1 0,0-1,-1 0,1-1,-26 4,30-8,0-2,1 1,-1-1,1-1,-1 0,1 0,-1-1,1 0,0-1,1 0,-1-1,1 0,-1 0,1-1,1 0,-13-12,2 2,1-2,2 0,-1-1,2 0,1-1,-13-24,22 35,1 0,0 0,0 0,1-1,0 1,1-1,0 0,0 0,1 0,1-17,0 24,0-1,1 0,-1 1,1-1,0 0,0 1,0-1,0 1,1-1,-1 1,1 0,0 0,0 0,0 0,1 0,-1 0,1 0,-1 1,1-1,0 1,0 0,0 0,0 0,1 0,-1 1,0-1,1 1,-1 0,1-1,-1 2,5-2,35-2,0 1,84 5,-74 1,56 4,-1 5,0 5,-1 5,111 37,-138-33,-46-13,1-1,0-2,1-1,0-2,49 3,-72-10,1-1,0 0,0-1,0-1,18-5,-26 6,1-1,-1 1,0-1,0-1,0 1,0-1,-1 0,1 0,-1 0,0-1,-1 0,9-9,6-15,0 0,20-45,-33 62,-2-1,1 0,-2 0,1 0,-2-1,0 1,-1-1,0 1,-1-18,-1 28,1 1,-1-1,1 0,-1 0,0 1,0-1,0 1,-1-1,1 1,0-1,-1 1,0 0,0 0,1-1,-1 1,0 1,-1-1,1 0,0 0,0 1,-1-1,1 1,-1 0,0 0,1 0,-1 0,0 0,1 0,-1 1,0 0,-3-1,-14-1,0 1,1 1,-33 4,16-2,-51 0,-322 20,378-20,25-3,0 1,0 0,0 0,0 1,0 0,0 0,0 0,0 1,0 0,1 0,-1 0,-8 6,4 3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56.9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266 511,'-1'-3,"1"0,-1 0,0 0,0 0,0 1,-1-1,1 1,-1-1,1 1,-4-4,-4-8,-218-430,215 425,10 23,18 36,144 245,-66-125,-51-90,50 107,-83-151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57.5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1497,'2'-2,"-1"-1,1 1,0-1,0 1,0-1,1 1,-1 0,1 0,-1 0,4-2,4-4,105-86,153-95,142-60,685-415,-1029 622,-6 6,-1-3,77-67,-109 82,-5 6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58.7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1 326,'13'-21,"1"0,1 1,0 1,2 0,0 2,1-1,1 2,27-18,-23 18,1 1,1 1,0 2,0 0,2 2,-1 0,1 2,1 1,-1 1,44-3,-37 7,1 2,0 2,0 1,-1 1,1 2,-1 2,0 1,37 15,-42-14,45 19,-68-26,0 0,0 1,-1-1,1 1,-1 0,1 1,-1-1,7 9,-10-10,-1-1,0 0,0 0,0 1,-1-1,1 0,0 1,-1-1,0 1,1-1,-1 1,0-1,0 1,-1-1,1 1,0-1,-1 0,0 1,1-1,-1 1,0-1,0 0,0 0,0 1,-3 2,-5 8,0 0,-1-1,-11 12,7-10,-34 49,38-48,-2 0,1 0,-2-1,0-1,0 0,-17 12,-1-2,23-16,24-16,351-245,-43 44,-295 193,-6 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33.26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0 783,'11'-1,"-1"-1,0 0,0-1,0-1,0 1,0-2,12-6,18-8,540-178,-130 49,427-216,-849 349,-13 7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9:59.3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5,'0'-4,"0"7,5 2,5 6,9 13,7 12,6 7,3 6,8 11,1 4,6 4,-2 4,-4-7,-1-6,-4-4,-4-7,-4-8,-7-10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00.2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1 661,'18'0,"1"-2,-1-1,0 0,0-1,0-1,-1-1,1 0,15-9,23-14,51-36,-75 45,147-100,107-63,-119 74,-94 57,-38 26,-23 14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01.8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21 1,'-1'0,"0"0,0 1,1-1,-1 0,0 1,0-1,1 1,-1 0,0-1,1 1,-1 0,0-1,1 1,-1 0,1-1,-1 1,1 0,0 0,-1 0,1-1,0 1,-1 0,1 0,0 0,0 1,-5 29,5-28,-2 41,3 0,1 0,3 0,13 60,-4-18,52 272,-53-303,3-1,2-1,3 0,40 73,-48-105,0 0,1-1,2-1,0-1,1 0,0-1,2-1,33 24,-26-24,1-1,0-2,1 0,0-2,1-1,46 10,-52-15,0 0,0 2,27 12,-34-11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02.6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1,'117'172,"364"530,-458-667,0-2,-1 1,-2 1,16 37,-28-47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03.5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0 947,'2'-5,"0"1,0 0,0 0,1 0,-1 0,1 1,0-1,0 1,6-6,-3 2,15-12,1 0,0 1,2 1,30-17,-1 1,391-320,-346 269,-55 52,1 3,1 1,2 2,65-25,81-47,-184 93,0-2,1 1,-1 0,1 1,1 0,-1 0,1 1,-1 1,1 0,20-3,-22 7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04.6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1 302,'0'-6,"1"0,0 0,1 1,-1-1,1 0,0 1,1-1,-1 1,1 0,0 0,0 0,1 0,0 1,0-1,0 1,0 0,8-6,11-8,0 1,35-18,-35 21,-6 4,102-57,-102 59,-1 1,1 0,1 1,-1 1,25-3,-40 7,1 1,-1-1,0 1,0 0,1 0,-1 0,0 1,0-1,1 0,-1 1,0 0,0-1,0 1,0 0,0 0,0 0,0 0,0 0,0 1,0-1,0 1,-1-1,1 1,-1-1,1 1,-1 0,0 0,1 0,-1 0,0 0,0 0,-1 0,1 0,0 0,-1 0,1 5,1 7,0 1,-2 0,0-1,-3 26,1-11,-18 222,18-243,1 0,1-1,-1 1,1 0,1 0,1 13,-1-19,0 1,0-1,0 0,0 0,0 0,0 0,1 0,-1 0,1 0,-1 0,1-1,0 1,-1-1,1 1,0-1,0 1,0-1,0 0,1 0,-1 0,0 0,0-1,0 1,1 0,-1-1,4 1,21 1,0-1,-1-1,30-4,-23 1,0 1,35 4,-60-1,1 0,-1 0,1 1,-1 0,0 0,0 1,0 0,0 1,-1 0,1 0,-1 1,11 8,-14-9,1 1,-1 0,0 0,0 0,0 0,-1 1,0-1,0 1,0 0,-1 0,0 0,0 0,-1 0,1 0,-1 1,-1-1,1 0,-1 1,0-1,0 1,-1-1,0 0,0 0,-1 1,1-1,-1 0,-4 6,-1 6,-2 0,0-1,-1 0,-1 0,0-1,-1-1,-22 22,-19 7,36-29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05.3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1634,'1'-5,"1"-1,-1 0,1 1,0 0,0-1,1 1,0 0,0 0,0 0,0 0,1 1,0-1,0 1,0 0,5-4,7-8,269-258,24 22,-113 95,741-653,-893 768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06.2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68 359,'2'-7,"0"1,1-1,0 1,0-1,0 1,0 0,1 0,0 0,1 1,-1-1,6-4,5-8,4-6,1 2,1 1,1 0,1 2,0 0,2 2,0 0,1 2,0 1,1 1,1 1,0 2,0 0,1 2,0 2,1 0,0 2,-1 1,1 1,48 4,-73-1,0-1,-1 1,1 0,-1 1,0-1,1 1,-1-1,0 1,0 1,0-1,0 1,0-1,-1 1,1 0,-1 0,0 1,1-1,-2 1,1-1,0 1,-1 0,0 0,1 0,-2 1,1-1,0 0,-1 1,0-1,1 9,-1-5,0 0,-1 1,0-1,0 0,-1 0,0 1,-1-1,0 0,0 0,-1 0,0-1,0 1,0-1,-1 1,0-1,-7 8,-13 12,0-2,-2-1,-35 26,1-2,-218 182,183-158,-105 61,183-126,31-19,37-21,2 2,1 3,69-27,181-50,-183 66,2 5,135-20,-251 53,1 1,-1-1,0 1,1 0,-1 1,8 1,-14-2,0 0,0 1,0-1,0 0,0 1,-1-1,1 1,0-1,0 1,0-1,-1 1,1-1,0 1,-1 0,1-1,-1 1,1 0,-1-1,1 1,-1 0,1 1,0 0,-1-1,0 1,0-1,-1 1,1-1,0 1,0-1,-1 1,1-1,-1 0,1 1,-1-1,1 1,-1-1,0 0,0 1,-1 1,-18 22,-1-1,-1 0,-37 30,3-3,-106 109,134-135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07.3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0,'7'1,"1"0,-1 0,0 1,0 0,0 0,-1 0,1 1,0 0,-1 1,9 5,62 50,-63-48,119 103,-6 6,-4 6,151 201,-220-254,-3 1,-4 3,-3 2,-3 1,-4 3,-4 1,23 88,79 470,-129-599,1-1,2 0,2-1,21 52,-26-78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08.5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164 0,'-17'812,"-53"-10,0-63,68-712,-3-10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38.68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602 57,'5'-19,"1"-8,-6 26,0 1,0-1,-1 1,1-1,0 1,0-1,0 1,-1 0,1-1,0 1,0-1,-1 1,1-1,0 1,-1 0,1-1,-1 1,1 0,0-1,-1 1,1 0,-1 0,1-1,-1 1,1 0,-1 0,1 0,-1 0,1 0,-1 0,1 0,-1 0,1 0,-1 0,1 0,-1 0,1 0,-1 0,1 0,-1 0,1 0,-1 1,1-1,-1 0,0 1,-32 10,0 1,0 3,2 0,0 2,-44 31,30-19,-29 15,26-17,2 2,-72 59,115-85,1 0,0 0,-1 0,1 0,0 0,0 0,1 1,-1-1,1 1,-1-1,1 1,0-1,0 1,1 0,-1-1,1 1,0 0,0 0,0-1,0 1,1 0,0 0,-1-1,1 1,1 0,-1-1,0 1,1-1,0 0,3 5,7 13,2-1,0 0,30 31,-18-21,400 535,-182-186,-50-72,-169-272,-5-9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09.4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1,'0'1647,"0"-1628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13.4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0 363,'1'-5,"-1"1,1 0,0 0,0 0,1 0,-1 0,1 0,0 0,0 0,0 1,0-1,1 1,3-5,46-44,-21 23,-7 5,2 2,52-37,-47 37,55-49,-57 49,-18 19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14.1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0 210,'5'0,"5"0,5 0,9-4,9-6,3-5,0-1,2-1,3-2,-1-3,-7-1,-5 3,-3 5,-6 1,-2 2,-3 0,-5 1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16.4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710 1,'-14'330,"8"-273,-3 0,-1-1,-4 0,-28 75,-17-2,50-113,-1 0,0-1,-1 0,-1 0,-20 19,26-29,-1 0,0-1,-1 0,1-1,-1 0,1 0,-1 0,0-1,0 0,-1-1,1 0,0 0,-15 0,-3-2,-1 0,-51-11,65 9,0 0,0-2,1 1,-1-2,1 1,0-2,1 1,0-2,0 0,-13-11,17 13,1-1,0 1,0-2,0 1,1-1,0 1,0-1,1-1,0 1,0-1,1 1,0-1,1 0,-1 0,0-14,2 15,1 1,0 0,0-1,1 1,-1 0,2 0,-1 0,1-1,0 1,0 1,1-1,5-10,-2 10,-1 0,1 0,0 0,1 1,-1 0,1 0,1 1,-1 0,1 0,8-3,11-5,0 2,0 1,1 1,0 2,0 0,1 2,0 1,29 0,6 3,-1 3,104 16,-159-17,102 17,178 5,-249-22,-26 1,0-2,0 1,0-2,0 0,0 0,24-7,-35 8,-1-1,1 1,-1-1,0 0,1 1,-1-1,0 0,0 0,1 0,-1 0,0 0,0 0,0 0,0 0,0 0,0-1,-1 1,1 0,0 0,-1-1,1 1,-1-1,1 1,-1-1,1-1,-1 1,-1-1,1 0,0 1,-1-1,0 1,0-1,1 1,-2-1,1 1,0 0,0-1,-1 1,-1-2,-5-6,0 1,-1 0,0 0,-19-14,-11 0,-1 1,-1 2,-75-26,67 28,1-2,-66-38,99 47,13 9,-1 0,1 1,-1-1,1 0,-1 1,1 0,-1-1,0 1,-3-1,-2 2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18.6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1 295,'-1'-14,"2"0,0 0,5-27,-4 34,0 0,1 1,0-1,0 1,1 0,-1 0,1 0,1 0,8-9,2 0,1 2,0-1,1 2,0 0,0 1,24-11,-32 18,0 0,1 0,-1 0,1 1,-1 1,1 0,0 0,0 1,0 0,0 1,0 0,0 0,-1 1,1 0,11 4,-17-4,0 0,-1 0,1 0,0 1,0 0,-1 0,1 0,-1 0,0 0,1 1,-1-1,0 1,-1 0,1 0,0 0,-1 0,0 1,1-1,-1 1,-1-1,1 1,0 0,-1 0,0-1,0 1,0 0,0 0,-1 0,1 0,-1 0,0 0,-1 1,1-1,-1 0,-1 5,-1 3,-1-1,0 0,-1 0,0 0,-1-1,0 0,-1 0,0 0,0-1,-17 17,10-15,10-8,0 0,0 0,0 0,0 1,1-1,0 1,0 0,0 0,0 0,-3 6,11-12,-1 1,1-1,-1 0,0 0,1 0,5-4,38-27,-2-3,51-50,-39 34,-23 16,-26 25,1 2,0-1,19-14,-15 16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19.7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1034,'1'-1,"-1"-1,1 0,-1 1,1-1,0 1,-1-1,1 1,0 0,0-1,0 1,0 0,0 0,0 0,1-1,-1 1,0 0,2-1,31-19,-20 13,904-531,-684 409,-150 78,122-99,-198 145,-1 0,0-1,0 0,0 0,-1 0,0-1,-1 0,0 0,0 0,5-12,-6 4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21.3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357 59,'3'-3,"-1"-1,1 0,-1 0,0 0,0 0,0 0,-1 0,0 0,1 0,-1-1,-1 1,1-6,-12 19,-4 11,-42 70,5 3,3 3,-39 113,64-141,3 0,3 2,3 0,3 1,-4 117,15-171,2 1,0-1,0 0,2 0,0 0,1 0,9 22,-10-31,1-1,0 0,0 0,0 0,1 0,0-1,0 0,1 0,0 0,0 0,0-1,1 0,0-1,0 1,0-1,0-1,10 4,5 0,0 0,1-2,0-1,0 0,35-1,117-9,-162 4,0-1,0 1,-1-2,0 0,1 0,-1-1,-1-1,1 0,-1-1,0 0,-1 0,1-1,-1-1,-1 0,0 0,9-12,-8 9,-1 0,0-1,-2 0,1-1,-1 1,-1-1,-1-1,0 1,-1-1,0 0,-1 0,-1 0,1-22,-3 16,1 7,-1 1,0-1,-1 1,-4-19,4 28,0 1,0 0,0 0,-1 0,1 0,-1 0,1 0,-1 0,0 0,0 1,0-1,-1 1,1-1,-1 1,1 0,-1 0,0 0,0 0,0 1,0-1,0 1,-6-3,-7 0,0 1,0 0,0 2,-1-1,-26 3,-88 13,32-2,62-11,-32 3,66-4,-1 1,1 0,-1 0,1 0,-1 0,1 1,0-1,0 1,0 0,0 0,0 0,0 0,0 0,1 1,-4 3,-4 9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24.1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164 681,'-18'16,"-2"0,0-1,0 0,-45 21,65-35,-1-1,1 1,-1-1,0 1,1-1,-1 1,1-1,-1 0,0 1,1-1,-1 0,0 0,1 1,-1-1,0 0,1 0,-1 0,0 0,0 0,1 0,-1 0,0 0,1 0,-1 0,0 0,0-1,1 1,-1 0,0-1,8-17,28-26,61-58,5 4,182-137,56-26,-317 246,-4 5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24.6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0 433,'4'0,"10"-5,12-4,4-11,16-6,7-6,4-3,1-8,3-1,-4 3,-8 4,-4 4,-4 3,-6 7,-9 3,-4 1,-6 3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25.8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1466 0,'-1'30,"-2"0,0-1,-2 1,-13 41,-47 112,37-110,-62 150,-10-4,-186 303,161-332,102-159,-1-1,-2-1,-51 45,70-68,1-1,-2 0,1 0,0 0,-1-1,0 0,0-1,0 0,-1 0,1-1,-1 0,1 0,-1-1,1 0,-1-1,0 1,-16-3,13-1,0 0,0-1,0 0,0-1,0 0,1-1,0-1,0 1,1-2,0 1,-15-16,-3-5,1-1,1-1,2-2,1 0,1-2,2 0,2-1,-16-42,21 45,3 0,0 0,2-1,2 0,1-1,1 0,2 1,2-1,6-64,-2 81,0 0,1 0,1 1,1 0,0 0,1 1,1 0,0 0,1 1,0 0,1 1,1 0,0 0,1 2,0 0,27-18,-1 4,2 2,0 2,1 2,0 1,54-14,-1 8,2 3,0 5,120-5,300 15,64 40,-176-6,-306-17,-67-6,0-2,37 0,-66-4,0 1,1-1,-1 0,0-1,0 1,0 0,0-1,0 0,0 1,-1-1,1 0,0-1,-1 1,0 0,1-1,-1 1,0-1,0 0,-1 0,1 1,0-1,-1 0,0-1,0 1,0 0,0 0,0 0,0-5,2-6,0-1,-1 0,-1 0,-2-30,0 39,0 0,-1 0,0 1,0-1,0 1,-1-1,0 1,0 0,0 0,-1 0,0 1,0-1,0 1,0 0,-1 0,1 0,-1 1,0-1,0 1,-1 0,1 1,-9-4,-12-5,0 2,-1 0,-38-6,1 4,-1 3,0 2,0 4,-129 11,-251 65,189-25,141-33,78-12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39.17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0 327,'5'0,"9"0,7-4,9-6,7-6,6-4,5-7,2-3,5-6,3 0,-5 1,-3 3,-5 2,-7 6,-4 8,-9 6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01.2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0 425,'11'123,"-2"-34,53 597,11 163,-72-828,-2-8,2-1,0 1,0-1,1 0,1 0,6 20,-4-67,-36-503,7 241,1-646,24 923,-1-18,2 1,1 0,11-50,-11 77,0 0,0 0,1 0,0 1,1-1,0 1,0 0,1 0,0 1,1 0,0 0,0 0,1 1,-1 0,2 0,13-8,32-18,-24 13,2 1,35-14,-62 31,-1 1,1 0,0 0,0 0,0 0,0 1,0 0,0 0,0 0,0 1,0 0,0-1,0 2,0-1,0 1,-1 0,1 0,-1 0,1 0,-1 1,0 0,0-1,0 2,0-1,0 0,-1 1,5 5,7 10,0 1,-1 0,-1 0,14 31,-16-28,-1 0,-1 1,-1 0,0 1,-2-1,-2 1,0 1,-1-1,-1 1,-2-1,0 1,-6 28,0-18,-2 1,-2-1,-1-1,-2 0,-1-1,-2 0,-35 55,11-26,-3-2,-2-2,-4-1,-1-3,-80 67,113-108,-1-1,-1-1,-28 15,9-12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01.7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1 180,'65'-11,"-13"2,-4 3,986-91,-671 72,171-5,-532 30,-1-1,1 1,-1 0,1 0,-1 0,1 0,-1 0,1 0,-1 1,1-1,-1 0,0 1,1-1,-1 1,0 0,1-1,-1 1,0 0,2 1,-3-1,0 1,0-1,0 0,0 0,-1 0,1 0,-1 0,1 0,-1 0,1 0,-1 0,1 0,-1 0,0 0,0 0,1 0,-1 0,0 0,0-1,0 1,0 0,0-1,-1 1,-19 15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8:02.2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1 198,'6'-4,"0"0,1 0,-1 1,1 0,-1 1,1-1,0 1,0 0,1 1,12-2,6-2,187-38,370-27,-40 26,-502 39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27.8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 5031,'-6'0,"6"0,24-11,94-73,188-179,-204 171,181-171,256-309,-345 336,300-478,-307 386,-16-9,-14-6,209-680,-307 815,46-310,-104 502,3-7,1 39,4 117,-8-94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28.6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4146,'9'1,"0"1,0 1,0-1,-1 2,1-1,-1 1,1 0,-1 1,0 0,-1 0,11 10,6 2,57 38,2-4,123 56,-169-91,0-2,1-1,0-2,1-2,0-2,1-1,0-2,73-2,-72-7,0-1,0-2,-1-2,0-1,-1-2,0-2,-1-2,-1-1,-1-2,0-2,35-27,-19 8,-2-2,-2-2,-2-2,-2-2,-3-2,51-80,-9-9,124-292,10-184,87-631,-61 214,-231 987,7-27,2 1,4 0,48-95,-66 155,-5 13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39.97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281 2067,'-68'2,"28"-1,-64-5,101 3,0 1,0-1,0 1,0-1,0 0,0 0,0 0,0-1,0 1,0-1,0 1,1-1,-1 0,1 0,0 0,-1-1,1 1,0 0,0-1,0 1,1-1,-1 0,1 0,-1 0,1 0,0 0,0 0,0 0,0 0,1 0,0 0,-1-4,1-9,0-1,1 1,0 0,8-32,-8 47,108-424,-37 157,-58 212,84-383,-85 361,-3-1,-4-1,-7-126,-1 177,-2 0,0 0,-12-37,14 58,-1 1,0-1,0 1,-1 0,0 0,0 1,-10-12,12 15,-1 1,0-1,1 1,-1 0,0 0,0 0,0 0,0 1,-1-1,1 1,0 0,-1 0,1 0,-1 0,1 1,-1-1,1 1,-5 0,5 1,-1-1,1 1,0 0,-1 0,1 1,0-1,0 1,-1 0,1-1,1 1,-1 1,0-1,0 0,1 1,-1-1,1 1,0 0,0 0,0 0,0 0,-2 6,-3 4,2 0,0 0,0 1,-2 14,4-15,0 0,2 1,-1-1,2 0,0 1,0-1,1 1,1-1,0 1,1-1,1 0,0 0,0-1,1 1,1-1,11 19,-5-15,0 0,1-1,1 0,0-1,1 0,0-2,1 1,1-2,0 0,28 13,12 0,0-3,74 18,-71-23,113 47,-154-54,0 1,-1 1,0 0,-1 1,0 1,-1 1,-1 0,0 2,22 28,-23-23,-1 0,-2 0,0 1,-1 1,-1 0,-2 0,0 1,6 37,-10-40,-1 1,0-1,-2 1,0-1,-2 1,0-1,-1 1,-1-1,-14 40,13-50,0-1,-1 1,0-1,-13 16,-3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40.33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0,'4'0,"6"0,5 0,9 0,5 0,5 4,6 2,5 3,7 6,4 3,0 4,0 6,-6 3,-7-4,-10-7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41.98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95 1659,'-8'-5,"0"0,0 0,0 0,1-1,0 0,0 0,0-1,1 0,-10-15,14 20,1-1,-1 1,1-1,0 1,0-1,0 1,0-1,0 0,0 1,1-1,0 0,-1 0,1 0,0 1,0-1,1 0,-1 0,0 0,1 1,0-1,0 0,-1 1,2-1,-1 0,0 1,0-1,1 1,0 0,-1 0,1-1,0 1,0 0,0 0,0 1,0-1,4-2,25-15,1 0,1 2,0 2,36-12,-14 6,109-46,632-261,-600 246,323-147,-502 222,-9 4,0-1,-1 0,1 0,-1 0,0-1,0 0,10-10,-17 15,0 0,0 0,1-1,-1 1,0 0,0 0,0 0,0 0,0-1,0 1,1 0,-1 0,0-1,0 1,0 0,0 0,0 0,0-1,0 1,0 0,0 0,0-1,0 1,0 0,0 0,0 0,0-1,-1 1,1 0,0 0,0 0,0-1,0 1,0 0,0 0,-1 0,1-1,0 1,0 0,0 0,0 0,-1 0,1 0,0 0,0-1,0 1,-1 0,1 0,0 0,0 0,0 0,-1 0,1 0,0 0,0 0,-1 0,1 0,0 0,0 0,0 0,-1 0,1 0,0 0,0 0,-1 0,1 1,0-1,0 0,-1 0,-18 3,-5 4,1 1,0 1,1 1,0 0,0 2,1 1,1 1,0 0,1 1,0 2,2 0,0 0,0 2,2 0,1 1,0 0,1 1,1 1,2 0,0 0,1 1,1 0,1 1,-5 34,4-5,3 0,2 0,8 102,-5-153,0 0,0 0,0 0,0 0,0 0,1 0,-1 0,1-1,-1 1,1 0,0 0,-1 0,1-1,0 1,0 0,0-1,1 1,-1 0,0-1,0 0,1 1,-1-1,1 0,-1 0,1 0,0 0,3 2,-3-4,0 1,0-1,0 1,0-1,0 0,0 0,0 0,0 0,0 0,0 0,-1-1,1 1,0-1,-1 1,1-1,-1 0,0 1,0-1,1 0,-1 0,0 0,-1 0,1 0,0 0,0-2,71-200,-29 74,-41 125,0 0,-1 0,1 1,1-1,-1 1,1-1,-1 1,1 0,1 0,-1 0,0 1,1-1,0 1,0-1,0 1,0 1,6-4,-5 5,0-1,0 1,0 0,1 1,-1-1,0 1,1 0,-1 0,0 1,0 0,1 0,-1 0,0 0,0 1,0 0,7 4,59 29,-2 4,113 84,-143-95,186 130,681 513,-891-658,3 1,-1 0,-1 1,0 1,-1 0,14 21,-26-33,-1 0,1 0,-1 0,0 1,0-1,-1 0,0 1,1-1,-2 1,1-1,0 1,-1-1,0 1,0 0,0-1,0 1,-1 0,0-1,0 1,0-1,-1 0,1 1,-1-1,0 0,0 0,-1 0,1 0,-1 0,0 0,-4 4,-4 2,0 1,-1-2,0 0,0 0,-1-1,0 0,0-1,-1-1,0 0,0-1,-1-1,0 0,1-1,-1 0,0-1,0-1,0 0,-1-1,1-1,0-1,0 0,0 0,1-2,-1 0,1 0,-1-1,1-1,1-1,-21-12,-2-8,1-1,1-3,2 0,1-2,1-2,2 0,2-2,-39-71,23 25,3-1,5-2,-32-116,-5-85,60 227,2-2,-2-106,11 163,0-1,0 0,1 1,-1-1,1 1,1 0,-1-1,1 1,0 0,0 0,0 0,0 0,1 0,0 0,0 1,1-1,-1 1,1 0,0 0,5-4,-2 3,1 1,-1 1,1-1,0 1,0 1,0-1,0 1,0 1,1 0,-1 0,0 0,14 2,44 3,0 4,0 3,0 2,62 23,77 15,-168-42,-29-6,1 0,1-1,-1-1,0 1,0-1,1-1,13 0,-22-1,0 1,1-1,-1 1,0-1,1 0,-1 1,0-1,0 0,1 0,-1 0,0 0,0 0,0 0,0 0,-1 0,1 0,0-1,0 1,-1 0,1-1,0 1,-1 0,0-1,1 1,-1-1,0 1,0 0,1-1,-1 1,0-1,-1 1,1-1,0 1,0-1,0 1,-1 0,0-2,-19-67,13 52,-130-483,118 422,4 16,-10-74,25 135,-1-1,1 1,0-1,0 1,-1-1,2 1,-1-1,0 1,0-1,1 1,-1-1,1 1,0-1,0 1,0 0,0 0,0-1,3-3,-2 5,0 1,0-1,0 0,0 1,0 0,0-1,-1 1,1 0,0 0,0 0,0 0,0 0,0 0,0 1,0-1,0 1,0-1,0 1,0 0,0 0,-1 0,1 0,0 0,1 1,79 46,116 87,-89-57,20 12,373 232,-480-310,0-2,36 12,-52-20,0 0,0-1,0 1,1-1,-1-1,0 1,0-1,1 0,-1 0,0-1,0 0,1 0,-1-1,0 1,7-4,7-8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42.92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146 1484,'-56'147,"32"-90,-30 112,53-163,0 1,0 0,1-1,0 1,0 0,0-1,1 1,0 0,0-1,4 12,-4-16,0-1,-1 1,1-1,0 1,0 0,0-1,0 0,1 1,-1-1,0 0,0 1,1-1,-1 0,1 0,-1 0,1 0,2 1,-1-2,-1 1,0-1,1 0,-1 0,0 0,1 0,-1 0,0-1,0 1,1-1,-1 1,0-1,0 0,0 0,0 0,1 0,2-3,3-2,1 0,-2-1,1 0,-1-1,0 0,0 0,-1 0,0-1,-1 0,8-17,4-13,15-51,-25 68,14-56,-4-2,-3 0,5-99,-15 131,-4 45,0 1,0 0,1 0,-1-1,1 1,-1 0,1 0,0 0,-1 0,1-1,0 1,1 0,-1 1,2-4,-2 5,-1-1,1 1,0-1,0 1,-1 0,1-1,0 1,0 0,0 0,-1 0,1-1,0 1,0 0,0 0,0 0,0 0,-1 0,1 1,0-1,0 0,0 0,-1 1,1-1,0 0,1 1,6 4,0 1,-1 0,0 0,0 0,9 11,-1-1,25 20,2-2,1-2,1-2,2-1,1-3,1-2,1-2,0-2,2-2,1-3,0-2,0-2,1-2,0-3,1-2,0-2,-1-3,73-10,-113 10,0-1,0-1,0 0,0 0,-1-2,22-9,-30 12,-1 0,1-1,-1 1,0-1,0 1,0-1,0 0,-1 0,1 0,-1-1,0 1,1-1,-1 1,-1-1,1 0,-1 0,1 1,-1-1,0 0,-1 0,1 0,-1 0,1 0,-1 0,0-1,-1-3,-2-9,0 0,-1 1,-1-1,-1 1,0 0,-1 0,0 1,-17-25,-12-12,-43-47,63 79,-112-126,-5 6,-172-140,117 130,-273-167,433 300,14 7,-1 0,0 1,-1 1,1 1,-2 0,-21-6,95 57,89 54,249 174,-374-257,788 549,-775-542,45 19,-46-28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45.49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1 783,'43'10,"-2"1,104 4,0-6,0-6,263-30,-372 24,0-3,0-1,-1-1,0-2,64-28,-90 34,0 0,0-1,0-1,-1 1,0-1,0-1,-1 1,0-1,0-1,0 1,-1-1,0 0,-1-1,0 1,0-1,0 0,-2 0,1-1,-1 1,0-1,-1 0,0 0,-1 0,0 0,0 0,-1-10,-2 1,-1 1,-1-1,0 1,-1 0,-1 0,-1 1,0 0,-18-28,0 4,-2 1,-38-42,42 55,-46-41,60 60,1 1,-1 1,-1-1,1 2,-1-1,0 1,-1 1,1 0,-19-5,3 10,26-1,0 0,-1 0,1 0,-1 1,1-1,-1 0,1 1,0-1,-1 0,1 1,0-1,-1 0,1 1,0-1,-1 0,1 1,0-1,0 1,-1-1,1 1,0-1,0 1,0-1,0 1,0-1,0 1,0 0,0 1,1 1,0-1,0 0,0 0,0 1,0-1,0 0,1 0,-1 0,1 0,-1 0,1-1,0 1,0 0,0-1,0 0,2 2,37 22,2-3,1-1,0-2,59 16,-24-8,138 49,304 125,-518-199,13 5,-1 1,-1 0,0 0,0 2,13 11,-25-19,0 0,1 0,-1 0,0 1,0-1,0 1,-1-1,1 1,-1 0,1-1,-1 1,0 0,0 0,0 0,-1 0,1 0,-1 1,1-1,-1 0,0 0,0 0,0 0,-1 0,1 0,-1 0,0 0,0 0,0 0,0 0,0 0,-1 0,1 0,-4 4,-14 17,-1-1,-1-1,-2-1,0 0,-26 17,-7 7,7-5,4-3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39.62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0,'5'9,"0"6,5 6,4 3,5 2,-2 1,-3 0,-4 0,-4-5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45.86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1,'5'0,"5"0,5 0,9 0,9 0,-2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46.52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1 377,'11'10,"1"0,1-1,0-1,0 0,0 0,26 9,-6-2,96 41,142 43,146 22,-26-8,-322-89,-135-50,-9-19,-126-97,166 113,1-2,2-1,1-2,2-1,-34-51,53 69,1 0,1 0,1-1,0 0,1-1,1 1,1-1,1 0,0 0,2-1,0 1,1 0,1 0,0-1,7-23,-7 39,0 0,1 0,-1 0,1 0,0 0,1 1,-1-1,1 1,-1-1,1 1,0 0,0 0,0 0,1 0,-1 1,1 0,-1-1,1 1,0 0,0 1,0-1,7-1,8-2,1 1,-1 2,35-2,-22 2,24-2,1 2,103 10,-131-4,-1 1,0 1,-1 2,0 1,0 1,-1 1,40 24,78 49,-122-72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47.17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88 910,'1'-7,"0"0,0 1,0-1,1 1,0-1,0 1,0 0,1-1,0 1,7-9,46-59,-31 44,162-193,144-198,-302 367,-28 53,-1 0,1 0,-1 0,0 0,0 0,1 0,-1 0,0 0,0 0,0-1,0 1,0 0,0 0,-1 0,1 0,0 0,0 0,-1 0,0-1,0 1,0 0,0 1,0-1,0 1,0-1,0 1,0-1,0 1,0 0,0 0,0-1,0 1,-1 0,1 0,0 0,0 0,0 0,0 1,0-1,-1 0,1 0,0 1,-1 0,-17 4,1 2,1 0,-1 1,1 0,-31 22,-76 66,109-83,-58 49,-89 96,134-126,1 1,2 1,1 1,2 1,-29 62,46-85,0 1,0-1,2 1,-1-1,-1 25,4-36,1 0,0 0,0 1,0-1,0 0,0 1,0-1,1 0,-1 1,1-1,0 0,-1 0,1 0,0 1,0-1,1 0,-1 0,0 0,1-1,-1 1,1 0,-1 0,1-1,0 1,0-1,-1 0,1 1,0-1,1 0,-1 0,0 0,0 0,0-1,0 1,1-1,-1 1,0-1,1 0,-1 0,0 0,1 0,1 0,41-5,-1-1,-1-2,1-3,-1-1,-1-2,0-1,54-30,-46 17,0-3,-2-2,-2-1,-1-3,-2-2,39-44,-42 41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47.54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6,'0'-5,"8"4,8 1,5 10,3 3,7 7,5 5,2 3,3 0,-6-4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48.14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45 550,'-21'-17,"19"16,0 0,0-1,-1 0,1 0,0 1,0-1,1 0,-1-1,0 1,-2-4,4 5,0 0,0-1,0 1,0 0,1-1,-1 1,0 0,1 0,-1-1,0 1,1 0,0 0,-1 0,1 0,0-1,-1 1,1 0,0 0,0 0,0 1,0-1,0 0,0 0,0 0,0 1,0-1,0 1,3-2,48-29,101-47,7-1,-129 61,15-9,49-36,-83 54,0-1,0 0,-1-1,-1 0,0-1,0 0,-1-1,11-22,-13 13,5-9,-12 30,1 1,-1-1,1 1,-1 0,1-1,0 1,-1-1,1 1,-1 0,1 0,0-1,0 1,-1 0,1 0,0 0,-1 0,1 0,0 0,-1 0,1 0,0 0,0 0,-1 0,1 1,0-1,-1 0,1 0,0 1,-1-1,1 0,-1 1,1-1,0 0,-1 1,1-1,-1 1,1-1,-1 1,0 0,2 0,153 152,-17-17,396 291,-490-392,-29-24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48.81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0,'1'5,"0"1,1-1,-1 0,1 0,1-1,-1 1,1 0,-1-1,1 0,6 7,2 5,22 31,1-2,64 65,93 70,-121-120,3-4,3-3,162 86,-172-99,-66-39,1-1,-1 0,0 0,1 0,-1 0,0 0,1 0,-1 0,0 0,1 0,-1 0,1 0,-1 0,0-1,1 1,-1 0,0 0,0 0,1 0,-1-1,0 1,1 0,-1 0,0 0,0-1,1 1,-1 0,0 0,0-1,0 1,1 0,-1-1,0 1,0 0,0-1,0 1,0 0,0-1,1 1,-1 0,0-1,0 1,0 0,0-1,0 1,0-1,-1 1,1 0,0-1,0 1,0 0,0-1,0 1,0 0,-1-1,-5-28,4 21,-6-42,1 0,3 0,2 0,3 0,1 0,3 0,2 0,13-51,-14 79,1 1,0-1,2 1,21-38,-27 54,0 0,0 1,0 0,1-1,-1 1,1 0,0 1,0-1,1 1,-1-1,1 1,-1 1,1-1,0 1,0 0,0 0,0 0,1 0,-1 1,0 0,1 0,-1 1,1 0,-1-1,11 3,4 1,-1 2,0 1,0 0,0 1,-1 1,0 1,24 15,9 12,50 44,-74-55,1-2,1-1,2-1,0-1,1-2,43 18,-46-27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49.24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95 1,'-5'0,"0"4,-5 6,-4 1,-5 3,-3 4,3-2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50.56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309 1598,'16'-36,"-8"19,13-32,-3-1,-2-1,-3-1,-1 0,7-92,-16 112,-3-1,0 1,-2-1,-2 1,0 0,-3 0,0 1,-2 0,-1 0,-24-47,31 70,-1 1,-1 1,1-1,-1 1,0 0,-1 0,1 0,-1 0,0 1,-11-7,14 10,0 1,-1-1,1 1,0 0,0 0,-1 0,1 0,0 1,-1-1,1 1,0 0,-1 0,1 0,-1 1,1-1,0 1,-1 0,1-1,0 2,-1-1,1 0,0 1,0-1,0 1,0 0,1 0,-4 3,-7 6,1 2,0 0,0 0,2 1,0 1,0 0,1 0,1 1,1 0,-9 26,-1 11,-18 110,22-77,4 0,4 136,5-213,0 0,1 1,0-1,1-1,0 1,0 0,1 0,0-1,7 14,-7-18,0 0,0 0,0-1,0 1,1-1,-1 1,1-1,0-1,0 1,0 0,0-1,1 0,-1 0,1 0,-1 0,1-1,0 0,0 0,6 1,14 0,0-1,-1-1,1-2,0 0,-1-1,26-7,10-6,72-29,-81 24,-1-1,-1-3,-2-2,0-1,-2-3,58-51,-76 57,0-2,-1-1,-2-1,-1-1,-1-1,-2-1,-1-1,-2-1,-1 0,14-44,-12 9,-3 0,-3-2,-3 1,-4-2,-2 1,-3 0,-4 0,-3 0,-18-83,21 136,0 0,-1 1,-14-32,18 46,0 0,0 0,0 1,-1-1,1 0,-1 1,0-1,0 1,0 0,0 0,0-1,0 1,-1 1,1-1,-1 0,1 1,-1-1,0 1,1 0,-1-1,0 1,0 1,0-1,0 0,0 1,0 0,0-1,0 1,0 0,0 1,-3-1,3 2,0-1,0 1,0 0,0-1,0 1,1 0,-1 1,1-1,-1 0,1 1,0-1,0 1,0 0,0 0,1 0,-1 0,1 0,0 0,0 0,0 0,0 0,0 1,1-1,-1 5,-1 9,0-1,1 1,3 25,-1-31,1 0,0 0,1-1,0 1,1-1,0 0,1 0,0 0,0-1,1 1,0-1,1-1,0 1,0-1,1 0,9 7,17 12,1-2,69 38,-11-7,-78-46,0 0,-1 1,0 0,0 1,-2 0,1 2,-2-1,0 1,0 1,-2 0,0 0,0 1,-2 0,0 1,0-1,-2 1,0 1,3 23,0 42,-4 0,-7 94,0 13,3-187,0 1,0 0,0-1,0 1,1-1,0 1,0-1,0 1,0-1,0 1,1-1,-1 0,1 1,4 4,-4-6,0-1,0 0,0 1,0-1,0 0,1 0,-1 0,0-1,1 1,-1 0,0-1,1 0,-1 1,0-1,1 0,-1 0,1 0,-1-1,0 1,1 0,-1-1,4-1,53-16,-1-2,-1-2,102-58,-131 64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51.89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354 2729,'1'-5,"0"0,0 0,0 0,0 0,1 0,0 0,5-9,2-7,88-249,21-50,254-535,-368 847,2-3,-1 1,0-1,-1-1,0 1,4-22,-8 30,0 1,1-1,-2 1,1-1,0 1,0-1,-1 1,0-1,1 1,-1-1,0 1,0 0,0 0,0-1,-1 1,1 0,0 0,-1 0,0 0,1 1,-1-1,0 0,0 1,0-1,0 1,0 0,-1-1,1 1,0 0,0 0,-1 1,1-1,-5 0,-3-2,0 2,1-1,-1 2,0-1,0 1,0 1,0 0,0 0,0 1,0 0,0 0,1 1,-1 1,-13 7,-11 7,1 1,-44 34,24-13,2 2,2 3,2 2,3 2,1 1,2 3,3 1,-38 73,42-60,2 1,4 2,2 1,4 1,3 1,3 0,-6 77,18-115,2 0,1 0,2 1,1-1,2 0,14 59,-15-81,1 0,1-1,0 0,0 0,1 0,1-1,0 0,0 0,1-1,0 0,1 0,0-1,1 0,0 0,0-1,1-1,0 0,0 0,1-1,0 0,17 5,2-3,0-2,0 0,0-3,1 0,-1-2,1-2,0 0,61-13,-10-4,0-3,90-37,-68 17,-2-5,-3-4,-2-5,-2-3,147-119,-181 124,-1-2,-3-3,-3-3,-3-2,-2-2,-3-2,-3-2,53-113,-78 136,-2-1,-2 0,-2-1,-2-1,-2 0,-2 0,-2-1,-3 0,-2 0,-2 0,-2 1,-2-1,-22-80,26 121,0 1,-1 0,0-1,-1 1,0 0,-7-10,13 34,7 14,4 2,2-1,1-1,1 0,2-1,0-1,2-1,39 38,-59-64,0 1,0-1,0 0,1 0,-1 0,0 0,1 0,-1 0,1-1,-1 1,1 0,-1-1,1 1,-1-1,1 0,0 1,2-1,-4 0,1-1,0 1,0 0,0-1,-1 1,1-1,0 1,0-1,-1 1,1-1,0 1,-1-1,1 0,-1 1,1-1,-1 0,1 0,-1 1,1-1,-1 0,0 0,0 0,1-1,1-7,0-1,-1 0,0 1,-1-17,0 14,1-109,-1-24,38-285,-37 425,5-34,1 1,2-1,2 2,1-1,32-65,-41 99,-1-1,1 1,1 0,-1 0,0 0,1 0,0 1,0-1,0 1,0 0,1 0,-1 1,1-1,0 1,0 0,-1 0,1 1,0-1,1 1,-1 0,0 1,0-1,0 1,1 0,-1 0,0 0,0 1,0 0,0 0,9 3,10 5,0 0,-1 2,0 0,40 28,144 106,-128-87,2-2,146 73,-25-49,-174-71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52.76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474 1722,'4'-10,"10"-31,12-60,-24 90,0 0,0 1,-2-1,1 0,-1 0,-1 0,0 0,0 0,-1 0,-1 1,-4-12,6 17,-1 1,0 1,-1-1,1 0,-1 1,1-1,-1 1,0 0,0 0,-1 0,1 0,-1 0,1 1,-1-1,0 1,0 0,0 0,0 1,0-1,0 1,-1 0,1 0,0 0,-1 1,1 0,0-1,-1 2,1-1,-1 0,-6 2,0 0,-1 1,0 0,1 1,0 0,0 1,0 0,0 1,1 0,0 1,-11 9,4 0,0 1,1 1,1 1,1 0,1 1,1 0,0 1,-12 33,0 6,-28 122,37-116,3 0,-4 79,14-118,2-1,1 0,0 0,2 0,1 0,1-1,2 1,15 41,-17-56,1-1,-1 0,2 0,-1 0,1-1,1 0,0 0,0-1,1 0,-1 0,2-1,-1 0,13 6,-8-6,1-1,-1-1,1 0,0-1,0 0,0-1,1-1,30 1,-11-5,0-1,0-1,0-2,0-2,-1-1,-1-2,1-1,31-16,-24 6,-1-2,0-1,-2-2,-2-2,0-1,-2-2,-1-1,-2-2,-1-1,46-73,-34 38,-3-3,-4-1,-2-1,-4-2,24-103,-35 101,-3-1,-4 0,-3-1,-4 0,-10-121,1 143,-3 1,-2 0,-3 1,-3 1,-2 0,-2 1,-3 1,-39-68,41 88,-3 2,0 0,-2 1,-2 2,-43-38,54 53,0 1,-2 1,1 0,-2 2,0 0,0 1,-1 1,0 1,0 1,-1 1,-29-5,43 10,1 0,-1 1,1 0,-1 0,0 1,1-1,-1 2,1-1,-1 1,1 0,0 1,0 0,0 0,0 1,1-1,-1 1,1 1,0-1,0 1,0 0,1 1,0-1,0 1,0 0,1 0,0 1,0-1,-5 13,3-6,1 1,1 0,1 0,0 0,0 0,1 1,1-1,1 1,0-1,1 0,0 1,1-1,0 0,7 18,-4-17,1-1,1 1,0-2,1 1,1-1,0 0,0-1,2 0,-1 0,1-1,1-1,0 0,1 0,-1-1,2-1,27 14,7-2,1-2,0-2,93 17,6-8,235 8,-375-33,2 0,-1 1,1 0,0 0,0 1,11 3,-19-4,0 0,0 0,0 0,0 0,0 0,-1 0,1 1,0-1,0 0,-1 1,1 0,-1-1,1 1,-1 0,0 0,0 0,0 0,0 0,0 0,0 0,0 0,-1 0,1 0,-1 1,0-1,1 0,-1 4,-1 9,0 0,-1 0,-1-1,-8 29,-3 15,-2 41,4 2,2 131,10-225,0 4,0 1,1-1,0 1,1-1,3 14,-4-23,0 1,0-1,0 0,0 0,0 1,0-1,1 0,-1 0,1 0,-1-1,1 1,0 0,0 0,0-1,0 1,0-1,0 0,0 0,0 0,1 0,-1 0,0 0,1 0,-1-1,1 1,-1-1,0 0,1 0,-1 0,4 0,10-2,1-2,-1 0,0 0,0-2,-1 0,0 0,0-2,27-17,-2 3,453-266,-387 219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7:59.1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1,'0'4,"9"6,2 10,4 10,4 8,-2 2,5 3,3-2,-2-3,-6-4,-5-4,-1-6,-2-4,-3-5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39.96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54.11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453 465,'-9'10,"1"0,0 1,1 0,0 0,-7 17,-4 5,-53 97,6 4,5 2,7 2,-63 256,114-382,-2 3,0 2,1-1,1 0,1 34,1-49,0 1,0-1,0 1,0-1,1 0,-1 1,0-1,1 1,-1-1,1 0,0 1,-1-1,1 0,0 1,0-1,0 0,0 0,0 0,0 0,0 0,0 0,0 0,1 0,-1-1,0 1,3 1,-1-2,0 1,0-1,0 0,0 0,0 0,0 0,0-1,0 1,0-1,0 0,0 0,3-1,8-4,0-1,-1-1,0 0,15-12,23-22,-2-3,-1-2,-3-2,-3-2,-1-1,-3-3,-2-1,-3-1,-2-2,33-88,-48 100,-1-2,11-74,-22 98,-1-1,-2 0,0 1,-2-1,0 0,-9-42,9 56,11 30,3 5,285 421,19-13,632 662,-772-912,178 190,-341-355,-1-2,0 0,-1 1,-1 0,12 22,-21-33,0-1,-1 0,1 1,-1-1,0 1,0 0,0-1,-1 1,1 0,-1-1,0 1,0 0,0 0,0-1,-1 1,0 0,1 0,-1-1,0 1,-1-1,1 1,-1-1,0 0,0 1,0-1,0 0,-3 3,-7 6,-1 0,0-1,-1-1,0 0,0-1,-1-1,-1 0,-28 10,-141 37,168-51,-57 14,-1-3,0-3,-1-4,-104-2,136-8,0-1,1-3,0-1,0-3,1-1,0-2,1-2,0-1,-40-24,39 14,2-1,0-2,2-2,2-2,1-1,1-1,2-2,2-1,1-2,2 0,2-2,2-1,1-1,-25-78,25 54,3-2,4 0,2-1,4 0,2-1,4 0,3 1,3-1,17-98,3 58,4 0,55-140,109-205,-50 126,-131 308,-6 16,0 0,-1-1,0 1,0-1,-1 0,0 0,-1 0,1 0,-2 0,1-8,-9 52,8-33,1 0,-1 0,1 0,-1 1,1-1,0 0,0 0,1 0,-1-1,1 1,-1 0,1 0,0-1,0 1,0-1,0 0,0 0,1 1,-1-1,1-1,-1 1,1 0,0-1,0 1,0-1,0 0,0 0,0 0,0 0,0 0,0-1,0 1,0-1,1 0,-1 0,0 0,5-2,-2 2,0-1,-1 0,1-1,0 1,-1-1,1 0,-1-1,1 1,-1-1,0 0,0-1,0 1,-1-1,1 0,-1 0,0 0,0 0,0-1,5-9,-4 3,-1-1,-1 0,0 1,0-1,-1 0,-1-1,0 1,0 0,-3-16,-1-14,-12-53,3 43,-3 0,-1 1,-3 1,-37-72,68 129,22 24,-9-9,299 223,-199-156,540 425,-547-410,-4 4,-6 6,128 172,-213-255,-2 1,-2 1,0 1,-3 0,22 63,-34-83,0 1,-1-1,0 1,-1 0,-1 0,0 0,-1 0,-1 0,0-1,-1 1,-1 0,0 0,-1-1,0 0,-1 0,-1 0,-11 20,2-12,-1 0,-1-1,-1-1,-1 0,-1-2,0 0,-27 17,19-16,-1-1,-1-1,0-2,-2-1,-41 13,62-23,0-2,-1 1,1-1,-1-1,1 0,-1-1,1 0,-1-1,1 0,-1 0,1-2,-1 1,1-1,-14-7,10 3,-1-1,2-1,-1-1,1 0,1 0,0-2,0 1,-18-25,-2-9,2-1,2-2,3 0,-39-99,-50-192,72 180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55.02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439 1341,'5'-7,"-1"-1,1 0,-1 0,0 0,-1 0,0-1,0 1,-1-1,2-11,2-6,16-57,-3-1,-4-1,6-155,-20 187,-3 0,-2-1,-2 1,-2 1,-3 0,-2 0,-26-65,30 97,0 1,-1 0,-1 1,0 0,-2 0,0 1,-24-23,29 32,0 1,0 0,-1 0,0 1,0 1,-1-1,1 1,-1 1,0 0,0 0,-1 1,1 1,-1-1,1 2,-1-1,-18 1,22 1,1 1,-1 0,1 0,-1 1,1 0,0 0,0 0,0 1,0 0,0 0,0 0,1 1,-1 0,-6 7,4-4,1 1,1 0,-1 1,2-1,-1 1,1 0,0 1,-5 15,4-8,1 1,1-1,0 1,2 0,0 0,1 0,1 0,0 1,1-1,6 25,-1-22,2 1,0-1,1-1,1 0,1 0,1-1,1 0,0-1,1-1,1 0,1-1,0-1,22 16,5 1,1-2,1-2,2-2,73 30,-27-21,132 33,104 3,-196-44,-129-26,5 1,0 0,-1 0,1 0,0 1,13 8,-20-10,-1 0,1 0,-1 0,1 0,-1 0,0 1,0-1,1 1,-1-1,0 1,0-1,-1 1,1-1,0 1,0 0,-1-1,1 1,-1 0,0 0,1 0,-1-1,0 1,0 0,0 0,0 0,0-1,-1 1,1 0,-1 0,1 0,-1-1,1 1,-2 2,-13 27,-2-1,-1 0,-1-2,-1 0,-31 32,3-1,-357 446,350-435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55.40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1,'5'0,"5"0,5 0,9 0,9 4,3 2,4 8,4 1,-2 8,-3-1,-4 0,-4-3,-7-5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56.61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0 599,'9'-17,"-1"1,2 0,0 1,1 0,0 1,15-14,-10 9,97-99,168-137,-233 213,-36 31,20-17,-25 24,-14 14,-30 38,2 1,3 1,-29 61,-60 174,101-226,-22 99,38-139,1 1,0 0,2 0,0 0,2 0,0 0,1 0,1 0,7 23,-6-33,0-1,0 0,1 0,1 0,-1-1,1 0,1 0,0 0,0-1,0 0,1 0,0-1,0 0,0 0,1-1,0 0,0-1,0 0,1 0,0-1,11 3,8 1,1-2,0-1,0-1,0-1,57-5,-83 3,0 0,1 0,-1-1,0 0,1 0,-1 0,0 0,0-1,0 1,0-1,0 0,-1-1,1 1,0 0,-1-1,0 0,1 0,-1 0,-1 0,1-1,0 1,3-6,-2-1,0 0,-1 0,0 0,-1-1,0 1,-1-1,0 1,0-12,-3-43,0-22,2 81,1-1,0 1,0 0,0 0,1-1,-1 1,1 0,1 0,-1 1,4-7,-4 11,0-1,-1 0,1 0,0 1,0-1,0 1,0 0,0-1,0 1,0 0,0 0,0 1,1-1,-1 0,0 1,1-1,-1 1,0 0,1-1,-1 1,0 1,1-1,-1 0,1 0,-1 1,0-1,1 1,-1 0,0 0,4 2,9 3,-1 2,1 0,18 14,-26-17,70 51,-2 4,114 119,111 161,-284-322,224 277,256 414,-477-680,9 13,-2 1,-2 2,-2 0,28 81,-48-120,0 1,0 0,-1 0,1 0,-2 0,1 1,-1-1,0 0,0 0,-1 0,0 0,0 0,-1 0,0 0,0 0,-1 0,1-1,-1 1,-1-1,0 0,1 0,-2 0,1-1,-1 1,0-1,0 0,0 0,0-1,-1 1,0-1,-11 5,-9 4,-1-1,0-1,-1-1,0-2,-1-1,0-1,0-1,0-2,0 0,-1-3,1 0,0-2,-35-6,19 0,0-2,2-2,-1-2,1-1,1-3,1-1,-73-47,72 36,1-2,1-2,2-1,2-2,1-2,2-1,1-1,3-2,1-1,2-2,-33-82,35 65,3-2,3 0,3-1,2 0,4-1,2-1,4 1,7-107,5 80,4 0,4 1,4 1,4 1,4 1,65-141,-90 224,40-72,-40 73,1 0,-1 0,1 0,0 1,1 0,-1 0,1 0,0 1,10-6,-14 9,0 0,-1 1,1-1,0 1,0-1,-1 1,1 0,0-1,0 1,0 0,-1 0,1 1,0-1,0 0,0 0,0 1,-1-1,1 1,0 0,-1 0,1-1,0 1,-1 0,1 0,-1 0,1 1,-1-1,0 0,0 0,1 1,0 1,5 7,0-1,-1 1,-1 1,5 10,2 2,2 1,1-1,1-1,0-1,2 0,1-1,0-1,2 0,0-2,1-1,27 16,-46-30,0 0,0-1,0 1,0-1,0 0,0 0,0 0,1 0,-1-1,0 1,1-1,-1 0,0 0,0 0,1 0,-1-1,0 1,1-1,2-1,-3 0,-1 0,0 0,1 0,-1 0,0 0,0 0,-1-1,1 1,0-1,-1 1,1-1,-1 0,0 1,0-1,0 0,0 0,-1 0,1 0,-1 0,0 0,0-4,2-34,-3 0,-9-71,0 14,-8-230,18 325,0 1,-1-1,1 0,0 0,1 0,-1 1,0-1,1 0,0 0,0 1,0-1,0 0,0 1,0-1,0 1,1 0,0-1,2-2,-2 4,0 0,0 0,0 0,0 1,0-1,0 1,0-1,0 1,0 0,0 0,0 0,0 0,0 0,0 1,0-1,0 0,0 1,0 0,0-1,0 1,0 0,0 0,0 0,-1 0,4 3,38 25,-1 2,-2 2,-1 2,56 64,43 39,-111-117,-5-7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57.56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666 1300,'-5'0,"-1"1,1 0,-1 0,1 0,-1 1,1 0,0 0,0 0,0 1,0-1,0 1,1 0,-1 1,1-1,0 1,0 0,0 0,0 0,1 0,0 1,0 0,-5 8,-4 11,1 0,1 1,-10 37,19-57,-16 55,2 1,3 1,-6 103,16-133,2 0,1 0,2 0,1-1,1 1,2-1,1 0,1-1,16 35,-18-53,0 1,0-1,1-1,1 1,0-1,1-1,14 13,-17-17,0-1,-1 0,2 0,-1 0,1-1,-1-1,1 1,0-1,0 0,0-1,1 0,-1 0,12 0,-17-2,0 0,0-1,0 1,0-1,0 1,-1-1,1 0,0 0,0 0,-1 0,1-1,0 1,-1-1,1 1,-1-1,0 0,0 0,0 0,0 0,0-1,0 1,0-1,-1 1,1-1,-1 1,0-1,0 0,0 1,0-1,0 0,0 0,0-4,2-12,-1 0,-1 0,-2-37,1 34,-1-19,1-17,-2-1,-12-66,9 109,2 14,6 30,6 0,2 1,0-2,2 0,1 0,1-1,2-1,0 0,1-1,34 32,-24-28,2-1,1-1,1-2,1-1,1-2,61 29,-66-38,1-1,49 12,-63-20,0 0,0-1,0-1,0 0,1-1,28-4,-40 3,0 0,1-1,-1 0,0 0,0 0,-1 0,1-1,0 0,-1 0,0 0,0 0,0-1,0 0,0 0,-1 0,1 0,-1 0,0-1,-1 1,1-1,-1 0,0 0,0 0,3-10,0-9,-1-1,0 1,-2-1,-1-28,-1 37,2-101,-6 0,-5 0,-43-209,33 252,-3 1,-2 1,-4 1,-3 2,-3 1,-3 1,-46-62,13 39,-4 2,-3 4,-5 3,-2 4,-4 4,-3 3,-3 5,-189-99,274 160,-115-52,109 51,0 0,0 1,-1 0,1 2,-1 0,-20-1,34 3,-1 0,0 0,0 0,0 1,0-1,0 0,1 1,-1 0,0 0,0 0,1 0,-1 0,1 0,-1 1,1-1,-1 1,1 0,-3 2,4-2,0 0,-1 0,2 0,-1 0,0 1,0-1,1 0,-1 0,1 0,-1 1,1-1,0 0,0 1,0-1,0 0,1 0,-1 1,1 1,3 9,1 1,1-1,-1-1,2 1,15 21,31 37,3-2,128 120,-127-134,182 217,-20-20,-211-244,1-1,0 0,0 0,0-1,1 0,0-1,0 0,0-1,1 0,0 0,-1-1,1 0,19 1,24 2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59.00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1 413,'15'1,"-1"0,1 2,-1-1,0 2,1 0,-1 1,-1 0,16 9,106 65,-93-53,316 217,-357-242,0 0,0-1,0 1,0 0,0-1,0 1,0-1,0 1,0-1,0 1,0-1,0 0,1 0,-1 1,0-1,0 0,0 0,1 0,-1 0,1-1,-1 1,-1-1,1 1,-1-1,0 1,1-1,-1 0,0 1,1-1,-1 0,0 1,0-1,1 0,-1 1,0-1,0 0,0 0,0 1,0-1,0 0,0 1,0-1,0 0,-1-1,-18-56,14 46,-21-58,-25-61,6-2,-29-150,72 277,1 0,0 0,0 0,1 0,0 0,0 0,0 0,1 0,-1 0,3-6,-2 10,1 0,-1 0,0 0,1 0,0 0,-1 0,1 0,0 1,0-1,0 1,0-1,0 1,0 0,0 0,1 0,-1 0,0 0,1 1,-1-1,1 0,-1 1,1 0,-1 0,1 0,-1 0,0 0,5 1,25 1,1 1,-1 1,0 2,59 20,124 58,-158-60,759 354,-780-359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0:59.87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192 2282,'-1'8,"0"1,-1-1,0 1,0-1,-1 0,0 0,-4 8,-8 26,-132 586,146-618,-2 7,0 1,2 0,1 34,0-49,0 1,0-1,1 1,-1-1,1 0,0 1,0-1,1 0,-1 0,0 0,1 0,0 0,0 0,0 0,0-1,0 1,0-1,1 1,-1-1,1 0,0 0,0 0,0 0,0-1,0 1,0-1,3 2,8 0,0-1,0 0,1-1,-1 0,0-2,0 1,0-2,1 0,-1 0,21-8,14-6,71-35,-110 47,74-36,137-89,-174 96,-1-2,-2-1,-2-3,42-48,-79 82,0-1,0-1,0 1,-1-1,0 0,0 0,3-9,-6 13,0 0,-1 1,0-1,1 1,-1-1,0 0,0 1,-1-1,1 0,-1 1,1-1,-1 1,0-1,0 1,0-1,0 1,0 0,0-1,-1 1,1 0,-1 0,1 0,-1 0,0 0,-2-1,-27-23,-1 3,-1 0,-1 3,-53-25,18 9,-9-6,0 2,-118-83,184 114,0-1,1 0,0-1,0-1,1 1,1-2,0 1,-14-27,21 34,0 0,0 0,0 0,1 0,-1 0,1 0,0-1,1 1,-1 0,1-1,0 1,0 0,1-1,0 1,0 0,0-1,0 1,1 0,0 0,0 0,0 0,1 0,0 1,0-1,0 1,0 0,1 0,-1 0,5-4,12-9,1 0,1 2,0 0,33-15,103-39,-149 65,102-36,1 5,2 5,1 5,0 5,2 5,0 5,1 5,-1 5,0 6,221 38,-252-26,-1 4,-1 3,116 52,-155-56,-1 2,-1 2,-1 1,-1 3,-2 1,-1 2,53 56,-78-74,-1 1,-1 1,0 0,-1 0,-1 1,0 0,-2 1,7 18,-13-31,0-1,0 1,0 0,-1 0,0 0,1 0,-2 0,1 0,-1 0,1 0,-1 0,-1 0,1 0,-4 7,2-7,0-1,0 0,0 0,-1 0,1-1,-1 1,0-1,0 0,0 0,-1-1,1 1,-1-1,1 0,-1 0,0 0,0 0,-6 0,-7 2,0-1,0-1,0-1,0 0,0-2,0 0,0-1,1 0,-1-2,0 0,1-1,0 0,-21-11,4 0,1-2,1-1,0-2,2 0,-41-39,34 24,2-3,2 0,2-2,1-2,3-1,-41-84,22 20,-62-213,64 153,8-2,7-1,8-1,7-1,12-227,2 389,0 0,1 0,1 0,-1 0,2 1,0-1,0 1,7-16,9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1:01.16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0 308,'6'2,"1"-1,-1 1,0 1,0-1,-1 1,1 0,0 0,-1 1,0 0,9 8,10 6,1087 654,-272-174,-594-333,-241-162,0 0,0 0,0 1,-1-1,1 1,-1 0,3 5,-5-9,-1 0,0 1,0-1,0 0,0 0,0 0,0 1,0-1,0 0,0 0,0 1,0-1,0 0,0 0,0 1,0-1,0 0,0 0,0 1,0-1,0 0,0 0,0 0,0 1,0-1,0 0,0 0,-1 1,1-1,0 0,0 0,0 0,0 0,-1 1,1-1,0 0,0 0,0 0,-1 0,1 0,0 0,0 1,0-1,-1 0,-25-3,-63-25,1-4,1-4,-93-54,115 57,-943-534,895 497,2-5,-166-147,265 212,1-2,1 1,0-1,0-1,1 1,1-2,-10-18,17 27,-1 1,0-1,1 1,0-1,0 0,1 1,-1-1,1 0,0 1,0-1,1 0,-1 0,1 1,0-1,0 1,1-1,-1 1,1-1,0 1,0 0,1 0,-1 0,1 0,0 0,0 0,0 1,7-6,13-11,1 1,0 2,1 0,2 2,36-17,145-49,-194 77,292-89,-242 79,0 2,124-5,-178 17,1 0,-1 0,1 1,-1 0,0 1,14 4,-20-5,-1 1,0-1,0 1,0 0,0 0,0 0,0 0,0 0,0 0,-1 1,0 0,1-1,-1 1,0 0,0 0,0 0,-1 0,1 1,-1-1,0 0,2 6,0 9,-1-1,0 1,-2 0,0 0,-1-1,-1 1,0-1,-1 1,-1-1,-1 0,0 0,-16 32,6-19,-1 0,-1-1,-2 0,0-1,-44 45,43-53,-1-2,0 0,-1-2,-1 0,-42 20,8-10,-82 26,120-46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1:01.69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646 299,'-14'9,"-1"1,2 1,-1 0,1 1,-17 21,-51 73,70-90,-25 37,2 1,3 2,2 2,3 0,2 2,3 0,2 2,4 0,-9 67,22-113,1 0,0 0,1 0,1 0,1 0,6 30,-6-39,1 0,-1 0,1 0,0 0,1-1,0 1,0-1,0 0,0 0,1 0,0-1,1 0,-1 0,1 0,0 0,0-1,7 4,4-1,1 0,0-1,0-1,1 0,-1-2,1 0,0-1,0-1,0 0,0-2,0 0,26-6,5-2,0-3,0-2,64-27,-52 14,-2-2,-1-3,-1-3,-3-2,0-2,70-67,-89 71,-2 0,-2-3,-1 0,-1-2,-3-2,-1 0,-2-2,-3 0,24-67,-39 91,0 0,-1-1,-1 0,-1 0,-1 0,-1 0,-1 0,-5-38,3 47,-1-1,0 0,-1 1,0 0,-1 0,-1 0,0 0,-1 1,0 0,0 0,-1 1,0 0,-1 1,0-1,-15-10,-3 1,-1 1,-1 1,-1 2,0 1,-1 1,0 2,-1 0,-45-7,-11 3,-171-8,190 21,-1 4,1 2,-121 24,142-17,1 2,1 2,0 1,1 3,1 2,-48 30,86-47,0-1,0 1,0 0,1 0,-1 1,1 0,0 0,1 0,-1 0,1 1,0-1,0 1,1 0,-4 10,2 5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1:02.41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125 972,'-7'-1,"-1"1,0 0,0 1,1 0,-1 0,0 1,1 0,-1 0,-10 6,15-7,0 2,1-1,-1 0,0 1,1-1,0 1,-1-1,1 1,0 0,0 0,1 0,-1 1,1-1,-1 0,1 0,0 1,0-1,1 1,-1-1,1 1,0-1,-1 1,2 4,0 5,0-1,1 1,0-1,1 0,0 0,1 0,0 0,1-1,1 1,0-1,0 0,1-1,0 0,1 0,0 0,1-1,-1 0,2-1,-1 0,16 9,0 0,1-1,1-1,1-2,-1-1,2-1,0-1,37 8,-46-14,0 0,0-2,0 0,0-1,0-1,0-1,0-1,0 0,-1-2,25-7,-33 7,-1 0,1-1,0 0,-1-1,0 0,-1-1,1 0,-1 0,-1-1,1 0,-1-1,-1 0,0 0,0 0,0-1,-1 0,-1-1,8-20,-7 15,-1 0,-1-1,-1 0,0 1,-2-1,1 0,-2 0,0 0,-2 0,1 0,-2 0,0 1,-1-1,-8-19,4 16,0 0,-2 1,0 0,-1 0,-1 1,-1 1,0 0,-1 1,-1 1,-32-27,42 38,0 0,0 1,0-1,-1 1,1 0,-1 0,0 1,-8-3,14 5,0 0,0 0,0 0,0 0,0 1,0-1,0 0,0 0,0 0,0 0,0 0,0 0,0 0,0 0,0 0,0 0,0 0,0 0,0 1,0-1,0 0,0 0,0 0,0 0,0 0,0 0,0 0,0 0,-1 0,1 0,0 0,0 0,0 0,0 0,0 0,0 0,0 0,0 0,0 1,0-1,0 0,0 0,0 0,-1 0,1 0,0 0,0 0,0 0,0 0,0 0,11 8,22 10,62 12,1-4,1-4,1-4,142 7,-216-23,16 1,52-3,-83-1,0 1,0-2,0 1,0-1,-1 0,1-1,-1 0,0 0,0-1,0 0,14-10,-20 13,1-1,-1 0,0 0,0-1,0 1,-1 0,1-1,0 1,-1-1,0 1,1-1,-1 0,0 1,0-1,-1 0,1 0,-1 0,1 0,-1-4,0 2,-1 0,0 0,0 0,0 0,-1 0,0 1,0-1,0 1,0-1,-5-6,-7-6,0-1,-1 2,0 0,-19-14,28 25,-84-69,-170-107,-116-37,313 183,-96-47,101 57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40.62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0 869,'54'50,"-28"-28,-1 2,0 1,-2 0,31 47,-48-57,-19-36,6-8,0-1,2 0,1-1,2 1,1 0,3-37,-2 38,2-44,3 0,28-135,-24 169,2 0,1 0,3 1,1 1,1 0,39-60,-48 87,-1 1,1-1,1 1,0 0,0 1,0 0,1 0,0 1,1 1,0 0,0 0,0 1,1 0,-1 1,1 0,0 1,0 0,1 1,14 0,-9 1,0 2,-1 0,1 1,-1 1,1 1,-1 0,0 1,-1 1,1 1,-1 0,0 1,28 19,25 27,-2 2,-3 3,106 127,-136-145,-3 1,34 59,-56-84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1:03.88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650 2316,'-31'52,"22"-39,1 1,1-1,0 1,-9 24,16-37,0 0,-1 0,1 0,0 0,-1 0,1 1,0-1,0 0,0 0,0 0,0 0,0 0,1 0,-1 0,0 1,0-1,1 0,-1 0,1 0,0 1,0-1,0-1,-1 1,1-1,0 1,0-1,-1 0,1 1,0-1,0 0,0 0,0 1,-1-1,1 0,0 0,0 0,0 0,0 0,0 0,0-1,1 1,3-2,1 1,-1-1,0-1,1 1,-1-1,8-5,48-40,-2-1,-3-4,-2-1,69-91,-66 69,-4-4,-3-1,48-107,-65 112,-3 0,-4-2,28-136,-45 164,-3 1,-1-1,-3 0,-2 0,-2 0,-3 0,-13-63,12 89,0 0,-2 1,-1 0,0 0,-2 1,-1 0,-20-29,26 42,-1 1,0 0,0 0,-1 1,1 0,-2 0,1 1,-1 0,0 0,0 1,0 1,-1-1,0 1,0 1,0 0,0 0,-1 1,1 0,-19 0,13 3,0 0,0 2,0 0,0 0,1 2,-1 0,1 0,0 1,1 1,0 1,0 0,0 1,-14 12,-9 11,1 1,2 1,-38 50,6 2,4 4,3 2,-75 161,58-76,-65 223,96-249,7 1,-22 185,52-269,3 1,3 1,3-1,3 0,3 0,3-1,26 94,-29-140,1 0,0 0,2-1,1 0,1-1,0 0,23 27,-24-35,0 0,1-1,0 0,1-1,0-1,1 0,0-1,0 0,1-1,0 0,23 6,-15-8,0-1,0 0,1-2,-1-1,1 0,-1-2,1-1,-1-1,1 0,28-10,8-5,-1-3,95-49,-53 18,-3-5,-2-4,-3-4,-3-4,-4-4,97-105,-124 115,-4-4,-3-1,-3-3,-3-2,-3-2,-3-2,-4-1,48-153,-59 133,-5 0,-3-1,-5-1,-5 0,-4 0,-4-1,-17-117,6 139,-3 1,-4 0,-51-133,45 154,-1 1,-3 2,-3 1,-1 1,-56-64,62 85,-1 1,-48-38,63 58,-1 0,0 0,0 2,-1 0,-1 0,1 1,-1 1,-24-6,36 11,0 0,1 1,-1-1,0 1,1 0,-1-1,0 2,0-1,1 0,-1 1,0 0,1 0,-1 0,0 0,1 0,0 1,-1 0,-4 2,7-2,-1 0,1 0,0 0,-1 0,1 0,0 0,0 0,0 1,1-1,-1 0,0 0,1 1,-1-1,1 1,0-1,0 0,0 1,0-1,1 0,-1 1,0-1,1 0,0 1,-1-1,1 0,0 0,0 1,0-1,3 3,4 10,2 1,0-1,1-1,0 0,1 0,24 20,2-2,53 34,-24-25,1-3,2-2,75 26,233 65,-162-58,-158-50,-17-7,0 2,0 2,-1 1,62 39,-98-53,0 0,0 1,0-1,0 1,-1 0,0 0,0 0,0 1,0-1,-1 1,0-1,0 1,0 0,0 0,-1 0,0 0,1 9,-1 5,0 0,-2-1,-3 30,1-27,-88 517,-9 98,99-629,0 5,0 0,1 1,0-1,1 0,4 23,-4-33,-1 0,1 0,0 0,0 0,0-1,0 1,0 0,0 0,1 0,-1-1,0 1,1-1,0 1,-1-1,1 0,2 2,-1-2,0 0,0 0,-1 0,1-1,0 1,0-1,0 0,0 0,-1 0,1 0,0 0,0-1,0 1,-1-1,6-2,41-16,0-2,-2-3,59-38,-57 33,39-25,-4-3,-1-4,127-123,-182 158,-11 10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1:04.81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1699,'3'-25,"0"-1,2 1,0 0,2 0,19-45,-3 4,129-369,110-385,-259 808,2-6,-1 1,-1-1,0 0,-1 1,-2-22,1 37,-1 1,0-1,0 0,-1 1,1-1,0 0,0 1,-1-1,1 0,-1 1,0-1,1 1,-1-1,0 1,0-1,0 1,0 0,0-1,0 1,0 0,-1 0,1 0,0 0,-1 0,1 0,-1 0,1 0,-1 0,1 1,-1-1,1 1,-1-1,0 1,1 0,-1-1,0 1,0 0,1 0,-1 0,0 0,1 1,-1-1,0 0,1 1,-4 1,-5 1,0 1,0 0,1 1,-1 0,1 1,-8 6,-4 4,1 0,0 2,-26 30,40-41,-1 1,2-1,-1 1,1 0,1 1,-1-1,1 1,1 0,0 0,0 0,1 0,0 1,-1 10,3-16,0 0,1 0,0 0,0 0,0 0,0 0,0 0,1-1,-1 1,1 0,0-1,1 1,-1-1,0 0,1 1,0-1,0 0,0-1,0 1,0-1,7 5,6 2,1 0,0-1,28 9,38 8,0-3,114 15,182 5,-147-19,-184-18,7 0,-1 3,69 19,-119-26,0 0,0 0,0 0,0 1,0 0,-1 0,1 0,0 0,-1 0,1 1,-1-1,0 1,0 0,0 0,-1 1,1-1,2 5,-3-5,-1 1,-1 0,1-1,0 1,-1 0,0 0,0-1,0 1,0 0,0-1,-1 1,0 0,0-1,0 1,0 0,0-1,-1 1,0-1,-3 5,-21 32,-1-1,-3-1,-1-2,-65 59,50-50,-17 18,10-11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1:05.16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1,'4'0,"11"0,6 0,8 0,13 0,15 0,16 4,8 2,3 3,1 10,-3 1,-9 1,-15-2,-15-1,-12-3,-11-4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1:06.41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1185,'1241'-447,"-545"189,-658 244,197-78,-276 130,1 1,-61 79,52-52,3 3,-39 78,69-117,2 2,1 0,2 0,1 1,1 0,2 1,-5 60,11-88,1 1,0-1,0 1,1-1,0 1,0-1,0 1,1-1,0 0,0 0,1 0,0 0,0 0,0 0,0-1,1 0,0 1,0-2,1 1,-1 0,1-1,0 1,0-2,0 1,1 0,0-1,-1 0,1 0,0-1,0 0,1 0,-1 0,0 0,10 0,2 1,1-1,-1 0,0-1,1-1,-1-1,0-1,23-4,-34 5,-1-1,1 0,-1 0,0 0,0-1,0 0,0 0,0 0,-1-1,1 0,-1 0,0 0,0-1,0 1,-1-1,0 0,0-1,0 1,-1-1,1 0,-1 0,-1 0,4-9,-1-12,-1 0,-2 0,0 0,-2 0,-1 0,-1 0,-7-33,2 3,6 54,1 0,0 1,0-1,0 1,0-1,0 1,1-1,-1 1,1-1,-1 1,1-1,0 1,0-1,0 1,0 0,1 0,-1 0,1 0,-1 0,1 0,0 0,-1 0,1 0,0 1,0-1,1 1,-1-1,0 1,0 0,1 0,-1 0,0 0,1 0,-1 1,1-1,-1 1,1-1,2 1,13-1,1 0,-1 1,0 1,26 5,-32-4,83 14,0 4,0 5,-3 3,0 5,142 72,-99-32,-3 5,227 180,-246-163,197 213,-255-244,-3 2,-3 3,-3 1,70 146,-101-181,-1 1,-2 0,-1 0,9 66,-18-88,0-1,-2 1,0 0,0 0,-1-1,-1 1,0-1,-1 1,0-1,-1 0,-1 0,0 0,-1-1,0 1,-1-1,-11 15,0-6,-1-1,-1-1,-1-1,-1 0,0-2,-1 0,0-2,-51 23,36-21,0-3,-1 0,-1-3,0-1,-59 5,84-13,-1 0,0-1,0-1,0 0,0-1,0-1,0 0,1-1,0-1,0 0,-21-11,19 6,1-1,0 0,0-1,1-1,1 0,0-1,1-1,1 0,-13-19,-3-12,1-1,2-2,2-1,3 0,-26-98,15 13,-14-154,27 119,8-1,17-237,5 267,6 1,7 0,53-172,-68 278,-6 17,1 0,0 1,1-1,1 1,1 0,0 1,12-17,-19 32,-1-1,1 1,-1-1,0 0,1 1,0-1,-1 1,1 0,-1-1,1 1,-1-1,1 1,0 0,-1 0,1-1,0 1,-1 0,1 0,0 0,-1 0,1-1,0 1,0 0,-1 0,1 1,0-1,-1 0,1 0,1 0,15 18,7 38,-21-48,0-1,17 40,-19-45,0 0,0 0,0 0,1 0,-1 0,0-1,1 1,-1 0,1-1,0 1,-1-1,1 1,0-1,0 0,0 0,0 0,4 2,-5-3,0 0,-1-1,1 1,0 0,0 0,0-1,-1 1,1-1,0 1,0-1,-1 1,1-1,0 1,-1-1,1 1,-1-1,1 0,-1 1,1-1,-1 0,1 0,-1 1,0-1,1 0,-1 0,0 1,0-1,1 0,-1 0,0 0,0-1,4-35,-3 28,1-16,1 1,2 0,0-1,2 2,0-1,2 1,0 0,2 1,0 0,2 1,0 0,1 1,1 1,1 0,1 1,0 0,2 2,23-18,-16 17,1 0,0 2,1 1,1 1,0 2,0 0,1 2,1 2,-1 0,1 2,0 2,1 1,50 2,-66 2,-1 1,0 1,0 0,0 1,-1 0,0 1,0 1,0 0,-1 1,0 1,0 0,-1 0,0 1,-1 1,0 0,-1 1,13 17,9 19,-2 0,-3 2,29 72,-39-85,-6-11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1:07.40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1002 2823,'-21'-7,"0"0,-1 2,0 0,1 2,-1 0,-43 2,52 2,0 0,0 1,0 1,0 0,1 1,0 1,0 0,0 0,0 1,1 0,0 1,0 1,-11 9,2 3,0 1,2 1,1 0,0 1,2 1,1 1,0 0,2 0,1 2,-11 39,4-4,4 1,1 1,-4 97,13-96,4 0,2 0,16 93,-12-126,1 1,1-1,2 0,1-1,2 0,1-1,1-1,30 44,-33-58,0 0,1-2,1 1,0-2,0 0,1 0,1-2,0 0,32 15,-38-21,-1 0,1-1,0 0,1 0,-1-1,0 0,1-1,-1 0,1-1,-1 0,1-1,-1 0,1-1,-1 0,0 0,0-1,0 0,19-10,-16 5,0 0,-1-1,0-1,0 1,-1-2,0 0,-1 0,14-20,-10 9,-1-1,0-1,-2 0,12-34,-5-4,-2-1,-3 0,5-79,-9 34,-5 0,-10-127,1 181,-2 0,-2 0,-3 1,-2 0,-3 1,-27-61,18 73,26 40,0 0,0 0,0 0,0 0,1 0,-1 1,0-1,0 0,0 0,0 0,0 0,0 0,0 0,0 0,0 0,0 1,0-1,0 0,0 0,0 0,0 0,0 0,0 0,0 0,0 1,0-1,0 0,0 0,-1 0,1 0,0 0,0 0,0 0,0 0,0 0,0 1,0-1,0 0,0 0,0 0,0 0,-1 0,1 0,0 0,0 0,0 0,0 0,0 0,0 0,0 0,-1 0,1 0,0 0,0 0,0 0,0 0,0 0,0 0,0 0,-1 0,1 0,0 0,10 27,17 32,2-2,4-1,1-1,3-2,2-1,2-3,3-1,1-2,60 46,-93-83,1 0,1-1,0 0,0-1,1-1,-1 0,1-1,0-1,1 0,-1-1,1-1,16 1,-22-3,-1 0,1-1,0 0,-1 0,1-1,-1 0,0-1,1 0,-1 0,-1-1,1 0,0-1,-1 0,0 0,0-1,-1 0,1 0,-1-1,0 0,9-13,-9 10,-1-1,0 0,-1 0,0-1,-1 1,0-1,-1 0,0 0,-1 0,1-15,-1-5,-1 1,-8-63,-4 24,-3 1,-3 0,-31-80,-101-198,-273-419,-71 43,303 463,-249-262,418 500,7 7,0 0,0 1,-2 1,-32-23,33 32,13 11,13 21,19 23,2-1,53 63,-39-54,145 179,274 261,271 161,-675-609,55 46,198 129,-294-214,1-1,0-1,1 0,0-2,0-1,1 0,35 4,-11-6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1:08.17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 4561,'0'0,"0"0,0 0,0 1,0-1,0 0,0 0,0 0,0 0,0 0,0 1,0-1,0 0,0 0,0 0,0 0,0 0,0 1,0-1,0 0,0 0,0 0,0 0,0 0,0 1,0-1,0 0,0 0,0 0,0 0,0 0,-1 0,1 1,0-1,0 0,0 0,0 0,0 0,0 0,-1 0,1 0,0 0,0 0,0 0,0 0,0 0,-1 0,1 0,0 1,0-1,0 0,0-1,-1 1,1 0,0 0,0 0,0 0,0 0,0 0,-1 0,1 0,0 0,0 0,1 0,0 1,0-1,0 0,0 0,0 0,0 0,0 1,1-1,-1-1,0 1,0 0,0 0,0 0,0 0,0-1,0 1,2-1,15-8,1-1,-2 0,20-15,-21 14,256-199,-43 2,60-79,1020-1214,-164-128,-797 1044,-342 575,-2 4,-1 0,0-1,0 1,0-1,0 1,-1-1,1-8,-7 5,-5 11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11:09.38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7527,'0'0,"0"0,0 0,0 0,0 1,0-1,0 0,0 0,0 0,0 0,0 0,0 0,1 0,-1 1,0-1,0 0,0 0,0 0,0 0,0 0,0 0,0 0,0 0,0 0,0 0,0 1,0-1,1 0,-1 0,0 0,0 0,0 0,0 0,0 0,0 0,0 0,1 0,-1 0,0 0,0 0,0 0,0 0,0 0,0 0,0 0,0 0,1 0,-1 0,0 0,0 0,0 0,0 0,0 0,0 0,0-1,0 1,1 0,-1 0,0 0,0 0,0 0,0 0,0 0,11-10,9-14,91-116,252-251,-6 39,144-128,137-115,120-93,865-731,57 53,-967 825,-104 96,-108 97,-98 87,-85 77,-314 182,317-163,-263 139,2 3,0 2,87-18,-142 38,56-6,-59 6,0 1,0 0,-1 0,1 0,0 0,0 0,0 1,-1-1,1 0,0 1,0 0,0-1,-1 1,1 0,-1 0,1 0,0 0,-1 0,0 0,1 0,-1 0,0 1,1-1,-1 0,0 1,0-1,1 3,-1 14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17.66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1412 52,'0'-2,"-1"0,0-1,0 1,0 0,0 0,0 0,0-1,0 1,-1 0,1 1,-1-1,1 0,-1 0,0 1,0-1,0 1,0-1,0 1,0 0,0 0,0 0,0 0,0 0,-1 0,1 1,0-1,-1 1,-3-1,-7-1,0 0,0 0,-24 1,22 2,0 1,0 1,1 0,-1 1,1 0,0 1,0 1,-22 12,-6 8,-50 39,75-52,-151 121,5 8,8 7,-173 211,308-335,0 1,2 1,1 0,1 1,1 1,-19 54,27-62,2 0,0 1,1-1,2 1,0 0,1 0,1 0,1-1,1 1,9 41,-6-44,1 0,1 0,1-1,1 0,0-1,1 0,0-1,2 0,0 0,1-1,0-1,1 0,1-1,0 0,1-1,0-1,28 14,-12-9,1-2,0-1,1-2,1-1,0-2,0-1,0-2,66 1,-40-5,80-9,-118 5,0-1,-1-1,1-2,-1 0,0-1,34-18,71-34,-94 46,-15 6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19.47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514 202,'-11'1,"0"0,0 1,0 0,0 0,1 1,-1 1,-14 7,-71 41,63-33,7-4,1 0,1 1,1 2,0 0,-29 31,42-36,-1 0,2 0,-1 1,2 0,0 1,1 0,0 0,1 0,1 1,1 0,-4 19,1 6,2 1,1 0,2 0,2 0,2 0,2 0,13 60,-15-93,1-1,-1 0,1 0,1 0,-1 0,2-1,-1 0,1 1,0-1,0-1,1 1,0-1,0 0,0 0,15 9,-13-11,0-1,1 1,0-1,-1-1,1 1,0-2,1 1,-1-1,0-1,0 0,0 0,1 0,-1-1,17-5,46-13,0-4,-2-3,124-65,-161 74,13-4,-1-2,-1-3,-1-1,-1-2,-2-1,37-38,-73 63,0 0,0-1,0 0,-1 0,0 0,0 0,-1 0,0 0,0-1,0 1,-1-1,0 1,0-1,-1 0,1 1,-1-1,-1 0,0 1,0-1,0 0,-4-10,0-1,-1 1,-1 0,-1 0,0 0,-1 1,-18-24,2 5,11 14,-1 0,0 1,-2 1,0 0,-1 1,-1 1,-23-16,36 31,0-1,-1 1,1 0,-1 1,-12-2,14 3,1-1,0 1,-1-1,1 0,0 0,-1 0,1-1,0 0,0 0,0 0,0 0,-4-3,7 4,1 0,-1 0,1 1,-1-1,1 0,-1 0,1 0,-1 0,1 0,0 0,0 1,-1-1,1 0,0 0,0 0,0 0,0 0,0 0,0 0,0 0,0 0,1 0,-1 0,0 0,1 0,-1 0,0 0,1 1,-1-1,1 0,-1 0,1 0,0 1,-1-1,1 0,0 1,-1-1,1 0,0 1,0-1,0 1,0-1,-1 1,1 0,0-1,0 1,0 0,0 0,1-1,49-13,-22 10,0 2,0 1,0 2,-1 1,1 0,0 3,-1 0,0 2,52 19,-61-18,1 1,-1 1,-1 1,0 1,0 0,-1 1,-1 1,0 1,-1 0,-1 1,0 0,-1 2,21 35,-18-19,-1 2,-1-1,-2 2,9 50,13 153,-37-261,-1 0,-2 0,-13-35,-40-85,0-2,55 131,-63-186,57 161,1 0,2 0,-3-57,10 91,0 0,0 0,0 0,1 0,-1 1,1-1,-1 0,1 0,0 1,0-1,0 0,1 1,-1-1,1 1,-1 0,1-1,0 1,0 0,-1 0,2 0,-1 0,0 0,0 1,1-1,-1 1,1-1,-1 1,1 0,-1 0,5-1,8-2,0 1,0 0,0 2,26-1,-5 0,81-7,158 8,-268 2,0 0,-1 1,1-1,-1 1,1 0,-1 1,0 0,0 0,0 0,0 0,-1 1,0 0,1 1,-1-1,0 1,-1 0,1 0,6 11,4 8,-1 0,-1 1,12 34,-9-22,85 231,-64-160,71 145,-74-195,-21-40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20.25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0 231,'128'134,"117"108,15-40,-260-202,1 1,-1-1,1 0,-1 1,1-1,0 0,-1 1,1-1,-1 0,1 0,0 1,-1-1,1 0,0 0,0 0,-1 0,1 0,0 0,-1 0,1 0,0 0,-1-1,1 1,0 0,-1 0,1 0,0-1,-1 1,1 0,-1-1,1 1,-1-1,1 1,-1-1,1 1,-1-1,1 1,-1-1,1 1,-1-1,0 1,1-1,-1 0,0 1,0-1,0 0,1 1,-1-1,0 0,0 1,0-1,0 0,0 1,0-1,0 0,0 0,1-53,-2 43,0-105,-23-436,21 518,1 8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41.02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0,'0'5,"5"5,4 9,11 11,6 8,10 16,9 6,5 1,6 9,3-1,0 3,-6-4,-4-9,-5-10,-11-9,-6-7,-8-5,-7-7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21.07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431 143,'-18'-17,"0"1,-1 2,-1-1,-1 2,0 1,0 1,-1 0,-1 2,-40-12,58 20,1 0,-1 0,0 1,1-1,-1 1,0 0,1 0,-1 1,0 0,1 0,-1 0,1 0,-1 0,1 1,0 0,-1 0,-5 4,5-2,0 1,0-1,0 1,0 1,1-1,-1 0,2 1,-1 0,0 0,-3 11,-2 8,1 1,1-1,2 1,0 1,0 27,2-30,1 1,2-1,0 1,2 0,0-1,2 0,0 0,9 26,-10-45,0 0,0 1,0-1,1-1,-1 1,1 0,0-1,1 0,-1 0,1 0,-1-1,1 1,0-1,1 0,-1 0,0-1,1 0,-1 0,1 0,0-1,10 2,11 0,-1 0,1-2,41-4,-54 2,65-8,0-3,123-36,-169 39,55-24,-79 30,0-1,-1-1,1 0,-1 0,0 0,-1-1,1 0,-1-1,0 0,-1 0,7-9,-11 13,0 0,0 0,-1 0,1 0,-1 0,0-1,0 1,0 0,0-1,0 1,-1-1,0 1,0-1,0 1,0-1,0 1,-1-1,1 1,-2-5,0 4,0 0,0 0,-1 0,1 0,-1 1,0-1,0 1,0 0,-1-1,1 1,-1 1,-7-6,-7-1,0 0,-1 1,0 1,0 0,-25-4,-13-3,-79-16,117 26,0-1,1-1,-19-8,15 6,1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24.1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560 1679,'-3'-62,"-2"0,-3 1,-2-1,-26-83,-99-228,96 281,-4 1,-4 3,-3 2,-67-86,115 168,-1 1,0-1,0 1,0 0,0 0,0 0,0 1,-1-1,1 1,-6-3,9 5,-1-1,0 1,1 0,-1 0,1 0,-1 0,1 0,-1 0,0 0,1 0,-1 0,1 0,-1 1,1-1,-1 0,1 0,-1 0,0 1,1-1,-1 0,1 1,0-1,-1 0,1 1,-1-1,1 1,-1-1,1 1,-2 2,1-1,0 1,0-1,0 1,0 0,1-1,-1 1,1 0,-1 5,-2 49,3 0,13 108,39 112,-29-187,62 162,-67-209,2-1,2-1,2-1,1-2,53 63,-67-88,1-1,1-1,0 0,0 0,1-1,0-1,29 14,-34-20,0 1,0-1,0-1,1 0,-1 0,1-1,-1 0,1-1,-1 0,1 0,0-1,-1 0,1-1,-1 0,11-4,6-4,0-2,0-1,-1 0,-1-2,-1-1,0-1,36-35,-33 27,-2-2,-1 0,-1-2,-1 0,29-56,-35 54,-2-1,0 0,-3-1,0 0,-2-1,6-58,-13 76,0 0,-1 0,0 0,-1 0,-1 1,-1-1,0 0,-1 1,-1-1,0 1,-1 0,0 1,-2-1,1 1,-2 1,-14-19,18 27,0 0,0 1,-1 0,1 0,-1 0,0 1,1 0,-2 0,1 0,-11-2,16 5,-1-1,1 1,0 0,-1-1,1 1,-1 0,1 0,-1 0,1 1,-1-1,1 0,-1 0,1 1,0-1,-1 1,1-1,0 1,-1 0,1-1,-2 3,1-1,1-1,0 1,0 0,1 0,-1 0,0 0,1 0,-1 0,1 0,-1 0,1 0,0 0,0 0,0 0,0 0,0 0,0 0,1 0,0 4,3 7,0 0,1 0,0 0,1-1,1 0,0 0,0 0,1-1,0 0,15 14,16 14,51 40,-77-68,54 44,2-3,83 47,-117-79,0-2,2-2,0-1,0-1,1-3,75 14,-110-24,-1-1,1 1,0-1,0 0,0 0,0 0,-1 0,1 0,0-1,0 1,0-1,-1 1,1-1,0 0,-1 0,1-1,0 1,-1 0,0-1,1 0,-1 1,0-1,0 0,0 0,0 0,0-1,0 1,-1 0,1-1,-1 1,1-1,-1 1,0-1,0 0,0 1,-1-1,1 0,0 0,-1 0,0 1,0-1,0-5,-1-12,0 0,-1-1,-1 1,-11-34,13 47,-14-53,-2 1,-3 0,-2 2,-51-95,53 129,20 23,-1 0,1-1,0 1,-1 0,1 0,0 0,-1 0,1 0,0 0,-1 0,1-1,0 1,-1 0,1 0,0 0,-1 0,1 1,0-1,-1 0,1 0,0 0,-1 0,1 0,0 0,-1 0,1 1,0-1,-1 0,1 0,0 0,0 1,-1-1,1 0,0 0,0 1,0-1,-1 0,1 1,-1 2,0 0,1 0,0 1,-1-1,1 0,0 0,0 0,1 1,-1-1,1 0,-1 0,1 0,0 0,3 5,9 24,2-1,2-1,1 0,1-2,1 0,2-1,0-1,2-1,1-1,1-1,42 29,-33-29,0-1,2-2,0-2,1-1,0-2,2-2,0-1,0-3,55 7,-86-14,0-1,0-1,0 0,0 0,0-1,0 0,0-1,-1 0,1 0,0-1,-1 0,1 0,14-9,-15 6,0 0,-1-1,1 1,-1-2,-1 1,0-1,0 0,0 0,-1-1,0 0,0 0,4-13,3-12,-2 0,-1-1,-2 0,-1-1,-2 1,-1-1,-2-38,-3 25,-2 0,-3 1,-1 0,-25-79,17 79,-2 0,-3 2,-1 1,-2 0,-2 2,-2 1,-2 1,-36-39,54 69,0 0,-1 1,0 0,0 1,-1 1,0 0,-1 1,1 0,-2 1,1 1,-26-6,39 10,1 1,-1-1,0 1,1-1,-1 1,1 0,-1 0,0 0,1 0,-1 0,0 0,1 0,-1 1,1-1,-1 0,0 1,1 0,-1-1,1 1,-1 0,1-1,0 1,-1 0,1 0,-2 2,3-2,-1 1,0 0,1 0,-1 0,1 0,-1 0,1 0,0 0,0 0,0 0,0 0,0 0,1 0,-1 0,0 0,1 0,0 2,5 11,0 0,1-1,15 26,263 369,-260-375,53 56,-66-79,0 0,1-1,0-1,0 0,1 0,1-2,27 12,143 36,-157-48,1-2,0-2,0 0,46-3,-72 0,-1 0,1-1,-1 0,1 1,-1-1,1 0,-1 0,0-1,1 1,-1 0,0-1,0 1,0-1,0 0,0 1,0-1,-1 0,1 0,0 0,-1-1,0 1,1 0,-1-1,0 1,1-4,2-7,0 0,-1-1,2-24,0 5,36-165,-35 173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24.64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0 228,'5'-4,"9"-1,7-1,8-2,9-5,5-5,5-3,2-2,5 2,3-3,-5-2,-3 3,-5 6,-7 5,-9 6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25.25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1,'4'0,"2"4,-1 6,4 5,4 5,4 7,8 8,0 2,0-1,-5-11,-9-14,-12-17,-5-12,-10-8,-3 2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25.60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27.32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277 432,'-44'-9,"40"8,0-1,0 1,0 0,0 0,0 0,0 1,-1 0,1-1,0 1,0 1,0-1,-1 1,-4 1,1 1,1 1,-1 0,1 0,0 0,1 1,-1 0,1 1,0 0,0 0,1 0,0 0,0 1,0 0,1 0,-5 9,-3 7,2 2,0 0,-10 37,15-44,1 1,1 0,1 0,0 0,1 1,3 31,-2-46,1 1,0 0,0-1,0 0,1 1,0-1,0 0,0 0,0 1,1-2,0 1,0 0,0-1,1 1,-1-1,1 0,0 0,1 0,-1-1,0 0,1 1,0-2,0 1,0 0,0-1,0 0,7 2,8 1,0 0,0-2,1 0,24 0,-36-3,0-1,0 0,-1-1,1 0,0 0,-1-1,0 0,0 0,0-1,0 0,0-1,9-7,1-1,-1 0,0-1,-1-1,-1-1,0 0,-1-1,-1 0,15-26,-23 33,0 0,-1 0,0-1,-1 1,0-1,0 0,-1 0,-1 0,0 0,-1 0,1 0,-2 0,0 0,0 0,-1 0,-1 0,1 1,-7-15,1 8,0 1,-1 0,-1 0,0 1,-1 0,-1 1,0 0,-1 1,0 0,-1 1,-1 1,0 0,0 1,-1 0,-1 2,1 0,-1 0,0 2,-1 0,0 1,0 1,-31-4,35 7,-34-5,46 6,0 0,0-1,0 1,0-1,0 0,0 1,0-1,0 0,1 0,-1 0,0-1,0 1,1 0,-1 0,1-1,-3-2,4 4,0-1,0 1,0-1,0 1,0-1,0 1,0-1,1 1,-1 0,0-1,0 1,0-1,0 1,1-1,-1 1,0 0,0-1,1 1,-1 0,0-1,1 1,-1 0,0-1,1 1,-1 0,1 0,-1-1,0 1,1 0,-1 0,1 0,-1-1,1 1,-1 0,1 0,-1 0,1 0,-1 0,1 0,22-4,-22 4,70-5,1 3,-1 4,0 2,135 26,-93-4,-2 5,135 58,-176-55,-66-32,0 1,0 0,0 0,0 0,0 0,-1 0,1 1,-1 0,0 0,0 0,0 0,4 9,-7-13,1 1,-1-1,0 1,1 0,-1-1,0 1,0 0,0 0,1-1,-1 1,0 0,0 0,0-1,0 1,0 0,0-1,-1 1,1 0,0 0,0-1,0 1,-1 0,1-1,0 1,-1 1,-15-5,-18-22,22 9,1-1,1 0,0-1,1 0,1 0,1 0,1-1,-5-20,5 12,1 0,2 0,0 0,2-1,3-36,-1 59,0 0,0 0,0 1,1-1,-1 0,1 1,1-1,-1 1,0-1,1 1,0 0,0 0,1 0,-1 1,1-1,-1 1,1 0,0 0,0 0,1 0,-1 1,0 0,1-1,0 2,-1-1,1 1,0-1,0 1,10-1,-2 1,0-1,0 2,0 0,0 0,0 1,0 1,0 0,0 1,-1 0,21 8,-12 0,0 1,0 1,-2 0,1 2,-2 0,0 1,21 24,100 141,-55-67,-77-106,0 1,-1 0,0 0,0 0,-1 0,0 1,-1 0,0 0,0 0,-1 1,3 18,-5-10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29.13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12410 15,'0'0,"0"0,1 0,-1 0,0 0,0 0,0 0,1 0,-1 0,0 1,0-1,0 0,1 0,-1 0,0 0,0 0,1 0,-1 0,0 0,0 0,0 0,1 0,-1-1,0 1,0 0,0 0,1 0,-1 0,0 0,0 0,0 0,1-1,-1 1,0 0,0 0,0 0,0 0,1 0,-1-1,0 1,0 0,0 0,0 0,0-1,0 1,0 0,0 0,0-1,0 1,0 0,0 0,0 0,0-1,0 1,0 0,0 0,0-1,0 1,0 0,0 0,0 0,0-1,0 1,-19-7,-8 8,0 1,0 2,-28 7,-10 1,-815 150,-29 5,764-143,-3 2,-227 10,-293 20,6 55,599-99,-1758 407,1487-328,-211 51,-1551 373,1927-471,-343 104,50-31,167-50,-699 134,362-85,151-14,474-100,10-3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32.20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8162 0,'2'1,"0"0,0 0,1 0,-1 0,0 0,0 0,0 1,0-1,0 1,-1-1,4 4,3 3,97 87,122 142,-49-46,-145-160,-19-19,-1 0,-1 0,0 2,0-1,-2 1,15 25,-24-37,-1 0,1 0,-1 0,1 0,-1 1,0-1,0 0,0 0,0 0,-1 0,1 0,0 0,-1 0,1 0,-1 0,0 0,0 0,0 0,0 0,0 0,0-1,0 1,-1 0,1-1,-1 1,1-1,-1 1,1-1,-1 0,0 0,0 0,1 0,-5 2,-9 5,0-1,0-1,-20 6,24-8,-1138 441,642-238,421-173,-1580 594,923-418,563-173,-2-8,-219 6,-159-42,-3 0,446 12,1 5,-208 47,-237 104,446-124,1 5,-178 95,286-134,1 0,0 0,0 0,0 1,0-1,1 1,-7 7,9-8,1-1,0 1,0-1,0 1,0-1,0 1,1-1,-1 1,1 0,0-1,0 1,0 0,0 0,0-1,1 1,-1 0,1-1,1 6,45 138,5-1,87 165,-112-251,97 197,142 337,-256-564,-2 1,6 43,-7-59,1-22,8-31,-14 33,185-571,-121 376,88-234,-148 425,-3 10,0 23,-7 36,-55 512,52-477,3 19,4-62,-11 74,9-119,0 1,0-1,-1 1,0-1,0 0,0 0,-1 0,0-1,0 1,0-1,-1 0,0 0,0 0,0-1,0 1,-1-1,0-1,0 1,0-1,0 0,-7 2,-17 7,-1-2,-1-1,-36 6,52-12,-149 26,-218 10,-171-24,340-12,152-3,0 4,1 2,0 3,-76 20,70 5,98-71,151-122,278-188,-295 241,4 7,212-89,-273 142,2 5,165-39,-234 72,-3 0,65-21,-92 25,0-1,-1 0,1 0,-1-1,-1-1,1 1,-1-1,0-1,-1 0,11-11,20-25,-26 33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33.77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489 1,'0'2,"-1"0,0 0,1 0,-1 0,0 0,0-1,-1 1,1 0,0 0,-1-1,1 1,-2 1,-7 8,-122 226,85-145,-136 301,160-329,3 1,2 0,4 1,-9 97,21-147,1 0,1 0,0 1,2-1,-1 0,9 28,-9-38,1-1,0 0,1 0,-1 0,1 0,0 0,0-1,1 1,-1-1,1 0,0 0,0 0,1 0,-1-1,1 0,-1 0,1 0,0 0,0-1,1 0,-1 0,11 2,14 2,1-2,-1-1,1-1,47-4,124-21,-156 16,0-2,61-20,-86 21,0 0,-1-2,1 0,-2-2,0 0,0-1,16-15,3-7,-20 19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35.57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487 1449,'-60'65,"3"2,3 3,3 2,-55 104,71-111,-40 105,64-139,1 1,2 0,1 0,2 0,-2 63,6-89,1 0,1 0,-1 1,1-1,0 0,0 0,1 0,0 0,0 0,0-1,1 1,0 0,0-1,0 0,0 0,7 7,-5-8,1 1,0-1,0 0,0 0,1 0,-1-1,1 0,0-1,0 1,0-1,0-1,0 1,12 0,19 1,0-3,0 0,-1-3,1-1,-1-1,0-3,0-1,-1-1,36-16,1-5,-1-3,-1-4,80-56,-139 86,6-4,0 0,-2-1,1 0,-1-1,14-18,-27 28,0 1,0-1,-1 0,1 0,-1 0,0 0,0-1,-1 1,1-1,-1 1,0-1,0 1,0-1,-1 1,0-1,0 0,0 1,0-1,-1 0,0 1,0-1,0 1,0-1,-1 1,0 0,0-1,0 1,-5-7,-7-8,-1 2,-1 0,0 0,-1 2,-1 0,0 1,-2 1,1 1,-22-11,13 7,0-1,2-1,-40-35,63 50,0 1,0-1,0 0,1 0,-1 0,1 0,0-1,0 1,0-1,0 1,0-1,1 0,0 1,0-1,0 0,0 0,0 0,1 0,0 0,0 0,0 0,1-8,1 8,0-1,1 0,-1 1,1-1,0 1,0 0,0 0,1 0,-1 1,1-1,0 1,0 0,0 0,1 0,-1 0,1 1,-1 0,7-2,35-15,0 3,2 1,79-13,153-4,-210 28,0 2,0 4,91 15,-118-10,-1 2,0 2,-1 2,0 1,-1 3,59 33,-51-15,-47-33,1-1,0 1,-1-1,0 1,1-1,-1 1,0 0,0 0,0 0,0-1,0 1,0 0,-1 0,1 0,-1 0,1 1,-1-1,0 0,0 0,0 0,0 0,0 0,-1 4,1-5,0-1,0 0,0 1,0-1,0 1,-1-1,1 0,0 1,0-1,0 0,-1 1,1-1,0 0,-1 1,1-1,0 0,-1 0,1 1,0-1,-1 0,1 0,0 0,-1 1,1-1,0 0,-1 0,1 0,-1 0,1 0,0 0,-1 0,1 0,-1 0,1 0,-1 0,1 0,0 0,-1 0,0-1,-18-13,-11-25,5-2,3-2,1 0,-25-74,-25-142,69 253,-9-39,2 0,2-1,-2-49,9 92,0-1,0 1,0-1,1 1,-1-1,1 1,0-1,0 1,0 0,0-1,1 1,-1 0,1 0,0 0,0 0,0 0,0 0,1 1,4-5,-3 4,1 1,-1-1,1 1,0 0,0 0,0 0,0 1,0-1,0 1,0 1,11-1,8 1,0 2,0 1,-1 1,38 10,326 115,-57-16,-260-93,1-4,130 14,-168-25,-26-4,1 1,-1-1,1 0,-1-1,1 0,10-1,-17 1,1-1,0 1,-1-1,1 0,-1 1,1-1,-1 0,1 0,-1 0,0 0,1 0,-1 0,0-1,0 1,0 0,0-1,0 1,0-1,0 1,0-1,0 1,-1-1,1 1,-1-1,1 0,-1 1,0-1,0 0,1 1,-1-1,0 0,-1-3,-1-13,-1 0,-1-1,-1 2,0-1,-1 1,-14-29,4 10,-30-74,-5 2,-70-109,81 155,-3 1,-3 2,-2 2,-85-77,112 115,-2 1,0 2,-1 0,-1 1,-33-15,42 24,1 0,0 1,-1 1,0 0,0 1,-1 1,1 0,0 1,-1 1,-24 3,41-3,1 1,-1-1,1 0,-1 0,1 1,-1-1,1 0,-1 1,0-1,1 0,-1 1,0-1,1 1,-1-1,0 0,0 1,1-1,-1 1,0-1,0 1,0-1,1 1,-1-1,0 1,0-1,0 1,0-1,0 1,0-1,0 1,0 0,0-1,0 1,-1-1,1 1,0-1,0 0,0 1,-1-1,1 1,0-1,0 1,-1-1,1 1,0-1,-1 0,1 1,-1-1,1 0,0 1,-1-1,1 0,-1 0,1 1,-1-1,1 0,-1 0,1 0,-1 0,1 0,-1 1,1-1,-1 0,1 0,-1 0,1-1,-1 1,1 0,-2 0,38 25,1040 509,-1074-533,20 8,-1 0,44 10,-60-18,1 0,-1 0,1-1,-1 1,0-1,1 0,-1-1,1 1,-1-1,1 0,-1 0,0-1,0 0,0 0,0 0,0 0,0-1,6-4,37-37,-3-3,58-74,-34 38,-34 43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41.59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32,'0'-1,"0"-1,0 1,0 0,0 0,0-1,0 1,1 0,-1 0,0 0,1-1,-1 1,1 0,-1 0,1 0,-1 0,1 0,0 0,0 0,-1 0,1 0,0 0,0 0,0 1,0-1,2-1,-1 2,0-1,0 0,0 1,1 0,-1-1,0 1,1 0,-1 0,0 0,0 0,1 1,3 0,2 2,1-1,-1 1,0 1,0 0,0 0,9 6,37 36,-2 2,-2 3,53 69,-56-65,193 228,422 464,-633-717,-18-17,0 0,1-1,1 0,0-1,0 0,1-1,1-1,0 0,17 7,-30-16,1 1,-1 0,0-1,1 1,-1-1,1 0,-1 1,1-1,-1-1,1 1,-1 0,0 0,1-1,-1 0,4-1,7-6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36.0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0 672,'0'-5,"5"-5,9-9,7-16,17-13,11-12,13-8,10-6,5-3,-1 3,-7 10,-13 12,-13 14,-14 9,-11 11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36.53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1,'5'0,"9"4,2 10,8 7,4 0,5 5,6-2,0-1,-1 4,-4-2,-3-1,-2-5,-7-1,-6 0,-7-3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36.87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1,'4'0,"2"0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37.6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55 434,'32'3,"0"2,-1 1,1 1,-1 2,-1 2,41 18,-32-13,21 6,-18-7,-1 2,0 1,49 32,-87-49,-1 0,0 1,0-1,0 1,0-1,0 1,0 0,-1 0,1 0,0 0,-1 0,0 0,1 0,-1 0,0 1,0-1,0 1,-1-1,1 0,0 1,-1-1,0 1,1-1,-1 1,0 3,-1-4,0 0,0 0,0 0,0 0,-1 0,1 0,-1 0,1 0,-1 0,1-1,-1 1,0 0,0-1,0 0,0 1,0-1,0 0,0 0,0 0,0 0,-1 0,1-1,0 1,-1-1,1 0,-5 1,-27 3,0-2,0-1,0-2,-1-1,1-2,0-1,1-1,-1-2,2-2,-1-1,1-1,-57-31,80 37,-1-1,1 0,0 0,1 0,0-1,0-1,1 1,0-1,0 0,-8-17,12 21,0-1,1 0,0 0,0 1,0-2,1 1,0 0,0 0,1 0,-1 0,1-1,1 1,-1 0,1 0,0 0,1-1,-1 1,1 1,0-1,5-9,4-2,0 0,1 1,0 1,2 0,0 0,0 2,23-17,118-72,-93 66,86-37,-121 62,0 1,1 2,-1 1,2 0,-1 3,34-3,-52 8,-1-1,1 1,0 1,-1 0,1 0,-1 1,0 0,0 1,0 0,0 0,-1 1,1 0,-1 0,-1 1,1 0,9 11,9 10,-2 1,40 59,-56-76,3 6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38.50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1 238,'16'2,"1"1,-1 0,0 2,0-1,-1 2,1 0,22 13,22 7,-1-6,1-3,1-3,1-2,0-3,0-2,1-4,98-6,-159 3,1 0,0 0,-1 0,1 0,-1-1,1 1,-1-1,1 1,-1-1,1 0,-1 0,0-1,1 1,-1 0,0-1,0 1,0-1,0 0,0 1,0-1,-1 0,1 0,-1 0,1-1,-1 1,0 0,0 0,1-1,-2 1,1-1,0 1,0-1,-1 1,0-1,1 1,-1-1,0 0,0 1,0-1,-1 1,1-1,-1 0,0-2,-2-7,-1-1,0 2,-1-1,0 0,-1 1,0 0,-13-18,-5 2,0 2,-2 0,-1 2,-1 0,-1 2,-59-33,75 51,18 14,19 16,13 1,2-2,1-1,1-2,1-1,0-3,74 23,-67-25,0-2,1-2,70 9,-90-20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40.45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 1167,'-18'58,"17"-48,1 0,1 1,-1-1,2 0,-1 0,1 0,1 0,0-1,0 1,1-1,0 0,1 1,0-2,0 1,1-1,0 0,0 0,1 0,9 7,-5-6,1 0,0-1,1 0,0-1,0 0,0-1,1 0,0-2,0 1,0-2,1 0,24 2,6-2,-1-2,60-6,-100 4,1 1,-1-1,0 0,1 0,-1-1,0 1,0-1,0 0,0 0,0 0,0-1,0 1,-1-1,1 0,-1 0,0 0,4-5,-3 2,-1 0,0 1,0-1,0 0,-1-1,0 1,0 0,0-1,-1 1,1-12,-2 1,0 1,-1 0,0 0,-2-1,0 1,0 1,-2-1,-10-26,9 28,-1 1,-1 0,0 0,0 1,-1 0,-1 0,0 1,0 1,-1 0,-1 0,0 1,0 0,0 1,-23-11,13 10,0 1,-1 1,0 1,0 1,-1 1,1 1,-1 2,-36 0,27 3,29-1,22 0,41 0,353-6,-400 4,0 0,-1-1,1 0,0-1,-1 0,0-1,0 0,17-9,-25 11,0-1,0 1,-1 0,1-1,0 1,-1-1,0 0,0 0,1 0,-2 0,1 0,0 0,-1 0,1-1,-1 1,0-1,0 1,0-1,-1 1,1-1,-1 0,0 1,0-1,0 0,0 1,-1-1,0 1,1-1,-1 1,-1-1,-1-5,1 5,-5-26,11 24,12 13,-1 3,0-1,0 0,1-1,0-1,1-1,-1 0,1-1,26 4,-40-8,-1-1,0 0,1 1,-1-1,0 0,1 0,-1-1,1 1,-1 0,0-1,1 0,-1 1,0-1,0 0,0 0,1 0,-1-1,0 1,0 0,-1-1,1 1,0-1,0 0,-1 1,1-1,-1 0,1 0,1-4,1-4,0 0,0 0,-1-1,-1 0,2-13,-3 17,1-1,-1 1,1-1,0 1,1 0,-1-1,5-6,-5 12,0 0,0 1,0-1,1 1,-1-1,0 1,1 0,-1 0,0 0,1 0,-1 0,1 1,0-1,-1 1,1 0,-1-1,1 1,0 0,-1 1,1-1,4 1,61 15,-53-11,38 11,-34-9,0 0,1-2,-1 0,1-2,0 0,0-1,0 0,21-3,-38 1,-1-1,1 0,0 0,-1 0,1 0,-1 0,0 0,1-1,-1 1,0-1,0 0,0 0,0 1,0-1,0 0,0-1,-1 1,1 0,-1 0,0-1,0 1,1-1,-1 1,-1-1,1 0,0 1,0-5,1-8,0-1,-1 1,-2-27,0 22,1-36,-4 0,-1 0,-20-83,17 112,0 0,-1 1,-2 0,-1 1,-1 0,0 1,-2 0,-1 1,-21-23,36 45,0-1,0 1,0-1,-1 1,1-1,0 1,-1 0,1-1,-1 1,1 0,-1 0,1 0,-1 0,0 1,1-1,-1 0,0 1,0-1,0 1,1 0,-1-1,0 1,0 0,0 0,0 0,0 0,0 1,1-1,-4 1,3 1,0 0,0 0,0 0,0 0,0 1,0-1,0 0,1 1,-1-1,1 1,0 0,0 0,0-1,0 1,0 0,1 0,-1 6,-1 4,2 1,-1-1,2 1,0 0,1-1,0 0,1 1,0-1,1 0,0 0,1-1,1 1,0-1,1 0,0-1,1 0,0 0,14 14,15 15,3-2,1-2,53 36,-86-67,503 313,-504-314,0 0,0 0,-1 1,0 0,1 0,-2 0,1 1,-1 0,1 0,-2 1,1-1,-1 1,4 7,-6-7,0 0,0 0,0 0,-1 0,0 0,0 0,-1 0,0 0,0 0,-1 1,0-1,0 0,-1 0,-4 11,2-5,0-1,-1-1,0 1,-1-1,0 0,-14 18,15-23,0 0,-1-1,0 1,0-1,0 0,-1-1,0 0,1 0,-1 0,-1-1,1 0,-8 2,-23 5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41.22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 0,'0'0,"0"1,-1-1,1 1,0-1,0 1,0-1,0 1,0-1,-1 1,1-1,0 1,0-1,0 1,0-1,0 1,1-1,-1 1,0-1,0 1,0-1,0 1,1-1,-1 1,0-1,0 1,1-1,-1 0,0 1,1-1,-1 1,0-1,1 0,-1 1,0-1,1 0,0 1,16 22,-17-23,410 435,-343-368,349 332,-276-275,169 113,-250-200,-17-13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41.77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1369,'0'-3,"1"-1,0 1,0-1,0 0,0 1,1 0,-1-1,1 1,0 0,0 0,0 0,1 0,-1 0,0 0,1 1,3-4,56-40,-42 32,431-297,-223 155,710-458,-877 574,-18 11,2 1,89-40,-122 63,-7 5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42.24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1,'5'0,"9"4,11 2,10 7,12 7,11 13,8 4,1 5,3 0,-2 1,-9-3,-10-3,-9-9,-7-4,-9-7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42.57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10,'0'-4,"0"-2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42.05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209 0,'-5'0,"-5"0,-5 0,-5 0,-3 5,3 5,0 1,3 3,1-1,-2-2,3 0,-1 0,3-4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43.4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1 836,'33'0,"196"5,-187-2,-1 2,0 2,58 18,-89-22,0 1,0 1,19 10,-25-13,-1 1,1-1,-1 1,0 0,0 0,0 0,0 0,0 0,-1 1,1-1,-1 1,3 7,-5-11,1 1,-1-1,0 1,1-1,-1 0,0 1,0-1,0 1,1-1,-1 1,0-1,0 1,0 0,0-1,0 1,0-1,0 1,0-1,0 1,0-1,0 1,0-1,0 1,-1-1,1 1,0-1,0 1,-1-1,1 1,0-1,0 0,-1 1,1-1,-1 1,1-1,0 0,-1 1,1-1,-1 0,1 1,-1-1,1 0,-1 0,1 0,-1 1,1-1,-1 0,1 0,-1 0,1 0,-1 0,1 0,-1 0,1 0,-1 0,1 0,-1 0,1 0,-1-1,1 1,-2 0,-32-16,20 4,0-1,1 0,1-1,0-1,1 0,0 0,1-1,1-1,0 1,2-2,0 1,1-1,0 0,2 0,0 0,1-1,1 0,0 1,2-33,1 47,-1-1,1 0,0 0,0 0,0 1,0-1,1 0,0 1,0-1,0 1,1 0,-1 0,1 0,0 0,0 0,1 1,-1-1,1 1,0 0,6-5,-4 5,1 1,-1-1,0 1,1 0,-1 0,1 1,0 0,-1 0,1 1,0 0,0 0,0 0,-1 1,12 2,8 4,0 1,-1 1,0 1,-1 1,36 22,110 82,-155-103,223 166,-257-196,1-1,0 0,2-1,0-1,-17-30,9 11,2-2,-28-71,33 65,2 0,-9-54,21 88,1 0,1 1,0-1,0 0,2 1,-1-1,2 0,0 1,1-1,0 1,1 0,10-24,-8 28,1-1,0 2,0-1,1 1,0 0,0 1,1-1,0 2,0-1,1 1,0 1,0 0,0 0,1 1,-1 0,1 1,12-2,9-1,0 1,0 1,1 2,55 3,-49 3,0 1,-1 2,1 2,-2 1,60 25,-46-12,-1 2,-2 2,64 46,-67-37,31 20,-54-44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44.12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652 76,'-26'-13,"-2"1,1 1,-1 2,-1 1,1 1,-1 1,-31-1,46 5,0 2,0 0,0 0,0 1,0 1,0 0,0 1,0 1,1 0,-1 1,1 0,1 1,-1 0,1 1,0 1,-18 14,16-8,-1 1,2 0,0 1,1 1,0 0,2 1,0 0,1 0,1 1,0 1,2-1,0 1,1 0,1 0,-2 34,5-38,1-1,1 1,0 0,1-1,0 1,2-1,-1 1,2-1,0-1,1 1,1-1,0 0,0 0,2-1,0 0,0 0,1-1,1 0,0-1,0 0,14 9,0-3,1-1,1-1,0-1,1-2,0-1,49 13,187 26,-135-30,-82-12,94 21,-124-25,0 2,0 0,0 1,-1 0,27 18,-39-22,1 0,-1 1,-1-1,1 1,0 0,-1 0,0 0,0 0,0 1,0-1,-1 1,0 0,0 0,0-1,-1 1,1 1,-1-1,0 0,-1 0,1 0,-1 1,0-1,0 0,-1 0,1 0,-3 8,-3 9,-1 1,-1-1,-1 0,-18 31,16-32,9-17,0 0,0 0,-1 0,0 0,1-1,-2 1,1-1,0 0,0 0,-1 0,0 0,0-1,1 1,-1-1,-1 0,1 0,0-1,0 1,-7 0,-3 1,-1-2,0 0,0 0,-23-4,10 2,-7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44.5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1,'4'0,"6"0,5 0,5 4,7 6,3 6,6 3,-4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46.27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1013,'0'-1,"1"0,0-1,-1 1,1 0,0 0,0 0,0 0,0 0,0 0,0 0,0 0,0 0,0 1,0-1,0 0,1 1,-1-1,0 1,2-1,34-13,-28 11,651-193,-367 118,722-260,-994 327,-35 12,-36 13,23-2,2 2,-1 1,2 1,0 1,-25 23,-103 110,141-139,-67 72,4 2,3 4,-72 120,139-202,0-1,0 1,0 0,1 0,-5 13,8-19,0 0,-1 0,1 0,0 0,0 0,0 0,0 1,0-1,0 0,0 0,0 0,0 0,1 0,-1 0,0 0,1 0,-1 0,0 0,1 0,-1-1,1 1,0 0,-1 0,1 0,0 0,-1-1,1 1,0 0,0-1,0 1,0-1,0 1,-1-1,1 1,0-1,0 1,0-1,0 0,0 0,0 0,1 1,0-1,20 2,1-1,-1-1,0-1,0 0,0-2,0-1,43-13,-21 3,-1-2,77-41,-42 12,-1-2,99-82,-170 124,-1 0,0 0,-1 0,1-1,-1 0,0 0,-1 0,5-9,-8 14,1 0,-1 0,1 0,-1 1,1-1,0 0,0 0,-1 0,1 1,0-1,0 0,0 1,0-1,0 0,0 1,-1 0,1-1,1 1,-1-1,0 1,0 0,0 0,0 0,0 0,0 0,0 0,0 0,0 0,0 0,0 0,0 0,2 1,35 17,-28-13,125 74,-4 6,-3 5,213 198,-76-18,-207-202,-3 3,55 91,-98-142,-1 1,-1-1,0 2,-2-1,-1 1,8 36,-14-49,0-1,0 1,0-1,-1 1,-1 0,1-1,-1 1,-1-1,0 1,0-1,0 0,-1 0,0 0,-1 0,0 0,0-1,-1 1,0-1,0 0,-9 9,2-5,0 0,-1-1,0 0,0-1,-1 0,0-1,-1-1,0 0,0-1,0-1,-1 0,0-1,0-1,0 0,0-1,-1-1,1 0,0-2,0 0,-17-3,3-2,1-1,0-1,0-2,1-1,1-1,0-2,0 0,1-2,1-1,-26-22,2-5,1-2,2-2,2-2,3-1,2-3,2-1,-54-109,54 84,4-2,4 0,3-2,3-1,-15-124,34 171,1-1,2 1,1-1,2 1,2 0,14-59,-11 71,0 1,2 0,1 1,1 0,1 0,1 1,1 1,1 0,1 1,26-26,-38 43,1 0,-1 0,1 1,0 0,0-1,1 2,-1-1,1 1,-1 0,1 0,0 0,0 1,0 0,0 0,0 0,0 1,0 0,0 0,0 0,0 1,0 0,0 0,-1 1,1 0,9 3,11 7,0 0,-1 2,0 1,24 20,-35-26,37 25,-25-18,-1 1,0 2,-2 0,37 38,-49-41,-18-22,-22-28,8-4,1-1,3-1,-23-71,-21-132,59 233,-2-6,1-1,0 1,1-1,1 0,1 0,2-25,-1 38,-1 0,1 0,0 0,0 0,1 0,-1 0,1 0,0 0,0 1,0-1,0 1,0 0,1-1,0 1,-1 0,1 1,1-1,-1 0,0 1,0 0,1-1,0 1,-1 1,1-1,0 1,0-1,0 1,0 0,0 0,0 1,0-1,4 1,13 0,0 1,0 1,0 1,0 1,0 0,-1 2,0 0,0 2,34 17,5 7,96 70,-127-81,-1 2,0 1,-2 1,-1 1,39 55,-48-59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47.60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336 846,'-9'1,"0"0,1 0,-1 1,1 0,0 1,0 0,-1 0,2 1,-1-1,0 2,1-1,-7 7,-1 0,1 1,1 0,0 1,-18 23,17-16,2 1,0 0,1 0,1 1,2 0,0 1,-5 23,-1 17,-7 87,13-78,3 0,4 0,12 119,-10-185,0 0,0 0,0 0,1 0,0-1,0 1,1-1,-1 1,1-1,6 8,-7-11,-1-1,1 1,0-1,0 0,-1 0,1 1,0-1,0 0,0-1,0 1,0 0,1-1,-1 1,0-1,0 1,0-1,1 0,-1 0,0 0,0 0,0-1,1 1,-1 0,0-1,0 0,0 1,0-1,0 0,0 0,0 0,3-2,3-3,1 1,-1-2,0 1,0-1,-1 0,0 0,0-1,-1 0,0 0,0-1,-1 0,0 0,-1 0,0 0,0-1,-1 0,0 1,-1-1,0 0,1-20,-1-6,-1 1,-2-1,-1 1,-12-59,-40-146,-10-55,64 293,-4-53,4 54,0 0,0 0,0-1,0 1,0 0,0 0,1 0,-1 0,0 0,1-1,-1 1,1 0,0 0,-1 0,2-2,-1 3,0 0,-1 0,1 0,0 0,0 0,-1 0,1 0,0 0,0 0,-1 0,1 0,0 0,-1 0,1 0,0 1,0-1,-1 0,1 1,0-1,-1 0,1 1,-1-1,1 1,-1-1,1 1,-1-1,1 1,-1-1,1 2,29 29,-2 2,41 62,-2-3,204 215,-211-249,2-2,130 88,-163-126,0-2,1-1,1-1,0-2,1 0,0-3,0 0,1-3,63 6,-79-12,1 0,-1-1,0-1,1 0,-1-2,0 0,-1-1,32-13,-35 11,-1 0,0 0,0-1,-1-1,0 0,-1-1,0 0,0 0,-1-1,-1 0,1 0,6-16,-6 9,-1 0,-1 0,-1-1,-1 0,0-1,-2 1,0-1,-1 1,-1-1,-1 0,-1 0,0 1,-8-35,-3-1,-2 0,-3 2,-36-80,19 59,-4 2,-3 1,-3 2,-2 2,-86-94,85 112,-3 1,-1 3,-2 2,-2 3,-1 2,-2 2,-67-29,61 39,0 4,-86-19,42 13,106 27,1 1,-1-1,0 1,0-1,1 1,-1 0,0 0,0 0,0 0,1 0,-1 0,0 0,0 1,-2 0,3-1,1 1,-1-1,1 1,-1-1,1 0,0 1,-1-1,1 1,0 0,-1-1,1 1,0-1,0 1,-1-1,1 1,0 0,0-1,0 1,0-1,0 1,0 0,0-1,0 1,0-1,0 1,0 0,0-1,1 1,2 9,1-2,0 1,0 0,9 11,-13-19,89 129,5-5,118 121,218 177,33-33,-69-61,-377-313,0-2,2 0,-1-1,2 0,0-2,34 15,-37-19,-4 1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48.50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274 1,'-12'8,"1"1,0 1,0 0,1 0,0 1,1 0,0 1,1 0,-12 24,-5 10,2 2,2 0,2 2,2 0,3 1,-14 90,20-79,3 1,2 0,4 0,2 0,14 83,-9-105,2-1,1 0,2 0,2-2,2 1,1-2,1-1,42 57,-40-66,1-1,1-1,1-1,1-1,2-1,0-2,1 0,1-2,1-1,62 25,-38-24,1-1,1-4,1-1,0-4,0-1,85-2,-52-8,-2-4,1-4,129-33,-103 13,209-86,-268 92,-1-3,-2-2,-1-2,-1-3,70-62,-106 84,0-1,-2-1,1 0,-2-1,0 0,-1-1,-1 0,0 0,-1-1,-1-1,-1 1,0-1,-2-1,7-37,-10-11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49.43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1 342,'-1'11,"1"0,1 1,0-1,1 0,0 0,0 0,1 0,1 0,0-1,0 1,1-1,0 0,1-1,0 1,1-1,0 0,0-1,10 9,4 1,0 0,2-2,0 0,1-2,1-1,51 20,-14-11,118 25,-24-21,2-8,0-5,271-15,-384 0,-23 2,-1-1,0-1,1-1,-1 0,32-11,-52 14,1 0,-1-1,0 1,0-1,1 1,-1-1,0 0,0 1,0-1,0 0,0 0,0 0,0 0,0 1,0-1,-1-1,1 1,0 0,0 0,-1 0,1 0,-1 0,1-1,-1 1,0 0,1-1,-1 1,0 0,0 0,0-1,0 1,0 0,0-1,0 1,-1 0,1-1,0 1,-1 0,1 0,-2-3,-2-4,0 1,-1-1,0 1,-12-14,11 15,-35-39,-1 1,-3 3,-1 2,-77-51,38 37,-179-81,231 120,0 2,-1 1,0 2,0 1,-1 1,-41-1,74 8,0 0,0 0,-1 0,1 0,0-1,0 1,0 0,0-1,0 0,0 1,0-1,0 0,1 0,-1 0,0 0,0 0,1-1,-1 1,1 0,-1-1,1 1,-1-1,1 0,0 1,-1-3,1-1,-1 1,2-1,-1 0,1 1,-1-1,1 0,1 1,0-9,0 10,0 0,-1-1,1 1,-1 0,0-1,0 1,0 0,-1-1,1 1,-1 0,1 0,-1-1,0 1,0 0,-1 0,1 0,-1 0,1 0,-1 0,0 0,-3-2,3 3,-1 1,0 0,1 0,-1 0,0 0,0 1,1-1,-1 1,0 0,0 0,0 0,0 0,1 0,-1 0,0 1,0-1,0 1,1 0,-1 0,0 0,1 0,-1 1,1-1,-1 1,-3 2,-10 7,1 0,-22 21,34-29,-109 104,-90 78,191-177,8-6,0 0,0 1,0-1,0 1,1-1,-1 1,1 0,-3 4,5-5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50.26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1 745,'54'-1,"0"3,1 2,-1 2,-1 2,1 3,91 32,-138-40,-1 0,-1 0,1 1,0 0,-1 0,9 9,-13-12,-1-1,1 1,0 0,0 0,-1 0,1 0,0 0,-1 0,1 0,-1 0,0 0,1 1,-1-1,0 0,1 0,-1 0,0 0,0 3,-1-3,1 0,-1 0,0 0,1 0,-1 0,0 0,1-1,-1 1,0 0,0 0,0-1,0 1,0 0,0-1,0 1,0-1,0 1,0-1,0 1,-1-1,1 0,0 0,-2 1,0-1,1 1,-1-1,0 0,0 0,1 0,-1 0,0-1,0 1,1-1,-1 1,0-1,1 0,-1 0,0 0,1-1,-4-1,0-1,0-1,1 1,-1-1,1-1,-9-10,-1-5,1 0,-17-36,15 22,0 0,3-1,1 0,1-1,2 0,2-1,2 0,-2-49,7 69,1-1,1 0,1 0,0 1,1 0,1-1,1 2,10-22,-10 27,1-1,1 1,0 1,0-1,1 2,1-1,0 1,0 0,1 1,0 0,25-13,-26 16,1 1,1 0,-1 1,1 0,0 1,-1 0,2 1,-1 1,0 0,0 0,0 1,0 1,1 0,-1 0,0 1,0 1,-1 0,1 1,14 6,13 8,-1 2,0 1,-1 2,35 31,129 114,-124-99,97 66,-157-124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50.81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1 724,'28'12,"0"2,-1 0,0 2,-2 0,26 22,16 10,106 70,165 107,15-26,-346-196,-1 1,1-2,0 1,0-1,1 0,10 2,-17-4,0 0,0 0,0 0,0 0,-1 0,1 0,0 0,0 0,0-1,0 1,-1 0,1-1,0 1,0-1,0 1,-1-1,1 1,0-1,-1 1,1-1,0 0,-1 1,1-2,0 0,0 0,-1 0,1 0,-1 0,1 0,-1 0,0-1,0 1,0 0,0 0,0 0,0 0,-1 0,0-3,-13-49,-3-1,-26-58,4 12,-230-777,258 838,8 32,-6-24,-10-65,17 75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55.9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42.84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233 536,'7'-10,"0"1,1-1,1 1,-1 1,1-1,1 2,10-8,14-13,9-10,-2-2,67-85,-100 111,0 1,0-1,-2 0,9-24,-13 33,-1 0,1 0,-1-1,0 1,0-1,0 1,-1 0,0-1,0 1,0-1,-1 1,0-1,0 1,0 0,0-1,-4-6,2 9,0-1,1 2,-2-1,1 0,0 0,0 1,-1 0,1 0,-1 0,0 0,0 0,1 1,-1 0,0 0,0 0,0 0,-1 0,1 1,0 0,0 0,-5 0,-3 1,-1 0,1 0,-1 1,1 1,-23 7,15-1,0 2,0 0,1 1,1 1,0 1,0 1,1 0,1 1,1 0,1 2,-14 20,0 2,3 2,1 0,2 2,-17 49,30-66,0 0,-5 30,12-48,0 0,1 0,1 0,0 0,0 0,0 0,1 0,1 0,-1 0,5 13,-4-18,1-1,-1 1,0 0,1-1,0 0,0 0,0 0,0 0,1 0,-1-1,1 1,-1-1,1 0,0 0,0 0,0-1,0 1,0-1,0 0,0 0,1 0,6 0,13 1,0-1,44-4,-47 2,62-8,0-3,100-29,-88 18,382-97,598-234,-1026 335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57.5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 1,'-2'5,"1"1,0 0,0-1,1 1,0 0,0 0,0 0,1 5,6 32,3-1,1 0,1-1,3 0,1-1,34 59,-32-66,2 0,1-1,1-2,2 0,1-1,1-2,1 0,2-2,32 23,-41-35,0-1,0 0,1-2,1 0,0-1,0-1,0-2,1 0,0-1,0-1,1-1,-1-2,0 0,1-1,43-7,-49 4,1-1,-1-1,0-1,0-1,-1 0,29-17,-40 20,-1 1,0-1,0 0,0-1,-1 1,1-1,-1 0,0 0,-1 0,5-7,-7 8,1 0,-1 0,1 0,-1 0,-1 0,1 0,0 0,-1 0,0 0,0 0,0 0,-1 0,1 0,-1 0,0 0,0 0,-2-5,-6-11,-1 1,0 1,-1 0,-1 0,-27-30,-80-72,115 116,-12-10,0 1,0 1,-1 0,-1 1,-31-14,-97-28,90 35,11-2,29 10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3:59.77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1362 2309,'-2'-6,"0"0,0 1,0-1,-1 0,1 1,-1 0,-1 0,1 0,-1 0,-5-6,-6-8,-600-841,401 603,175 217,-2 2,-1 1,-92-59,120 88,1 1,-1 0,0 1,0 0,0 1,-1 1,-21-4,33 7,0 1,0-1,-1 1,1 0,0 0,0 0,-1 1,1-1,0 1,0 0,0-1,0 1,0 1,0-1,0 0,0 1,0 0,0-1,1 1,-1 0,1 0,-1 1,1-1,0 0,0 1,0-1,0 1,0 0,1 0,-1 0,1 0,0 0,0 0,0 0,0 0,1 0,-1 0,1 1,-1-1,1 3,0 11,0 0,1-1,1 1,0-1,1 1,1-1,1 0,0 0,1-1,14 26,11 15,54 74,-64-101,29 40,2-3,4-2,3-2,2-3,3-3,2-3,2-2,2-4,3-3,1-2,2-5,91 32,-115-52,1-3,87 13,-111-24,1-1,-1-1,1-1,0-2,-1 0,42-11,-60 10,0 0,-1-1,0 0,0-1,0 0,0 0,-1-1,1 0,-2-1,1 0,-1-1,0 1,0-1,-1-1,0 0,-1 0,0 0,0-1,-1 0,6-15,-4 4,-1 0,-1-1,0 1,-2-1,-1 0,-1 0,0 0,-2 0,-4-31,2 37,0 2,-1-1,-1 0,0 1,-1-1,-1 2,0-1,0 1,-2 0,-16-21,-9-4,-72-62,104 98,-3-3,-28-21,32 25,-1 0,1 0,0 0,-1 0,1 0,-1 1,0-1,1 0,-1 1,0-1,1 1,-1 0,0 0,1 0,-1-1,0 2,0-1,1 0,-3 0,3 1,1 0,-1-1,1 1,-1-1,1 1,-1-1,1 1,-1 0,1 0,0-1,-1 1,1 0,0-1,0 1,-1 0,1 0,0-1,0 1,0 0,0 0,0 0,0-1,0 1,0 0,1 0,-1-1,0 1,0 0,1 0,-1-1,0 1,1 0,0 0,14 28,-14-27,18 27,2-1,1 0,1-2,1-1,2-1,0-1,56 38,-37-33,0-2,2-2,0-2,84 26,-88-35,0-3,1-1,1-2,-1-2,85-2,-123-4,0 1,0-1,0 1,0-2,-1 1,1-1,-1 1,1-2,-1 1,1 0,7-7,-10 7,0-1,0 0,-1 0,1 0,-1 0,1-1,-1 1,0-1,-1 1,1-1,-1 0,1 0,-1 1,0-1,-1 0,1 0,0-8,1-42,-3-1,-2 1,-2 0,-20-86,-75-202,96 323,6 15,15 19,-7-5,6 6,1-1,0-1,1-1,1 0,0-1,1-1,0-1,0-1,1 0,0-2,1 0,-1-2,1 0,0-2,1 0,-1-1,1-1,-1-2,1 0,-1-1,0-1,0-1,31-11,-34 9,-1-1,0-1,0-1,-1 0,0-1,0-1,-1-1,-1 0,23-24,-32 29,1 0,-2 0,1-1,-1 0,0-1,-1 1,0-1,0 0,-1 1,0-2,-1 1,0 0,0 0,-1-1,0 1,-1-1,0 1,0-1,-1 1,-1-1,-4-17,-1 5,-1 0,-1 1,-2 0,0 0,0 1,-17-19,-7-7,-52-51,40 51,-3 2,-1 2,-2 2,-2 2,-1 3,-2 3,-1 2,-2 2,-1 4,0 2,-2 3,-109-19,108 29,26 5,0-2,0-2,1-1,-52-20,87 28,1 0,-1-1,0 1,1-1,-1 0,1 0,-1 0,1 0,0 0,-3-4,5 6,0 0,0-1,0 1,-1 0,1 0,0 0,0-1,0 1,0 0,0 0,0-1,0 1,0 0,0 0,0-1,0 1,0 0,0 0,0-1,0 1,0 0,0 0,0 0,0-1,0 1,0 0,0 0,1-1,-1 1,0 0,0 0,0 0,0-1,1 1,-1 0,0 0,0 0,0 0,1-1,20 0,19 8,-1 2,0 1,61 25,106 61,-83-37,3-1,220 138,-253-134,-64-46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00.3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1 356,'0'-4,"4"-6,6-5,5-1,5-1,7-7,12 1,4-4,3-2,6-4,-1 3,-5 2,-6-2,-6 4,-4 2,-7 5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00.84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21 1,'-4'0,"-6"0,3 0,8 4,7 2,6 4,6 0,-1 3,5 3,3-1,0 2,-3-3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02.25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1 831,'6'-4,"0"-1,1 1,0 0,0 1,0-1,0 1,1 1,-1-1,15-1,2-3,487-133,90-28,-571 161,-30 7,0-1,0 1,1 0,-1 0,0 0,0 0,0 0,0 0,0 0,0 0,1 0,-1 0,0 0,0 0,0 0,0 0,0 0,0 0,1 0,-1 0,0 0,0 0,0 0,0 1,0-1,0 0,0 0,1 0,-1 0,0 0,0 0,0 0,0 0,0 0,0 1,0-1,0 0,0 0,0 0,0 0,0 0,0 0,1 0,-1 1,0-1,0 0,0 0,0 0,0 0,0 0,0 0,0 1,0-1,-1 0,1 0,0 0,0 0,0 0,0 0,0 1,-9 10,-19 14,25-22,-63 55,3 3,3 3,-82 110,112-132,2 3,2 0,2 1,2 2,2 0,2 1,-15 66,30-103,1-1,0 1,1 0,1-1,-1 1,2 0,1 12,-1-19,0-1,1 1,-1 0,1 0,0-1,0 1,1-1,-1 1,1-1,0 0,0 0,1 0,-1-1,1 1,0-1,0 0,0 0,6 4,6 1,0-1,0-1,0 0,1-2,0 1,0-2,0 0,0-2,28 1,-1-3,-1-2,72-14,-47 1,0-3,-2-2,84-41,179-114,-261 136,71-58,-121 84,0-1,-1 0,-1-2,-1 0,0-1,-1 0,-1-1,18-35,-29 48,1 1,-2 0,1-1,0 1,-1-1,0 0,-1 1,1-1,-1 0,0 1,0-1,-1 0,0 0,0 1,0-1,-4-9,1 7,0-1,0 2,-1-1,-1 0,1 1,-1 0,0 1,-1-1,-12-9,-2 0,-2 2,0 1,0 0,-1 2,0 1,-36-11,-198-35,237 52,-29-15,49 19,0-1,1 1,-1-1,0 1,0-1,1 1,-1-1,0 1,1-1,-1 1,0-1,1 0,-1 1,1-1,-1 0,1 0,0 1,-1-1,1 0,-1-1,2 1,-1 0,1 0,-1 0,1 0,0 0,0 1,-1-1,1 0,0 1,0-1,0 1,0-1,0 0,-1 1,1 0,0-1,0 1,0 0,0-1,0 1,1 0,-1 0,1 0,20-4,0 2,1 0,-1 1,1 1,-1 2,0 0,0 1,0 1,0 1,31 11,13 9,124 67,-130-58,72 53,-145-107,1-1,0 1,2-2,1 0,0 0,2 0,-8-39,7 18,2-1,2-1,1-51,4 81,0 0,1 0,1 0,0 1,1-1,1 1,0 0,1 0,0 0,1 1,0 0,2 0,-1 1,1 0,1 1,0 0,1 0,0 1,1 1,-1-1,2 2,-1 0,1 0,1 1,-1 1,1 0,0 1,1 1,22-5,-22 8,0 0,0 1,-1 0,1 1,0 1,0 0,-1 1,1 1,-1 0,0 1,0 1,0 0,-1 0,0 2,0-1,22 20,6 6,-3 2,0 2,46 60,-58-67,-11-14,-2 1,0 0,19 32,-24-31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02.92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1,'4'0,"6"0,5 0,5 0,3 0,2 0,1 4,4 6,6 1,2 7,1 1,0-3,-3 0,-3-3,-4 1,-1-2,-7-3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03.25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05.4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0 911,'156'-7,"187"-33,-153 15,1202-184,84-128,-803 174,-291 80,-268 64,156-7,-230 25,0 2,0 1,0 2,-1 2,0 2,0 1,52 20,-60-15,0 0,0 2,-2 1,0 2,-1 1,-1 0,-1 3,44 47,-17-5,-2 3,-4 1,-3 3,-3 1,-4 2,46 130,113 497,-167-579,13 65,26 98,-47-210,54 123,-51-152,1-2,3 0,1-2,50 56,154 142,-195-204,6 6,-12-9,1-2,2-1,55 36,-87-65,1 1,0-1,-1-1,1 1,0 0,0-1,0 0,0 0,0 0,0 0,0-1,7 0,-9 0,0 0,-1-1,1 0,0 1,0-1,0 0,0 0,0 0,-1 0,1 0,0-1,-1 1,1 0,-1-1,0 1,1-1,-1 0,0 1,0-1,0 0,0 0,0 1,-1-1,1 0,0 0,0-4,5-24,-2 0,0-1,-2 0,-2 1,-3-35,1-4,1-158,-5-222,6 437,1 8,-1 0,0-1,0 1,-1 0,1 0,-1 0,0-1,0 1,0 0,-1 0,1 0,-1 0,-2-4,3 8,1 0,0 0,0-1,0 1,-1 0,1 0,0 0,0 0,0-1,-1 1,1 0,0 0,-1 0,1 0,0 0,0 0,-1 0,1 0,0 0,0 0,-1 0,1 0,0 0,0 0,-1 0,1 0,0 0,-1 0,1 0,0 0,0 0,-1 0,1 1,0-1,0 0,0 0,-1 0,1 0,0 1,0-1,0 0,-1 0,1 1,0-1,-9 19,1 21,-39 503,31-316,-7 244,23-466,0 0,-1 0,0 1,0-1,0 0,0 0,-1 0,1-1,-1 1,-4 6,5-9,-1 0,0 0,0 0,0 0,0 0,-1 0,1-1,0 1,-1-1,1 0,-1 0,1 0,-1 0,0 0,1 0,-1-1,0 1,1-1,-1 0,-3 0,-42 1,0-2,-91-15,-95-35,163 34,-854-213,360 86,542 139,14 3,0 0,0 0,0-1,0 0,-15-9,23 12,1 0,0 0,-1 0,1-1,0 1,-1 0,1-1,0 1,0 0,-1-1,1 1,0 0,0-1,-1 1,1 0,0-1,0 1,0 0,0-1,0 1,0-1,0 1,0 0,-1-1,2 1,-1-1,0 1,0-1,0 1,0 0,0-1,0 1,0-1,0 1,1-1,13-14,23-9,285-115,-208 95,-60 22,461-178,16 44,-468 144,122-8,-181 20,-1-1,1 1,-1-1,1 0,-1 0,0 0,0-1,1 1,-1-1,0 1,0-1,0 0,-1-1,1 1,4-5,33-47,-8 8,-4 18,1 0,41-27,25-24,-71 56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06.45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1,'0'4,"4"1,10 14,7 6,9 9,7 11,6 6,9 3,4 5,0 2,1-6,-11-4,-4-10,-9-8,-10-5,-10-4,-1-5,-4-6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07.07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1 219,'3'0,"0"-1,-1 0,1 0,0 0,0 0,-1 0,1-1,-1 1,0-1,4-3,8-4,44-21,2 2,1 2,1 3,1 3,1 3,0 3,1 2,81-4,-54 10,0 4,0 4,169 25,-207-17,0 3,-1 1,0 3,-2 2,0 3,-1 1,80 53,-117-67,0 0,0 2,-1 0,-1 0,0 1,0 0,-2 1,1 0,-1 0,9 22,-13-24,-1 0,0-1,-1 1,-1 1,1-1,-2 0,0 1,0-1,-1 1,0-1,-1 1,0-1,-1 0,-1 1,-4 15,-7 10,-2-2,-1 1,-43 64,-82 90,96-131,-250 305,42-54,218-262,18-23,-1 0,-45 42,56-63,5-8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43.98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321 787,'-77'-2,"38"0,-1 2,-70 9,107-9,0 0,1 1,-1-1,0 1,1 0,-1 0,1 0,-1 0,1 0,-1 0,1 1,0-1,-1 1,1 0,0 0,0 0,0 0,1 0,-1 0,0 0,-1 4,2-3,1-1,-1 1,1 0,0-1,0 1,0 0,0 0,0-1,1 1,0 0,-1-1,1 1,0-1,0 1,0-1,0 1,1-1,-1 0,1 1,-1-1,1 0,2 2,11 12,0-1,1 0,1-2,0 0,1 0,0-2,1 0,0-1,1-1,40 12,-3-5,0-2,104 11,-133-25,-27 0,-1-1,0 1,1 0,-1 0,1 0,-1 0,0 0,1-1,-1 1,1 0,-1 0,0-1,1 1,-1 0,0 0,0-1,1 1,-1 0,0-1,0 1,1-1,-1 1,0 0,0-1,0 1,0-1,1 1,-1 0,0-2,-1-2,0 0,-1 0,1 0,-1 1,0-1,0 0,0 1,-5-7,6 9,-30-44,5 7,-35-66,55 92,1 0,0 0,1 0,0-1,1 1,1-1,0 0,0 0,1 0,2-20,-1 27,2 0,-1 0,1 0,0 1,0-1,0 0,1 1,0 0,0 0,0 0,1 0,-1 0,1 1,0-1,1 1,-1 0,1 0,0 1,0-1,0 1,0 0,1 1,-1-1,1 1,-1 0,1 0,8-1,15-3,1 1,-1 2,1 1,36 2,-33 1,1 1,-2 2,1 2,0 1,-1 1,-1 2,52 22,-43-12,-2 1,0 2,-1 2,-2 1,44 41,-35-23,-2 1,-2 3,-2 1,-2 2,-2 1,-3 2,-2 1,31 85,-52-122,-1 1,-1 0,-1 0,-1 1,0-1,-1 1,0 28,-3-46,0-1,0 1,-1-1,1 1,0-1,-1 1,1-1,0 1,-1-1,0 0,1 1,-1-1,0 0,0 1,1-1,-1 0,-2 2,2-3,1 0,-1 1,0-1,0 0,0 1,1-1,-1 0,0 0,0 0,0 0,0 0,0 0,1 0,-1 0,0 0,0 0,0 0,0 0,0-1,1 1,-3-1,0-1,-1 0,0-1,1 1,-1-1,1 0,0 0,-1 0,2 0,-1-1,-4-5,-5-13,0-2,1 1,1-1,-8-31,-19-105,22 93,-12-53,-66-334,78 350,4-1,4-151,10 161,-3 86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07.58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0,'9'5,"15"9,21 11,11 6,14 6,11 5,1 4,-5-1,-11-5,-9-4,-9-8,-14-5,-7-7,-13-5,-9-5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08.46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1 145,'69'-26,"72"-38,-48 20,-90 42,0 1,0 0,0-1,0 1,0 0,0 0,0 1,1-1,-1 1,0-1,0 1,1 0,3 1,-6-1,-1 0,0 0,1 1,-1-1,1 0,-1 1,1-1,-1 0,0 1,1-1,-1 1,0-1,1 1,-1-1,0 0,0 1,0-1,1 1,-1-1,0 1,0-1,0 1,0 0,0-1,0 1,0-1,0 2,-9 27,-58 95,44-86,2 1,2 0,1 2,2 0,-15 58,30-94,0 0,0 0,0 0,0 0,1 0,0 1,0-1,0 0,1 0,0 0,0 0,0 0,0 0,1 0,0 0,0-1,0 1,1-1,-1 1,1-1,0 0,1 0,-1 0,0 0,1-1,0 1,0-1,0 0,0 0,1-1,8 5,15 3,1 0,0-3,0 0,0-2,49 3,-27-2,685 30,-465-30,-234-5,18 0,61 10,-103-9,1 0,-1 1,0 1,0 0,0 1,-1 0,1 1,-1 0,20 15,-27-16,0 0,0 1,-1-1,1 1,-1 0,-1 0,1 0,-1 1,0-1,-1 1,0 0,0-1,0 1,-1 0,1 0,-2 0,1 1,-1-1,0 0,-2 7,0 8,-1-1,-1 0,-1 0,-1 0,-11 26,11-33,-1-1,0 0,0 0,-2 0,1-1,-2 0,0-1,-19 18,21-22,0-1,0 0,0-1,-1 1,0-2,0 1,0-1,0-1,-1 0,1 0,-1-1,0 0,-20 1,0-1,0 1,-56 15,-16 1,78-16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08.85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124 0,'-9'11,"0"0,0 1,1 0,1 0,0 0,1 1,0 0,-5 16,-1 10,-10 61,15-63,2 1,1 0,3 1,1-1,1 0,2 0,13 60,-12-80,1-1,0-1,2 1,-1-1,2 0,0 0,1-1,1 0,0-1,1 0,0 0,1-1,1-1,0 0,1-1,0 0,0-1,27 13,-6-8,2-1,-1-3,2 0,-1-3,1-1,0-2,1-1,-1-2,41-4,0-3,0-4,0-4,104-30,-134 29,54-25,-52 16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09.40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234 0,'2'35,"1"0,2 0,2-1,1 0,1 0,2 0,2-2,1 1,1-2,29 45,-3-13,3-3,2-2,102 98,-102-114,-24-24,29 34,-48-47,-16-15,-20-23,-1-6,-223-243,205 231,-2 3,-2 2,-78-49,124 89,-1-1,-1 1,1 1,-1 0,1 0,-2 1,-16-3,6 5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10.78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353 1995,'-62'1,"38"1,0-1,0-1,1-1,-1-2,0 0,-31-9,54 12,0 0,-1-1,1 1,0-1,-1 1,1-1,0 1,0-1,0 0,0 0,0 1,0-1,0 0,0 0,0 0,0 0,0 0,1-1,-1 1,0 0,0-2,1 1,0 1,0 0,0 0,0-1,0 1,1 0,-1 0,1 0,-1-1,1 1,-1 0,1 0,0 0,-1 0,1 0,0 0,0 0,1-2,9-5,-1 0,1 0,20-10,-14 8,139-86,-60 39,-3-3,136-116,-223 171,-1 0,0 0,-1 0,1 0,-1-1,0 0,0 0,4-9,-8 14,1-1,-1 0,0 0,1 1,-1-1,0 0,0 0,0 1,-1-1,1 0,0 0,-1 1,1-1,-1 0,1 1,-1-1,0 1,1-1,-1 1,0-1,0 1,0-1,-1 1,1 0,0-1,0 1,-1 0,1 0,-1 0,1 0,-1 0,1 1,-1-1,1 0,-1 1,0-1,-2 0,-12-4,-1 0,0 1,1 0,-1 1,0 1,-21 1,-7 1,-51 8,68-4,0 1,0 2,1 0,0 2,0 1,1 2,0 0,1 2,-43 30,55-35,1 1,0 0,0 1,1 1,0 0,1 0,1 1,0 0,0 0,1 1,1 1,1-1,0 1,1 0,0 0,1 1,1-1,0 1,0 18,3-25,1 0,0 0,0 0,1-1,0 1,0 0,1-1,0 1,1-1,0 0,0 0,1 0,0-1,0 0,1 0,-1 0,2 0,-1-1,1 0,0 0,0-1,0 0,1 0,13 5,10 5,1-3,0 0,1-2,0-2,41 6,-3-3,0-3,0-3,1-3,0-3,-1-4,1-2,-1-4,118-33,-155 31,0-2,-1-1,-1-1,-1-2,0-1,-2-2,0 0,-1-2,-2-1,0-2,-2 0,-1-2,-1 0,30-54,-27 36,-1 0,-3-1,-2-2,-3 0,-1 0,-3-2,-2 1,-2-1,2-87,-12 95,-1 0,-2 1,-2 0,-3 0,0 1,-3 0,-2 1,-32-65,22 57,-3 2,-1 0,-3 2,-2 2,-1 1,-59-54,66 73,-1 1,0 1,-2 2,0 1,-2 1,0 2,0 1,-1 2,-1 1,0 2,0 1,-1 2,-65-2,99 7,0 1,0 0,0 0,0 0,0 0,0 0,0 1,0-1,0 0,0 1,0 0,0-1,0 1,1 0,-3 1,4-1,-1-1,1 1,0 0,0-1,-1 1,1-1,0 1,0 0,0-1,0 1,0-1,0 1,0 0,0-1,0 1,0 0,0-1,0 1,1-1,-1 1,0 0,0-1,1 1,-1-1,0 1,1-1,-1 1,1-1,-1 1,1 0,7 8,1-1,1 1,16 11,-14-11,93 77,-3 6,-4 3,-4 5,80 113,-58-51,-7 6,97 201,-187-332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11.2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0 363,'9'-4,"6"-11,15-6,5-8,6-8,5-6,2-1,-2 4,-4 4,-6 4,-5 7,-2 4,-8 5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12.02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734 384,'3'-4,"-1"1,1-1,-1 0,0 0,0 0,0 0,0-1,-1 1,0-1,0 1,0 0,0-6,2-61,-3 51,0 11,0 0,-1 0,0 1,0-1,-1 0,0 1,-1-1,0 1,0 0,0 0,-1 0,0 0,-1 1,0-1,0 1,-1 0,0 1,0-1,-9-7,3 6,0 0,0 1,-1 0,0 1,0 1,0 0,-1 0,1 2,-1-1,0 2,-21-2,16 2,0 1,-1 1,0 0,1 2,0 0,-1 1,1 1,0 1,0 1,1 0,0 1,0 1,0 1,1 1,1 0,0 1,0 1,1 0,0 1,1 1,1 0,0 1,1 0,0 1,-17 32,20-27,0 0,1 0,1 0,1 1,1 0,1 0,1 1,1-1,1 1,3 41,0-49,0 0,1 0,0 0,1-1,1 0,0 1,1-2,1 1,0-1,1 0,0 0,1-1,0 0,1-1,0 0,1-1,14 11,9 3,2-3,0-1,1-1,1-2,77 23,206 30,-260-60,0-2,1-2,122-7,-163 0,0-1,0-2,0 0,0-1,-1 0,0-2,0-1,-1 0,0-2,0 0,-1-1,0 0,-1-2,0 0,18-19,-28 24,-1 0,1 0,-1-1,-1 1,0-1,0-1,0 1,-1-1,-1 1,0-1,0 0,-1-1,0 1,-1 0,0 0,0-1,-1 1,-1 0,0-1,0 1,-1 0,0 0,-1-1,0 2,-9-20,-4 1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12.6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0,'5'13,"9"9,7 8,9 9,11 9,16 19,25 20,10 2,12 0,4 1,-7-9,-12-11,-13-13,-19-12,-15-13,-15-12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13.26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2061,'1'-5,"0"1,1-1,-1 0,1 1,0 0,0-1,1 1,0 0,-1 0,1 0,6-6,1-2,282-336,27 25,-271 275,404-373,-336 326,4 4,146-83,328-135,-255 139,-317 158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13.69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1,'5'0,"5"0,5 0,5 9,3 2,6 8,7 6,1 2,4 1,-2-5,-3-1,-3 0,-3-5,-7-4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46.87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777 1,'-220'91,"155"-68,2 3,1 2,-72 45,116-61,1 1,0 0,1 1,0 0,1 2,1 0,1 0,0 2,1-1,1 1,0 1,2 0,0 1,-10 34,12-25,1 1,2 0,1 0,1 0,2 0,1 1,1-1,2 0,1 0,1-1,1 1,2-1,1-1,1 0,2 0,30 49,-21-42,2 0,1-2,2-1,0-2,3 0,0-2,2-1,1-2,1-1,1-1,68 32,-60-38,0-1,2-2,-1-2,2-3,-1-1,1-2,0-2,1-2,81-8,-95 3,0-2,-1-2,0-1,0-1,-1-1,0-2,0-2,-2 0,0-2,0-1,-2-2,0 0,-1-2,33-35,-47 43,-1-1,0 0,-1-1,0 0,-2-1,0 0,0 0,-2-1,10-33,-10 17,-1 0,-2 0,-1 0,-3-46,0 44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14.02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10,'0'-4,"0"-2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15.72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1258,'7'1,"-1"1,1 0,-1 0,0 0,0 1,1-1,-2 2,1-1,10 8,6 3,-10-7,123 61,-134-67,-1-1,1 1,0-1,-1 1,1-1,0 0,0 1,-1-1,1 0,0 1,0-1,-1 0,1 0,0 0,0 0,0 0,-1 0,1 0,0 0,0 0,0 0,-1 0,1-1,0 1,0 0,0 0,-1-1,1 1,0-1,-1 1,1 0,0-1,-1 0,1 1,-1-1,1 1,-1-1,1 0,-1 1,1-1,-1 0,1 1,-1-1,0 0,1 0,-1 1,0-1,0 0,0 0,0 0,0 1,0-1,0 0,0 0,0 0,0 1,0-3,-2-8,0 0,-1 0,-5-18,1 8,-2-29,1-1,3 0,2-102,3 150,0 0,0 0,0 0,1-1,-1 1,1 0,0 0,0 0,0 0,0 1,0-1,1 0,-1 0,1 1,0-1,0 1,0-1,3-2,-2 4,0-1,0 1,0-1,0 1,1 0,-1 1,0-1,1 0,-1 1,0 0,1 0,-1 0,1 0,-1 0,0 1,1-1,5 3,31 8,0 1,-1 3,-1 1,51 28,141 98,-201-122,-26-19,117 77,160 135,-273-207,0 0,0 1,-1 0,0 1,-1-1,8 14,-12-21,-1 1,0 0,1 0,-1 0,0 0,1 0,-1-1,0 1,0 0,0 0,0 0,0 0,0 0,0 0,0 0,0 0,0-1,0 1,-1 0,1 0,0 0,-1 0,1 0,0-1,-1 1,1 0,-2 1,0-1,-1 0,1 0,0 0,-1 0,1 0,-1 0,1-1,-1 1,0-1,1 0,-1 0,1 0,-1 0,0 0,-2-1,-21-3,0-1,1-2,0 0,0-2,-34-16,14 6,-34-15,1-3,2-4,2-3,2-3,1-3,4-3,1-3,-73-81,124 120,1 0,1 0,0-1,1-1,1 0,-12-29,21 43,0-1,0 0,1 1,-1-1,1 0,0 0,1 1,0-1,0 0,0 0,0 0,1 0,0 1,0-1,1 0,-1 0,1 1,0-1,1 1,-1 0,1 0,0 0,1 0,-1 0,1 1,0-1,0 1,8-6,6-4,2 1,-1 1,2 1,-1 0,1 2,1 1,32-9,165-25,-108 24,-65 9,1 2,74-2,-103 9,0 1,0 1,0 1,-1 1,1 0,-1 1,0 1,0 0,30 17,-18-5,-1 1,-1 1,41 40,62 80,-10-11,-94-108,-16-20,-11-16,-15-43,2-1,3 0,3 0,2-1,2-61,5 83,2 1,2 0,1 0,2 0,1 1,2 0,1 0,21-39,-27 65,1-1,0 1,0 1,1-1,0 1,1 0,0 1,1 0,-1 1,1 0,1 0,-1 1,1 0,21-7,-25 10,1 0,-1 1,1 0,-1 1,1 0,-1 0,1 0,0 1,-1 0,1 0,0 1,-1 0,1 1,0 0,-1 0,0 0,0 1,1 0,-2 0,1 1,0 0,-1 0,1 1,6 6,52 66,-50-58,1 1,0-2,20 17,-17-19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16.41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461 981,'32'-31,"58"-41,0 1,-88 69,72-63,113-129,-169 173,-1-1,-1-1,-1 0,-1-1,-1-1,-1 0,-1 0,-2-1,0-1,-2 0,5-33,-11 53,0-1,-1 1,0-1,0 0,-1 1,0-1,0 1,-1-1,0 1,0 0,-1 0,0 0,0 0,-1 0,0 0,0 1,0 0,-1 0,0 0,0 0,0 1,-1 0,0 0,0 0,0 1,-1 0,1 0,-1 1,-14-6,4 3,0 1,0 1,-1 0,1 1,-1 1,0 0,0 2,0 0,0 1,0 1,-31 7,18 0,1 2,1 1,0 1,1 2,0 0,1 2,1 1,1 1,0 2,2 0,0 1,-22 29,3 2,1 3,4 1,1 2,-42 96,51-91,2 1,-21 91,37-118,2 0,2 0,1 0,2 1,5 70,-2-99,1 0,-1 0,2 0,-1-1,1 1,1 0,0-1,0 0,1 0,0 0,0-1,1 1,0-1,1-1,-1 1,12 8,-9-9,2-1,-1 0,1 0,-1-1,1 0,1-1,-1 0,1-1,-1-1,1 1,0-2,0 0,17 0,10-3,0-1,-1-1,0-3,0-1,0-1,40-17,212-104,-186 79,17-4,131-67,-248 120,0 0,-1 0,1-1,0 1,-1-1,0 0,0 0,0 0,5-7,-1-4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17.85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255 834,'9'-17,"-2"-1,0 0,0 0,5-31,-12 49,0 0,1-1,-1 1,0 0,0-1,0 1,0 0,1 0,-1-1,0 1,0 0,0-1,0 1,0 0,0-1,0 1,0 0,0-1,0 1,0 0,0-1,0 1,0 0,0 0,0-1,0 1,0 0,-1-1,1 1,0 0,0-1,0 1,0 0,-1 0,1-1,0 1,0 0,-1 0,1 0,0-1,0 1,-1 0,0 0,-12 11,-15 27,-15 33,3 1,-40 102,60-123,3 1,2 0,2 1,-9 85,21-131,1 0,-1-1,1 1,0 0,0 0,1 0,0 0,0 0,1-1,0 1,0 0,0-1,1 0,0 1,0-1,1 0,0-1,0 1,0-1,0 1,1-1,0 0,0-1,1 1,-1-1,1 0,0-1,0 1,0-1,13 4,15 5,1-3,1 0,-1-3,1 0,1-3,-1-1,0-1,0-2,37-7,13-5,0-3,131-44,-63 7,-3-5,-2-8,-3-5,-3-8,-4-5,200-159,-327 233,10-7,0-1,-1-1,-1-1,-1 0,-1-2,21-31,-38 51,0 0,1 0,-1 0,0 0,0 0,-1 0,1 0,0-1,-1 1,0 0,1-1,-1 1,0 0,0-1,0 1,0 0,-1-1,1 1,-1 0,1 0,-1-1,0 1,0 0,0 0,0 0,0 0,0 0,-1 0,1 0,0 0,-1 1,0-1,1 0,-1 1,0-1,0 1,0 0,0 0,-4-2,-9-4,0 1,-1 0,1 2,-28-6,19 5,-21-7,-13-3,-102-13,157 28,0-1,0 1,0 1,0-1,0 0,0 1,0-1,0 1,0 0,0 0,0 0,1 1,-1-1,-4 3,7-3,-1-1,1 0,-1 1,1-1,0 1,-1-1,1 1,0-1,-1 1,1-1,0 1,0-1,-1 1,1-1,0 1,0-1,0 1,0 0,0-1,0 1,0-1,0 1,0-1,0 1,0 0,0-1,1 2,0-1,0 1,0-1,0 1,0-1,0 0,1 0,-1 1,0-1,1 0,-1 0,1 0,0 0,2 1,15 4,0 0,1-2,-1 0,1-1,0 0,0-2,0-1,21-1,-19 0,82-2,172-29,99-44,-206 40,77-18,478-78,-684 128,-58 4,-1-1,1-2,-1 0,1 0,0-2,0 0,-26-13,-150-74,8 3,155 78,0 1,-1 2,0 0,0 2,0 2,-1 1,-55 2,-386 29,35-2,422-26,8 0,0 0,0 0,1 1,-14 3,21-4,-1 1,0-1,1 1,-1-1,1 1,-1 0,1 0,-1 0,1-1,0 1,-1 1,1-1,0 0,0 0,0 0,0 1,0-1,0 1,0-1,0 0,0 1,1 0,-1-1,1 1,-1-1,1 1,0 0,-1 2,1 15,2 0,0 0,0 0,11 34,1 16,5 184,-15-161,2-59,-6-32,1 0,-1-1,1 1,-1-1,0 1,1-1,-1 1,1-1,0 1,-1-1,1 1,-1-1,1 0,0 1,-1-1,1 0,0 0,-1 1,1-1,0 0,-1 0,1 0,0 0,0 0,-1 0,1 0,0 0,-1 0,1 0,0-1,0 1,-1 0,1 0,0-1,-1 1,1 0,-1-1,1 1,0-1,0 0,19-12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18.61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0 581,'47'0,"280"6,-253 0,0 3,100 25,-113-18,0 2,-1 3,-1 2,-1 3,67 41,-122-65,-1-1,0 0,0 1,0-1,0 1,0 0,0 0,0 0,0 0,-1 0,1 0,-1 0,0 1,1-1,0 4,-2-6,0 1,0-1,0 1,0-1,0 1,0 0,0-1,-1 1,1-1,0 1,0-1,0 1,-1-1,1 1,0-1,-1 1,1-1,0 1,-1-1,1 0,0 1,-1-1,1 0,-1 1,0-1,-26 7,11-7,0 0,0-2,0 0,0 0,1-2,-1 0,1 0,0-2,0 0,0 0,1-2,0 0,0 0,1-1,0-1,-19-18,6 2,1 0,1-2,1 0,2-2,1 0,-21-43,21 32,2-1,-13-44,25 68,2-1,0 1,1 0,0-1,2 0,0 0,3-31,0 43,-1 0,2-1,-1 1,1 0,0 0,0 0,1 0,0 1,0 0,0-1,1 1,0 1,1-1,-1 1,1 0,0 0,0 1,0-1,1 1,-1 1,1-1,0 1,0 0,15-3,4-1,0 1,1 2,0 0,0 2,47 2,-32 3,-1 1,1 2,-1 2,0 2,-1 1,67 29,-60-17,-1 1,-1 3,-1 1,-2 3,39 35,-66-53,41 34,-3 3,70 85,-110-118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19.2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1 390,'286'242,"-132"-106,448 345,-601-479,1-1,0 0,-1 0,1 0,0 0,-1 0,1 0,0 0,0 0,0-1,0 1,0-1,0 0,-1 1,1-1,0 0,0 0,0 0,0 0,0 0,0-1,0 1,0-1,0 1,0-1,0 0,0 0,-1 1,1-1,0 0,-1-1,1 1,0 0,-1 0,0-1,1 1,-1-1,0 1,2-4,5-7,-1-1,0 0,-1 0,7-23,-5 14,13-38,-2 0,-3-2,-3 0,7-89,-12 31,-11-165,2 243,-2 0,-2 0,-2 1,-2-1,-19-54,18 71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20.56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414 614,'0'50,"2"1,1-1,4 0,1-1,20 66,-23-98,1-1,0 1,2-1,0-1,1 0,0 0,1 0,1-1,0-1,1 0,0-1,1 0,1 0,-1-2,2 0,0 0,0-1,30 12,-19-12,0-2,0-1,1 0,0-2,0-2,0 0,1-2,-1 0,0-2,0-1,0-2,48-13,-70 16,-1 0,1-1,-1 1,0-1,0 0,0 0,0 0,0-1,-1 1,0-1,1 0,-2 0,1 0,0 0,-1-1,1 1,-1-1,-1 1,1-1,0 0,-1 1,1-9,1-11,0 1,-2-1,-2-34,1 50,-3-35,-2 1,-2 0,-2 0,-16-49,-72-159,-20 17,95 196,-2 0,-2 2,-58-64,78 93,-1-1,0 1,0 1,-1-1,0 1,0 0,0 1,0 0,-1 0,1 1,-1 0,0 0,0 1,0 1,0-1,0 1,-1 1,1 0,0 0,0 0,-1 2,1-1,0 1,0 0,0 1,1 0,-1 0,1 1,-1 0,1 1,-11 8,10-7,1 2,1-1,-1 1,1 0,1 1,-1 0,-7 14,-10 14,-62 78,-175 252,255-360,1 1,1 0,-1 0,2 1,-1-1,-3 14,7-21,-1 1,1-1,0 0,0 1,0-1,0 0,0 1,1-1,-1 0,0 0,0 1,1-1,-1 0,1 0,-1 1,1-1,0 0,-1 0,1 0,1 1,0 0,1-1,-1 1,0-1,0 0,1 0,-1 0,1 0,-1 0,1 0,-1-1,1 1,-1-1,1 0,3 0,38 1,50-7,-21 2,-47 3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23.1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941 3380,'-2'-22,"0"0,-2 1,-1 0,-1 0,-13-33,7 18,-60-153,-8 3,-8 5,-211-323,153 295,113 165,-3 2,-65-60,100 101,0-1,0 1,0 0,0 0,0 0,0 0,0 0,0 0,0 1,0-1,-1 0,1 1,0-1,-1 1,1-1,0 1,-1-1,1 1,-1 0,1 0,-1 0,1 0,-2 0,2 1,1 0,-1 0,1 0,-1 1,1-1,0 0,-1 0,1 0,0 1,0-1,0 0,0 1,0-1,0 0,0 0,1 1,-1-1,0 0,1 2,27 75,21 34,6-3,83 127,-90-165,4-3,2-1,3-4,69 61,-97-98,2-2,1-1,1-2,37 19,-55-32,0-1,1-1,-1-1,1 0,0-1,1 0,-1-2,1 0,-1-1,1 0,0-1,19-3,-29 1,-1 1,1-1,-1 0,0 0,0-1,0 0,0 0,0-1,-1 1,1-1,-1 0,0-1,0 1,-1-1,1 0,-1 0,0 0,0-1,-1 0,0 1,0-1,0 0,0-1,-1 1,0 0,1-7,3-19,-2 1,0 0,-3-1,-1-39,-1 30,2-26,1-15,-4 1,-3-1,-23-123,24 189,-1 0,0 0,-10-19,13 31,0 0,0 0,0 0,-1 1,1-1,-1 1,0-1,0 1,0 0,0 0,0 0,-1 1,0-1,1 1,-1 0,0 0,-6-2,9 4,0-1,0 1,1 0,-1 0,0 0,0 0,0 0,0 0,0 0,0 1,0-1,0 0,0 0,0 1,0-1,0 1,1-1,-1 1,0-1,0 1,1-1,-1 1,0-1,0 1,0 1,-11 29,6 37,6-62,0 3,1 0,-1 0,1 1,1-1,0 0,0 0,0 0,1-1,1 1,0-1,0 1,0-1,1 0,0-1,1 1,0-1,0 0,0-1,1 1,0-1,0 0,1-1,-1 0,1 0,0-1,1 0,16 6,14 3,1-2,0-2,1-1,0-3,64 2,-100-7,-1 1,1-1,-1 0,1-1,-1 1,1-1,-1 0,0 0,1 0,-1-1,5-2,-7 3,0-1,0 0,0 0,0 0,0 0,-1 0,1 0,-1 0,1-1,-1 1,0 0,0-1,0 1,0-1,0 0,-1 1,1-1,-1 0,1 1,-1-5,3-66,-11-137,4 180,-1 1,-2 0,-12-33,126 182,-76-86,2-1,1-2,1-1,78 49,-111-77,1-1,-1 1,1-1,-1 0,1 0,0 0,-1 0,1 0,0 0,0-1,-1 0,1 1,0-1,0 0,0 0,-1-1,1 1,0 0,0-1,-1 0,1 0,0 0,-1 0,1 0,-1 0,1-1,-1 1,0-1,1 1,-1-1,0 0,0 0,3-4,3-5,0-1,-1 0,0-1,-1 0,7-19,-6 16,291-776,-297 791,15-45,-2-1,-2-1,10-79,-21 114,0-1,-1 1,-1 0,0 0,0-1,-1 1,-1 0,-1 0,1 1,-2-1,0 1,0 0,-1 0,-1 1,0-1,0 1,-1 1,-14-15,-48-36,-2 4,-2 2,-107-58,-49-35,31-5,174 141,25 12,0 0,-1 1,1-1,0 0,0 0,-1 0,1 0,0 0,-1 0,1 1,0-1,0 0,-1 0,1 1,0-1,0 0,0 0,-1 1,1-1,0 0,0 0,0 1,0-1,0 0,-1 1,1-1,0 0,0 1,0-1,0 0,0 1,0-1,0 0,0 1,0-1,0 0,0 0,1 1,0 5,1 0,0-1,0 1,0-1,1 1,4 6,104 156,165 193,-1-54,-230-264,1-2,2-2,2-3,91 52,-109-74,1 0,0-2,1-2,0-1,0-1,1-2,54 2,-23-6,0-3,0-3,70-13,-47-1,-1-3,117-45,-193 61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23.64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0 264,'5'0,"0"-4,5-2,4 1,9-4,13-4,5-4,4-8,2 0,-1 0,-6 1,-4-1,-4 0,-4 5,-2 5,-5 1,-7 3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24.13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1,'9'0,"7"4,0 6,3 1,-3 3,1 4,1 2,-2 3,-4-3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48.05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87 5,'-3'3,"1"0,0 0,0 1,0 0,0-1,0 1,1 0,0 0,-1 0,1 0,1 0,-1 4,-2 54,3-38,0-4,0 1,2-1,0 0,1 0,1 0,1-1,1 1,1-1,0 0,2-1,0 0,1 0,0-1,2 0,0-1,0 0,2-1,0-1,1 0,0 0,1-2,0 0,1-1,1-1,0 0,0-1,0-1,27 7,-41-13,0-1,0 0,0 0,0-1,0 1,0-1,0 0,0 0,0 0,1 0,-1-1,0 0,0 0,0 0,4-2,-5 2,-1-1,0 0,1-1,-1 1,0 0,0 0,0-1,-1 1,1-1,0 0,-1 1,0-1,0 0,0 0,0 0,0 0,0 0,-1 0,1 0,-1 0,0-4,1-15,-1 0,-1 0,-1 1,-1-1,-1 0,0 1,-2 0,-1 0,0 1,-1 0,-2 0,0 0,-1 2,0-1,-16-17,15 21,0 1,-2 0,1 0,-2 1,0 1,0 1,-1 0,-1 1,1 1,-2 0,1 1,-1 1,0 1,-1 0,0 2,1 0,-25-2,24 6,14 0,1 0,-1 0,0 0,1 0,-1-1,0 0,1 0,-1 0,-6-3,15 2,1 0,-1 1,0 0,0 0,1 0,-1 1,6-1,143-4,205 19,-290-7,-2 3,0 3,0 3,-1 3,96 41,-131-46,-2 1,0 2,-1 0,0 2,42 39,-59-49,-1 1,1 1,-2-1,1 2,-1-1,-1 1,0 0,-1 1,0-1,-1 1,-1 0,0 1,0-1,-2 1,3 22,-5-33,1 1,-1-1,0 0,0 1,-1-1,1 0,-1 0,0 1,0-1,0 0,0 0,0 0,-1 0,1 0,-1 0,0 0,0-1,0 1,0 0,0-1,0 0,-1 1,1-1,-1 0,-3 2,4-4,0 1,0-1,1 1,-1-1,0 0,0 1,0-1,0 0,0 0,0 0,0-1,0 1,1 0,-1-1,0 1,0-1,-2-1,0 0,1 0,0 0,0 0,-1-1,2 1,-1-1,0 0,1 0,-1 0,1 0,-3-5,-7-14,1-1,2 0,0 0,1-1,1 0,-5-38,6 18,2 0,2-82,3 119,-1 1,1 0,0 0,0 0,1 0,0 0,0 0,0 0,1 1,0-1,0 1,0 0,6-8,-6 11,-1 0,0 0,1 0,-1 0,1 0,-1 1,1-1,0 1,0 0,0 0,-1 0,1 0,0 1,0-1,0 1,1 0,-1-1,0 1,0 1,0-1,0 0,0 1,0-1,0 1,0 0,-1 0,1 0,0 1,3 1,26 15,-2 2,0 1,46 41,-18-13,59 50,64 48,-157-133,-5-4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25.82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0 750,'23'-1,"0"-2,-1-1,0-1,35-12,11-2,580-83,-261 52,-374 47,20 0,-27 9,-14 9,-8 8,1 2,1 0,1 0,1 1,2 1,0 0,2 0,1 1,-4 34,0 24,2 149,8-190,3-1,2 1,1-1,3 0,1-1,2 0,25 61,-29-88,1 0,1-1,0 0,2 0,-1-1,2 0,0-1,0 0,18 13,-18-17,0-1,1-1,0 0,0-1,1 0,-1-1,2 0,-1-1,0-1,1 0,-1-1,23 1,-21-3,1-1,-1 0,1-1,-1 0,0-2,0 0,0-1,0 0,-1-1,0-1,0 0,14-11,-18 11,0-1,0-1,-1 0,0 0,-1-1,0 0,-1-1,0 0,0 0,-1-1,-1 0,0 0,0 0,-2-1,5-14,-3-4,-1 1,-1-1,-2 0,-1 0,-2 0,-5-38,0 26,-2-1,-2 2,-29-77,33 103,-1 0,-1 0,0 1,-2 0,-12-16,16 23,-1 1,0 0,-1 0,1 1,-1 0,-1 0,1 1,-1 0,0 1,-16-7,-34-5,-1 3,0 2,-1 3,-64-1,-107-15,191 12,40 12,1 0,-1 0,0 0,1-1,-1 1,1 0,-1 0,1-1,-1 1,1 0,-1-1,1 1,-1 0,1-1,0 1,-1-1,1 1,0-1,-1 1,1-1,0 1,-1-1,1 1,0-1,0 1,0-1,0 0,-1 1,1-1,0 1,0-1,0 1,0-1,0 0,0 1,1-1,-1 1,0-1,0 0,0 1,0-1,1 1,-1-1,0 1,1-1,-1 1,0-1,1 1,-1 0,0-1,1 1,-1-1,1 1,-1 0,1-1,-1 1,1 0,-1-1,1 1,-1 0,1 0,0 0,-1 0,1 0,0-1,34-17,0 1,1 1,41-11,119-26,-162 45,7-3,110-23,-135 32,0 0,0 1,1 0,-1 1,0 1,1 1,15 4,-24-4,0 2,0-1,0 1,0 0,-1 1,1 0,-1 0,-1 0,1 1,-1 0,0 0,0 1,-1 0,1 0,-2 0,1 0,-1 1,0 0,-1 0,6 16,2 13,-2 1,-1 0,3 51,-8-70,5 86,-6-62,2 0,14 66,-15-104,-5-22,-8-32,-54-144,-57-206,109 345,2 1,3-1,2-1,2 1,7-85,-3 128,1 0,0 0,1 1,0-1,1 1,0-1,0 1,1 1,0-1,1 1,0 0,1 0,9-11,-12 17,-1 0,1-1,0 1,1 1,-1-1,0 0,1 1,-1 0,1 0,0 1,-1-1,1 1,0 0,0 0,0 1,0-1,0 1,0 0,0 1,0-1,0 1,0 0,0 0,0 0,-1 1,1 0,0 0,-1 0,1 0,-1 1,5 3,8 6,0 1,-1 1,-1 0,0 1,21 28,59 93,-75-105,-2-3,84 138,-90-143,-1 1,-1-1,-1 2,-1-1,6 37,-10-34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39.1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0,'57'4,"0"2,102 24,-63-10,445 49,6-37,-381-24,487-2,-565-13,116-26,-181 28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51.8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0 786,'2'-8,"0"1,0-1,0 1,1-1,0 1,0 0,1 0,0 0,0 1,1-1,6-6,5-9,1-4,2 1,0 0,2 2,1 0,1 2,0 0,37-23,-44 33,1 1,0 1,0 1,1 0,1 2,-1 0,1 1,0 0,0 2,0 0,0 2,1 0,21 1,-12 3,-1 1,1 1,-1 1,1 1,-2 2,1 1,-2 1,1 1,-1 2,46 32,-52-30,0 0,-2 1,0 2,-1-1,0 2,-2 0,0 1,-2 1,0 0,-2 1,0 0,13 42,-14-28,-2 0,-1 0,-2 1,-1 0,-2 52,-3-66,0 0,-2 0,-1 0,-1 0,0-1,-2 0,-1 0,-1-1,-18 34,22-48,-1-1,1 1,-1-1,-1 0,-10 9,15-15,1 0,0 0,0 0,0-1,-1 1,1 0,0-1,-1 1,1 0,0-1,-1 0,1 1,-1-1,1 0,-1 0,1 0,-3 0,3-1,-1 1,1-1,0 0,0 0,0 1,0-1,0 0,0 0,0 0,1 0,-1 0,0 0,0-1,1 1,-1 0,1 0,-1 0,1-1,0 1,-1 0,1-1,0 1,0 0,0-2,-3-24,2-1,1 1,2-1,0 1,12-51,-4 17,23-102,104-309,-98 352,-31 87,-1 1,-2-1,-1-1,-2 1,-1 0,-2 0,-5-42,5 70,0 0,0 0,0 1,-1-1,0 0,0 1,0-1,0 1,-3-5,4 8,1 1,0 0,0-1,-1 1,1-1,0 1,-1 0,1-1,0 1,-1 0,1 0,0-1,-1 1,1 0,-1 0,1-1,0 1,-1 0,1 0,-1 0,1 0,-1 0,1 0,-1 0,1 0,0 0,-1 0,1 0,-1 0,1 0,-1 0,1 0,-1 1,-1 0,1 1,0-1,0 1,0-1,0 1,0 0,0-1,1 1,-1 0,1 0,-1 0,1 0,-1-1,1 3,-6 35,3-1,1 1,4 64,25 116,-6-100,58 186,-62-254,2-1,3-1,1-1,3-1,2-1,37 47,-51-76,2 0,0-2,0 0,2 0,0-2,0 0,1-1,1-1,0 0,0-2,1-1,0 0,24 5,-17-5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52.3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45 1,'-1'21,"-1"0,-2 0,-9 34,-5 31,14-48,2 1,1 0,2 0,2 0,2-1,1 1,17 57,-15-71,1 1,1-1,2-1,0 0,2 0,0-1,2-1,0 0,2-2,0 0,35 30,-20-25,2 0,0-2,2-2,0-2,1-1,66 22,-67-28,-8-2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53.3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1 237,'112'113,"147"194,-247-291,-1 0,12 24,-20-35,-1 1,1-1,-1 1,0-1,0 1,-1 0,0-1,0 1,0 0,-1 0,0 0,0 6,-1-12,1 0,-1 0,1 0,0 0,-1-1,1 1,0 0,-1 0,1 0,0 0,-1 0,1 0,0-1,-1 1,1 0,0 0,-1-1,1 1,0 0,0 0,-1-1,1 1,0 0,0-1,-1 1,1 0,0-1,0 1,0 0,0-1,0 1,0 0,-1-1,1 1,0-1,0 1,0 0,0-1,-9-20,-7-27,2-2,3 0,1 0,3 0,-1-82,7 88,0-2,6-70,-3 104,0 0,0 0,1 0,0 1,1-1,1 1,0 0,0 0,1 0,14-18,-16 24,1 1,1-1,-1 1,1 0,-1 1,1-1,0 1,1 0,-1 1,0 0,1 0,-1 0,1 0,0 1,-1 0,1 1,12 0,-11 0,0 0,1 1,-1 0,0 0,1 1,-1 0,0 1,0 0,-1 0,1 0,-1 1,1 0,-1 1,7 5,32 36,71 93,-50-56,-22-30,88 113,-122-149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54.1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1,'6'1,"0"-1,0 2,0-1,0 1,0 0,0 0,-1 0,1 1,-1 0,1 0,-1 0,8 8,59 57,-47-43,-19-19,111 109,107 135,-191-208,-1 3,-3 0,-1 2,-3 1,-2 1,-2 1,18 65,-1 41,19 189,-53-294,-3-31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55.9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1520,'2'-4,"-1"0,1 0,0 0,0 1,0-1,0 1,1-1,0 1,-1 0,1 0,6-5,0-1,182-185,89-102,-62 10,-167 210,79-158,-122 217,-1 0,0 0,-2-1,0 0,0 0,-2 0,0-1,0-34,-4 46,1-1,-1 0,-1 1,1-1,-2 1,1-1,-1 1,0 0,0 0,-1 0,1 1,-2-1,1 1,-1 0,0 0,0 0,-1 1,1 0,-1 0,0 0,-1 1,1 0,-12-6,9 6,-1 0,1 0,-1 1,0 0,0 0,-1 1,-19-1,27 3,0 0,0 0,0 0,0 0,0 0,1 1,-1-1,0 1,0 0,0 0,1 0,-1 0,0 0,1 1,-1-1,1 1,0 0,-1-1,1 1,0 0,0 1,0-1,0 0,1 0,-1 1,0-1,1 1,0-1,0 1,0 0,0 0,-1 3,-2 16,1 0,2 0,0 0,3 40,20 92,-12-96,116 594,17 117,-140-745,0 8,-2-32,-1-19,3-43,2 2,23-104,-10 70,19-92,-28 154,0 1,3 0,26-52,-37 79,1 0,0 0,1 1,-1-1,1 1,-1-1,1 1,0 0,0 0,1 0,-1 0,1 1,-1-1,1 1,0 0,0 0,0 0,0 1,0-1,7 0,-5 2,-1 0,0 1,1-1,-1 2,0-1,0 0,0 1,0 0,0 0,0 1,-1-1,1 1,-1 0,1 0,-1 0,6 6,113 109,154 191,-221-242,-38-43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56.5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169 0,'-3'1,"0"-1,0 1,0 0,0-1,0 1,0 1,0-1,0 0,0 1,1 0,-1-1,0 1,1 0,0 1,-1-1,1 0,0 0,0 1,0 0,1-1,-1 1,-1 3,-5 9,1 0,-9 30,-4 22,2 1,4 1,3 0,3 1,3 0,3 0,8 86,-1-122,0 0,2 0,2-1,1 0,2 0,0-1,3-1,0 0,2-1,2-1,33 42,-36-52,1-1,0-1,2-1,0 0,0-1,1-1,1-1,1-1,-1-1,2-1,-1-1,2-1,-1 0,1-2,0-1,46 4,-7-4,-39-1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58.0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1 510,'0'3,"1"0,0 0,0 1,0-1,0 0,0 0,1 0,-1 0,1 0,0-1,0 1,0 0,2 2,36 35,-29-30,23 19,-19-16,0 1,22 26,-33-35,0 1,-1-1,0 1,0 0,0-1,-1 1,1 1,-1-1,-1 0,1 0,-1 1,0 10,-1-10,0-2,0 1,0-1,0 1,1-1,0 0,0 1,0-1,1 0,0 1,3 6,-4-16,0-1,0 1,-1-1,0 0,1 1,-2-1,0-6,-10-38,-3 0,-25-61,19 61,3-1,-12-59,22 77,1-1,2 0,1 0,2 0,5-63,-3 90,1 1,-1-1,1 0,1 1,-1-1,1 1,0 0,0 0,0 0,1 0,0 1,0-1,0 1,8-6,-3 4,0 0,0 0,1 1,0 0,0 1,0 0,16-3,3 1,1 1,-1 2,1 1,56 3,-74 0,0 0,1 1,-1 0,0 1,-1 0,1 1,-1 1,20 9,-24-9,1 0,-1 0,0 1,-1 0,1 0,-1 0,-1 1,1 0,-1 0,0 1,0-1,5 15,224 451,-197-414,-23-36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58.8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1,'64'25,"-1"4,-1 2,80 54,-75-44,-26-17,-2 2,-1 1,-1 2,-1 2,-2 1,-1 1,-2 2,-1 2,-2 0,-1 2,33 66,-26-29,-4 0,-4 2,-3 1,-3 1,-4 1,-3 0,-4 1,-4 1,-6 98,1-153,-1-5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48.68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636 1,'-33'2,"0"2,0 0,0 3,1 1,0 1,1 1,0 2,0 2,1 0,1 2,1 1,0 2,1 0,1 2,1 1,1 1,-41 51,57-63,0 0,1 1,0 0,1 0,1 1,0 0,1 0,0 0,0 0,2 1,0-1,-1 21,3-29,0 0,1 1,0-1,0 0,0 0,0 1,1-1,-1 0,1 0,1 0,-1-1,1 1,0 0,0-1,0 0,0 0,1 0,0 0,0 0,0-1,0 0,0 1,1-2,-1 1,1 0,0-1,0 0,0 0,0-1,0 1,1-1,-1 0,0 0,6-1,409 36,98 14,-515-50,17 3,0 1,-1 0,1 2,36 15,-53-19,1 0,0 0,-1 0,1 0,-1 1,0-1,0 1,0 0,0 0,0 0,-1 0,1 1,-1-1,0 1,0 0,0-1,0 1,-1 0,0 0,0 0,0 0,0 0,0 0,-1 0,0 1,0-1,0 0,0 0,-1 0,-1 6,-1 1,0 0,-1 0,0-1,-1 1,0-1,-1 0,0 0,-1-1,0 0,0 0,-16 14,7-9,0 0,-1-2,0 0,-1-1,-30 14,34-19,0-2,0 1,-1-2,0 0,0 0,-20 0,-96-5,63 0,-52 1,69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02.1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1 340,'26'-1,"1"2,-1 1,38 7,-52-6,-1 1,1 0,-1 0,-1 1,1 1,-1 0,0 0,0 1,0 0,9 11,7 7,0 2,-2 1,-2 1,0 1,-2 1,-1 1,23 53,-25-42,-2 1,-2 1,-1 0,-3 0,6 75,-12-61,-3 0,-2 1,-3-1,-3 0,-2 0,-3-1,-2-1,-3 0,-47 104,58-150,5-12,7-24,13-43,12-42,-5-1,18-195,-19-230,-23 416,16-269,-13 333,-2 29,-2 63,2 94,5 0,6-1,42 185,-33-226,4-2,3 0,4-2,4-2,86 142,-105-196,2-1,0 0,2-1,1-2,1 0,47 36,-55-49,1-1,0 0,0-1,1-1,0-1,1 0,0-2,0 0,0-1,0-1,1 0,37-1,-17-5,-1 0,1-3,-1-2,0-1,63-24,-67 19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02.6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1,'3'178,"40"284,-25-358,4 0,5-2,4-1,46 98,-61-162,2-1,2 0,1-2,36 45,-47-66,2-1,0 0,0-1,1 0,0 0,1-2,0 0,0 0,1-1,0-1,1-1,0 0,17 4,-3-4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03.5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1 577,'5'2,"0"-1,0 1,0 0,-1 1,1-1,0 1,-1 0,0 0,0 1,0-1,7 8,-4-4,34 33,-3 1,-1 2,-2 2,-2 2,-3 0,-1 2,31 73,-51-110,-7-27,-6-29,-16-58,-43-132,24 98,16 52,-2-2,-26-170,50 252,0 0,1 0,0 0,0 0,0 0,0 0,1 0,-1 0,1 0,0 0,0 0,1 0,-1 0,1 1,0-1,0 0,0 1,0-1,0 1,1 0,0 0,0 0,4-4,-1 4,-1 1,1-1,0 1,0 0,0 0,0 1,0-1,0 2,0-1,0 0,1 1,-1 0,0 1,0 0,8 1,6 3,1 0,-1 1,-1 1,1 1,-1 1,34 22,104 82,-143-102,237 206,-203-169,-2 2,74 106,-118-153,6 7,-1 1,0 0,-1 1,0-1,-1 1,0 0,-1 1,3 12,-5-8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04.0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1,'52'0,"-1"2,1 3,-1 2,87 24,-59-7,-1 3,-2 3,0 4,123 77,-159-84,-1 1,-2 2,-1 1,-2 2,-1 1,-1 2,-2 1,-2 2,41 72,-47-69,-2 1,-2 1,-2 0,-2 2,-2-1,-1 2,7 85,-17-99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04.6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297 1,'-4'8,"-2"8,-3 9,-1 13,-7 17,-5 13,-3 11,-2 10,0 10,5 2,1-3,-4-11,2-10,5-11,5-7,2-15,1-9,4-12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05.3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0,'42'2,"0"2,-1 1,1 2,-1 2,49 18,195 88,-202-79,452 210,-163-73,-347-160,-9-3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06.3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1,'16'16,"4"4,0 1,-2 0,0 2,18 31,110 242,-101-199,-31-72,2 0,0-1,2 0,1-2,1 0,34 29,27 31,154 158,-217-221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07.4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0 565,'37'-16,"-21"8,164-66,169-80,-211 69,-83 49,79-38,-97 58,45-23,-74 35,-1 0,0 0,-1-1,1 0,-1 0,0-1,0 0,5-7,-6 5,-5 5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08.9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86 1184,'43'-39,"78"-54,-80 64,-1-2,61-61,-96 85,0 0,0 0,-1 0,0-1,0 0,-1 0,0 0,0 0,-1 0,0-1,-1 1,0-1,0 1,-1-1,0-10,-2-11,-1 0,-14-57,6 46,-3 1,0 1,-3 0,-1 1,-35-53,16 35,-2 2,-80-83,112 130,-46-43,50 48,0-1,0 1,0 0,-1 0,1 0,0 0,-1 1,1-1,-1 1,1 0,-1 0,0 0,0 1,1-1,-6 1,8 0,0 0,1 1,-1-1,1 0,-1 1,1-1,-1 0,1 1,-1-1,1 0,-1 1,1-1,-1 1,1-1,0 1,-1-1,1 1,0-1,-1 1,1 0,0-1,0 1,0-1,-1 1,1 0,0-1,0 1,0-1,0 1,0 0,0-1,0 1,0-1,1 1,-1 0,0-1,0 1,0-1,1 1,-1 0,13 32,-10-26,145 281,-47-101,493 1073,-485-1019,-97-220,-12-21,0 0,0 0,0 0,1 0,-1 0,0 0,0 1,0-1,0 0,0 0,1 0,-1 0,0 0,0 0,0 0,1 0,-1 0,0 0,0 0,0 0,0 0,1 0,-1 0,0 0,0 0,0 0,1 0,-1 0,0 0,0 0,0 0,0 0,1-1,-1 1,0 0,0 0,0 0,0 0,0 0,0 0,1-1,-1 1,0 0,0 0,0 0,0 0,0-1,0 1,0 0,1-3,0-1,-1 1,1 0,-1 0,0-1,0 1,-1 0,1-1,0 1,-2-5,-64-190,3 7,56 164,1-1,2 0,0 0,2 0,2-32,0 56,0-1,1 1,-1 0,1 0,0 0,0 0,0 0,0 0,1 0,0 0,0 1,0-1,0 1,0-1,1 1,-1 0,1-1,5-3,-4 5,0-1,0 2,0-1,1 0,-1 1,0-1,1 1,-1 1,1-1,-1 0,1 1,0 0,-1 0,1 1,-1-1,1 1,4 1,12 3,0 1,-1 1,1 1,-2 1,28 15,92 68,-64-40,13 6,-3 4,115 108,-181-149,-6-3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09.4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30 1,'-10'103,"0"-11,1 122,20 217,-5-356,3-1,4 0,3-1,3-1,4 0,50 109,-58-151,1-1,2-1,1 0,1-2,1 0,1-1,41 35,-47-47,1-1,0-1,0 0,1-1,0-1,1 0,0-2,0 0,1-1,0-1,0-1,0-1,32 1,-6-5,-7-1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7:59.49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49.22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0,'1'8,"0"-1,0 1,1-1,0 1,0-1,1 0,0 1,0-1,0-1,1 1,7 9,10 11,31 33,-18-22,59 75,292 314,-375-416,0-1,1-1,0 0,0-1,1 0,0 0,1-1,-1-1,1 0,1-1,-1 0,1-1,15 2,-5-4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10.36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1 204,'93'171,"128"174,-94-154,-109-169,-17-22,-1 0,0 0,1-1,-1 1,0 0,0 0,1 0,-1-1,0 1,0 0,1 0,-1-1,0 1,0 0,0 0,0-1,1 1,-1 0,0-1,0 1,0 0,0-1,0 1,0 0,0-1,0 1,0 0,0-1,0 1,0 0,0-1,0 1,0 0,0-1,0 1,-1 0,1-1,0 1,-14-62,10 45,3 13,-81-411,54 261,-5-44,33 196,-1-1,1 0,0 1,0-1,0 0,0 1,0-1,1 0,-1 1,1-1,0 0,0 1,0-1,0 1,0 0,0-1,1 1,-1 0,1-1,-1 1,4-3,-2 3,0 0,0 1,0-1,1 1,-1 0,0 0,1 0,-1 0,0 0,1 1,-1 0,1 0,-1 0,6 0,7 2,0 1,0 1,0 0,-1 1,0 1,17 8,19 13,-2 3,-1 1,-2 3,-1 2,-2 1,-1 3,62 76,-47-42,-4 2,-3 3,80 168,-120-223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11.0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1,'8'0,"-1"1,1 0,-1 1,1 0,-1 0,0 1,0 0,0 0,0 0,0 1,6 5,68 56,-76-60,105 104,-4 5,93 132,-170-209,358 508,-35 26,-326-515,-21-38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43.4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6,'0'-4,"0"2,4 11,10 12,7 11,4 9,7 5,-3 4,3 7,0-3,-6-6,-2-3,-2-4,0-6,-3-3,-6-8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4:44.7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1,'14'2,"-1"0,1 2,-1 0,1 0,-1 1,-1 1,1 0,21 15,3-1,-28-15,71 35,116 79,-173-102,0 0,-1 2,-2 1,0 0,0 2,-2 0,-1 1,-1 0,15 30,36 72,-30-60,52 129,-82-167,-2 1,0 0,-2 0,-2 0,0 0,-5 46,1 10,3-72,1-3,-1 0,0 0,-1 0,1 0,-2 0,1 0,-1 0,-1 0,0 0,0 0,0-1,-6 9,-113 194,111-195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15.9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751 1,'-38'2,"0"2,-38 9,-21 2,-348 48,442-63,0 0,0 0,1 1,-1-1,0 1,1 0,-1 0,1 0,-1 0,1 0,-1 0,1 1,0 0,0-1,-1 1,1 0,0 0,1 0,-1 0,0 0,0 0,-1 4,2-2,1 0,-1 0,1 0,0 0,0 1,1-1,-1 0,1 0,0 0,0 0,0 0,0 0,1 0,2 4,99 200,-14-33,129 375,-151-357,-60-174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16.4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1 202,'4'-5,"6"0,6-5,3-4,8-5,4-2,0 1,0 5,-2 0,-1 3,-1 3,-1 0,-5-4,-2 0,5 3,2 3,-3 3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17.6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1736,'2'-6,"-1"1,1 1,1-1,-1 0,0 0,1 1,0 0,0-1,1 1,5-6,6-9,3-9,-2-1,-1-1,-1-1,-2 0,-1 0,11-53,23-203,-45 282,15-146,-6-210,-14 260,-4 0,-5 0,-28-103,39 192,-9-31,12 41,-1 0,0 0,0 0,0 0,0 0,0 0,0 1,-1-1,1 0,0 1,-1-1,1 1,-1-1,0 1,-2-2,3 3,1 0,-1 0,0 0,1 0,-1 1,0-1,1 0,-1 0,1 1,-1-1,0 0,1 1,-1-1,1 1,-1-1,1 1,-1-1,1 0,-1 1,1 0,0-1,-1 1,1-1,0 1,-1 0,1-1,0 1,0-1,0 1,0 0,-1-1,1 1,0 0,0-1,0 1,1 1,-5 31,4-31,-12 206,10 1,25 214,-10-317,4-1,5-1,4-1,5-1,81 183,-102-264,1 1,1-1,1-1,26 33,-35-49,0 1,0-1,1-1,-1 1,1 0,0-1,0 0,0 0,1-1,-1 1,0-1,1 0,0-1,-1 1,1-1,0 0,0-1,0 1,-1-1,1 0,0-1,0 1,0-1,10-3,1-2,-2-1,1 0,-1-1,0-1,-1 0,0-1,-1-1,0 0,20-21,11-17,41-61,-81 105,27-40,-1-1,25-53,-43 75,-1-1,-1-1,-1 0,-2 0,0 0,2-31,-8 51,0-7,0 17,6 29,87 190,7 19,-90-205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17.9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18.9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595 835,'1'8,"1"-1,0 1,0-1,0 0,1 1,0-1,1 0,0-1,0 1,9 10,8 16,360 708,-360-699,1 14,-22-55,1 1,-1-1,0 0,0 1,0-1,0 0,0 1,0-1,0 1,0-1,0 0,-1 1,1-1,0 0,-1 1,0 0,0-1,0 0,1-1,-1 1,0-1,0 1,0-1,0 0,0 1,0-1,1 0,-1 0,0 0,0 1,0-1,0 0,0 0,0 0,0 0,0-1,0 1,0 0,0 0,0-1,0 1,1 0,-1-1,-1 0,-12-5,1-2,0 1,1-2,0 1,0-2,1 0,0 0,-11-14,0 1,-65-69,5-4,-108-161,-105-233,269 444,-120-235,130 244,1 0,2-1,2-1,1 0,-7-70,16 103,1 0,0 0,0 0,0 0,0 0,1 1,0-1,1 0,-1 0,1 1,0-1,5-8,-4 10,0 1,0-1,0 1,1-1,-1 1,1 0,0 0,0 1,0-1,0 1,1 0,-1 0,1 1,-1-1,1 1,5-1,24-5,1 2,0 2,0 1,0 2,56 6,-12 5,107 29,-136-26,-1 2,0 3,-1 1,-2 3,0 1,74 54,-86-53,-2 2,-1 2,-1 0,-2 2,0 2,-3 0,-1 1,36 68,-51-84,-1 1,-1 0,0 0,4 22,-10-36,0 1,-1-1,1 1,-1-1,0 1,-1-1,1 1,-1-1,-2 7,3-10,-1 0,0 0,0 1,-1-1,1 0,0 0,-1 0,1 0,-1 0,0-1,1 1,-1 0,0-1,0 1,0-1,0 0,0 1,-1-1,1 0,0 0,-3 0,-58 20,1 2,1 3,1 3,-58 37,62-35,36-21,0 2,-25 17,39-23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19.85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569 648,'4'1,"-1"1,1-1,0 1,0-1,-1 1,1 0,-1 0,0 1,1-1,-1 1,0 0,-1-1,1 1,0 1,3 4,-1-2,54 71,-3 2,67 125,-59-94,358 625,-410-713,-7-15,0-1,-1 2,0-1,-1 0,1 1,-1 0,-1-1,0 1,0 0,0 1,0 9,-2-17,-1 0,1-1,-1 1,1 0,-1-1,0 1,1 0,-1-1,0 1,1 0,-1-1,0 1,0-1,1 0,-1 1,0-1,0 0,0 1,0-1,0 0,1 0,-1 0,0 1,0-1,0 0,0 0,0-1,0 1,0 0,0 0,1 0,-1 0,0-1,0 1,0 0,0-1,1 1,-1-1,-1 0,-37-16,6-3,1-2,-57-50,-54-66,115 108,-170-185,9-9,-194-300,254 318,107 166,1-2,2 0,-15-51,31 84,1 0,-1-1,2 1,-1-1,1 0,1 1,0-1,0 0,3-16,-2 20,1 1,0-1,1 1,-1 0,1-1,0 1,0 0,1 1,-1-1,1 1,0-1,0 1,1 0,-1 1,1-1,0 1,6-4,40-18,1 2,0 2,2 3,93-20,-113 31,-1 1,1 2,0 1,0 2,1 1,-1 2,0 1,60 14,-77-12,-1 0,0 1,0 1,0 0,-1 2,0-1,-1 2,19 15,-24-16,1 0,-1 1,-1 0,1 1,-2 0,0 0,0 1,-1 0,0 0,-1 0,6 25,-9-28,0-1,0 1,-1 0,-1 0,0 0,0 0,0 0,-1-1,-1 1,1 0,-1 0,-1-1,0 1,0-1,0 0,-1 0,-1 0,1 0,-7 8,-8 6,0-1,-1-1,-1-1,-40 29,27-25,24-17,0 1,1 0,-1 1,1-1,1 2,-9 9,5-1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49.65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1 264,'4'0,"1"-4,5-2,4-4,5 0,3-3,6-3,7-4,6-2,9-2,5-1,5 0,1-1,-5 4,-8 7,-8 0,-10 4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20.2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0,'4'0,"10"4,3 11,7 6,3 8,7 13,5 7,5 4,-1 5,1-2,-3-6,-4-4,-9-5,-4-10,-6-5,-7-8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21.1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0,'40'0,"-1"2,1 2,-1 1,0 2,-1 2,0 1,0 2,41 20,68 41,253 168,115 136,-382-276,-111-85,113 91,-123-91,-12-15,0-1,0 0,0 1,0-1,0 0,0 0,0 1,0-1,0 0,0 1,0-1,-1 0,1 0,0 1,0-1,0 0,0 0,0 1,-1-1,1 0,0 0,0 0,0 1,-1-1,1 0,0 0,0 0,-1 0,1 1,0-1,0 0,-1 0,1 0,0 0,-1 0,-1 0,-1 1,1-1,-1 0,1-1,-1 1,1 0,-1-1,1 1,0-1,-1 0,1 1,-4-3,-14-11,1 0,1-1,0-1,1 0,0-2,-24-34,28 36,-19-24,3-2,1-2,-30-61,45 78,1-1,1 0,2-1,0 0,2-1,2 0,-3-31,8 53,0 1,1-1,-1 1,1-1,1 1,0 0,0 0,0 0,1 0,0 0,0 0,0 1,9-13,-4 10,0 0,0 1,0 0,1 0,0 1,1 0,0 1,13-7,-1 2,1 2,1 0,-1 2,1 0,0 2,1 1,47-3,-45 7,0 2,0 0,0 2,0 1,-1 1,1 1,28 12,-18-3,-2 1,0 2,-1 1,42 33,-9 3,-2 4,-3 2,92 120,69 130,-199-281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22.2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1513 3,'-111'25,"0"5,2 5,2 4,-173 90,125-41,4 6,-177 145,284-207,-24 20,62-48,1 1,0 1,0-1,0 1,0-1,1 1,0 0,-3 8,6-13,1 0,0 0,-1 0,1 0,0 0,0 0,0 0,0 0,0 0,0 0,0 0,0 0,0 0,0 0,1 0,-1 0,0 0,1 0,-1 0,1 0,-1 0,1 0,-1 0,1-1,0 1,-1 0,1 0,0-1,0 1,-1 0,1-1,0 1,0-1,0 1,0-1,0 0,0 1,0-1,0 0,0 1,0-1,1 0,49 6,-47-5,54-1,-1-3,0-1,0-4,-1-2,108-33,-77 12,-2-3,158-89,-190 91,-1-2,-1-2,-3-3,-1-1,-2-3,-1-1,-3-2,56-82,-73 92,-8 15,-1-1,-2-1,18-40,-30 72,0 0,1-1,0 1,0-1,1 0,3 9,2 6,166 463,29-7,-192-452,282 600,-190-432,146 205,-233-378,-12-17,1 0,-1 1,0 0,-1 0,1 0,-1 1,0-1,3 12,-6-17,0 0,0 0,0-1,-1 1,1 0,0 0,0 0,-1 0,1 0,0 0,-1 0,1-1,-1 1,1 0,-1 0,0 0,1-1,-1 1,0-1,1 1,-1 0,0-1,0 1,0-1,0 1,1-1,-1 0,0 1,0-1,0 0,0 0,0 1,0-1,0 0,0 0,0 0,-1-1,-46 1,40-1,-164-5,-152-11,263 10,0-2,1-3,-71-23,108 27,0-1,0-1,1-1,1 0,0-2,0-1,2 0,-29-27,36 29,1-1,0-1,1 0,1 0,0-1,0 0,2 0,0-1,1 0,0 0,1-1,-4-33,5 13,2-1,2 1,2-1,1 1,2-1,1 1,2 0,22-62,7 3,96-176,-18 77,35-68,-147 258,1-3,0 0,0 0,-1 0,0-1,3-14,-6 10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23.5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12 373,'-1'0,"1"0,0 0,-1 0,1 0,-1 0,1 0,-1 0,1 0,0-1,-1 1,1 0,-1 0,1 0,-1 0,1-1,0 1,-1 0,1 0,0 0,-1-1,1 1,0 0,-1-1,1 1,0 0,0-1,-1 1,1 0,0-1,0 1,0-1,0 1,-1 0,1-1,0 1,0-1,5-20,18-15,-3 16,1 0,0 2,1 1,1 0,1 2,1 0,43-18,-18 13,1 1,1 3,60-10,23 6,178-3,-32 4,-264 16,-12 2,-1 0,1 0,-1 0,1 0,0 1,-1 0,1 0,-1 0,1 1,0-1,-1 1,7 2,-11 1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24.4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1 101,'9'-8,"0"1,1 0,0 0,0 1,1 0,-1 1,18-6,81-20,-95 27,0 1,1 1,-1 0,26 1,-36 1,-1 0,0 0,0 0,0 1,0 0,0-1,1 1,-1 0,0 0,-1 1,1-1,0 1,0 0,-1-1,1 1,-1 0,1 0,-1 1,0-1,0 0,0 1,0-1,0 1,0 0,-1 0,0 0,1 0,0 3,2 12,0 0,-2 0,0 1,-1 34,-12 78,9-113,-26 165,-67 236,77-366,14-42,-1 0,1 0,1 1,0-1,1 1,0 0,0 12,3-22,-1-1,1 1,-1-1,1 0,-1 1,1-1,0 0,0 1,0-1,-1 0,1 0,0 0,0 0,1 0,-1 0,0 0,0 0,0 0,1-1,-1 1,0 0,1-1,-1 1,1-1,-1 1,0-1,1 0,-1 0,1 1,1-1,54 1,-43-2,676-8,-667 9,0 0,0-2,26-5,-28 1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24.9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0,'130'112,"-5"5,-5 6,-6 4,-6 6,175 279,-259-368,-1 0,26 73,-41-92,0 0,-2 1,-1-1,-1 1,-1 1,-1 38,-3-47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26.9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402 0,'-9'1,"0"0,-1 1,1 0,0 0,0 1,0 0,1 1,-1 0,1 0,-1 1,1 0,1 1,-9 6,-12 13,-46 51,73-75,-3 3,-29 32,-47 68,74-94,-1 0,1 0,1 0,0 1,0 0,1 0,1 0,0 0,0 1,1-1,0 1,1 0,1 12,1-15,1 0,1 0,-1 0,2-1,-1 1,1-1,0 0,1 0,0 0,0-1,1 1,8 8,12 10,50 39,-57-49,64 50,85 72,-134-107,-2 1,48 63,-70-82,-2 1,0 1,0 0,-1 0,-1 0,5 19,-8-25,-1 0,-1 0,1 0,-1 0,0 0,-1 0,0 0,-1 0,0 0,0 0,-1 0,-5 15,5-21,0 1,0-1,0 0,-1 0,0 0,0 0,1 0,-2 0,1-1,0 0,0 1,-1-1,1 0,-1-1,0 1,1-1,-1 0,0 1,-8 0,-7 1,0 0,-34-1,46-2,-35-1,-71-11,5-1,83 12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27.7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1,'2'18,"1"0,0 0,2 0,0-1,1 1,1-1,0 0,13 19,-8-10,10 19,324 726,-131-142,-204-604,-10-25,-1 0,0 0,0 0,0 0,1 0,-1 0,0 1,0-1,0 0,1 0,-1 0,0 0,0 0,1 0,-1 0,0 0,0 0,0 0,1 0,-1 0,0 0,0 0,0 0,1-1,-1 1,0 0,0 0,0 0,1 0,-1 0,0 0,0-1,0 1,0 0,1 0,-1 0,0 0,0-1,0 1,0 0,0 0,0 0,0-1,1 1,-1 0,0 0,0 0,0-1,0 1,7-50,-8-153,3-66,1 229,2-1,1 1,2 1,21-61,-28 96,1 0,0 0,-1 0,1 0,1 1,-1-1,1 0,-1 1,1 0,0 0,0 0,0 0,1 0,-1 0,1 1,-1 0,7-3,-7 4,0 0,1 0,0 1,-1-1,1 1,-1 0,1 0,-1 0,1 0,-1 1,1-1,-1 1,1 0,-1 0,1 0,-1 1,0-1,0 1,0 0,0 0,6 4,9 10,0 0,0 1,-2 1,0 0,19 31,62 113,-64-101,95 157,102 184,-228-398,10 16,-2-1,-1 1,0 1,-2 0,6 26,-10-25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28.0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1,'4'0,"2"4,3 6,10 5,5 9,3 9,6 3,5 8,-4 1,2-3,-2 0,-2 2,-6-7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28.81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1 850,'0'-1,"0"-1,1 1,-1 0,1 0,0-1,-1 1,1 0,0 0,0 0,-1 0,1 0,0 0,0 0,0 0,0 0,1 0,-1 1,2-2,3-2,49-36,3 2,1 3,67-28,199-68,-10 23,5 14,484-77,-777 167,-19 4,0-1,0 0,-1 0,1-1,0 0,-1 0,0 0,1-1,9-6,-17 9,1-1,-1 1,0-1,1 1,-1-1,0 1,0-1,1 0,-1 1,0-1,0 1,0-1,0 1,0-1,0 0,0 1,0-1,0 1,0-1,0 0,0 1,0-1,0 1,0-1,-1 0,1 1,0-1,0 1,-1-1,1 1,0-1,-1 1,1-1,-1 1,1 0,0-1,-1 1,1-1,-1 1,1 0,-1-1,1 1,-1 0,0 0,0-1,-28-16,26 16,-24-14,6 3,-2 1,1 1,-39-12,56 21,0-1,0 1,0 0,0 1,0-1,0 1,0 0,0 0,0 0,0 1,0 0,0 0,0 0,0 1,0-1,1 1,-1 0,0 1,1-1,0 1,0 0,0 0,-7 6,-2 6,1 2,1-1,1 1,0 1,1 0,-8 23,-35 121,51-158,-35 139,7 2,6 1,6 1,7 0,7 1,16 163,-7-241,3 0,3-1,3 0,3-1,3-1,3-1,3-1,55 99,-31-79,-34-53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51.41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207 382,'-6'0,"0"0,0 0,-1 0,1 0,0 1,0 0,0 1,0-1,1 1,-1 0,0 0,1 1,-1 0,1 0,0 0,0 1,0-1,0 1,1 0,-1 1,1-1,0 1,1 0,-1 0,1 0,-5 9,4-8,1 0,0 1,0-1,1 0,-1 1,1 0,1-1,-1 1,1 0,0 0,1 0,0 7,1-10,-1 0,1-1,1 1,-1-1,0 0,1 1,0-1,0 0,0 0,0 0,0 0,1 0,-1 0,1-1,-1 1,1-1,0 0,0 0,0 0,1 0,-1-1,0 1,1-1,5 2,6 2,0-1,30 4,-32-7,0 1,-1 0,1 1,-1 1,22 9,-30-11,13 6,1 1,-1 0,-1 1,0 1,0 0,-1 1,-1 1,19 21,-21-22,-4-13,-7-1,-1 0,1 0,0 0,-1 0,1 0,-1-1,1 1,-1 0,0 0,0 0,-1-3,-8-70,-26-86,25 106,-2 0,-3 0,-1 1,-30-61,42 107,-6-14,-1 0,-1 0,0 1,-2 1,-1 0,-24-25,37 43,1 0,-1 1,0-1,0 1,0 0,0-1,0 1,0 0,0 0,0 0,0 1,0-1,-1 0,1 1,0 0,0-1,-1 1,1 0,0 0,0 0,-1 0,1 1,-3 0,2 0,-1 1,1 0,0 0,0 0,0 0,0 1,1-1,-1 1,1 0,-1-1,1 1,0 0,-2 4,-5 11,0 0,2 0,0 1,-5 23,-6 35,-14 148,18 83,13-290,0 6,0 0,2 1,0-1,2 1,1-1,11 41,-14-61,1-1,-1 0,1 0,0 0,0 0,0-1,0 1,0 0,1-1,-1 1,1-1,0 0,0 0,-1 0,1 0,1-1,4 3,-6-3,0-1,0 0,0 1,0-1,-1 0,1 0,0 0,0 0,0 0,0-1,0 1,0-1,0 1,-1-1,1 0,0 1,0-1,-1 0,1 0,-1 0,1 0,0-1,-1 1,0 0,1-1,-1 1,0-1,0 1,0-1,0 1,0-1,1-2,90-189,67-108,-158 300,-1-1,1 0,0 1,1-1,-1 1,0-1,0 1,1 0,-1-1,1 1,-1 0,1 0,-1 0,1 0,0 0,0 0,-1 1,1-1,0 1,0-1,0 1,0 0,-1-1,1 1,0 0,0 0,0 0,0 1,0-1,0 0,0 1,-1-1,1 1,0 0,0-1,-1 1,1 0,0 0,-1 0,4 3,8 4,-1 1,0 1,21 20,-29-25,384 426,-363-400,-13-17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29.2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0 205,'5'0,"5"-4,5-2,9 1,13-4,18 1,11-4,21-8,9-4,8-3,-4 3,-11 1,-16 5,-11 6,-13 4,-15 4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29.9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0,'65'1659,"-62"-1607,-2-28,1 0,9 43,-10-65,-1 0,1 0,0 0,-1-1,1 1,0 0,0-1,0 1,0 0,0-1,1 1,-1-1,0 1,1-1,-1 0,1 0,-1 0,1 0,0 0,-1 0,1 0,0 0,0-1,0 1,-1 0,1-1,0 0,0 1,0-1,0 0,0 0,0 0,0 0,0-1,0 1,0 0,-1-1,1 0,0 1,2-2,10-3,1-1,-2-1,1 0,14-10,-16 9,448-264,-456 267,-13 3,-19 3,25-1,-19 1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30.5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1 176,'4'-4,"10"-2,7-4,4-4,11-5,8 2,4-2,0 0,-2 1,2 6,-4-1,-5 2,-5 3,-8 3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31.0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23 1,'-1'0,"0"0,0 1,0-1,0 1,0-1,0 1,0-1,0 1,0 0,0 0,0-1,1 1,-1 0,0 0,1 0,-1 0,0-1,1 1,-1 0,1 0,0 0,-1 1,1-1,0 0,-1 0,1 0,0 0,0 1,-4 34,5-12,1-1,1 1,0 0,10 31,36 92,-26-82,16 42,23 73,-61-174,0-5,-1 0,1 0,-1 0,1 0,-1 1,0-1,0 0,0 0,0 1,0-1,0 0,0 0,0 1,0-1,0 0,-2 3,-2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31.3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32.36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1 193,'3'1,"0"0,1 1,-1-1,0 1,0-1,0 1,0 0,0 1,0-1,-1 0,1 1,-1-1,0 1,0 0,4 5,4 5,275 335,-284-346,30 33,-30-34,-1-1,1 1,-1-1,1 0,-1 1,1-1,-1 0,1 0,-1 0,1 1,0-1,-1 0,1 0,0 0,-1 0,1 0,-1 0,1 0,0 0,-1 0,1 0,0 0,-1-1,2 1,-1-1,0 0,0 0,0 0,-1 0,1 0,0-1,0 1,-1 0,1 0,-1-1,1 1,-1 0,1 0,-1-1,0 1,1-3,5-47,-3 0,-1 0,-7-60,1 12,2 36,0 32,1 0,6-52,-5 81,0 0,1 1,-1-1,1 0,-1 0,1 1,-1-1,1 1,0-1,0 1,0-1,0 1,0-1,0 1,0 0,0 0,1-1,-1 1,0 0,1 0,-1 0,1 0,-1 1,1-1,0 0,-1 1,1-1,0 1,-1-1,1 1,0 0,-1 0,1 0,0 0,0 0,-1 0,1 0,0 0,3 2,6 0,0 2,-1-1,1 1,18 10,45 27,-1 3,-2 3,101 88,-127-94,-1 2,-3 1,-1 3,-3 1,57 94,-85-123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33.49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920 1,'-111'82,"3"4,-145 152,188-167,3 2,4 3,3 2,-65 125,98-161,-24 69,42-99,0 0,1 1,0-1,1 1,0 0,1 0,1 0,0-1,0 1,4 19,-2-26,1 1,0-1,0 1,1-1,0 0,0 0,0 0,0-1,1 1,0-1,1 0,-1 0,1-1,-1 0,1 0,1 0,-1-1,0 0,1 0,0 0,7 1,19 6,0-2,70 9,-84-14,56 6,0-4,0-2,0-4,-1-3,148-28,-173 21,-1-2,-1-2,0-2,-2-2,0-2,-1-2,-1-2,-1-2,-1-1,38-36,-60 46,-2 0,1-2,-2 0,-1 0,0-1,-2-1,0-1,-2 0,0 0,-2-1,0-1,-2 1,-1-1,0-1,-2 1,-1-1,-2 1,-2-51,2 62,-1 0,2 0,5-26,-4 31,-1-1,0 0,-1 0,0-1,0 1,-1 0,-1 0,-2-14,3 23,0 0,0 0,0 0,0 0,-1 0,1 0,-1 0,1 0,0 0,-1 0,0 1,1-1,-1 0,1 0,-1 0,0 0,0 1,1-1,-1 0,0 1,0-1,0 1,0-1,0 1,-1-1,1 2,1-1,-1 1,0 0,1 0,-1-1,1 1,-1 0,1 0,-1 0,1 0,0 0,0 0,-1 0,1 0,0 0,0 0,0-1,0 1,0 0,0 0,0 0,0 0,0 0,1 0,-1 0,0 0,1 0,-1 0,1 0,-1 0,1 1,15 44,2-1,42 77,-31-66,251 467,-55-107,-164-301,365 720,-52 21,-366-836,12 31,-2 0,-3 1,9 55,-23-104,0 1,-1-1,1 1,-1-1,0 1,0 0,-1-1,1 1,-1-1,1 0,-1 1,0-1,-1 1,1-1,0 0,-1 0,0 0,0 0,0 0,0 0,0 0,-1-1,1 1,-1-1,1 0,-1 1,0-1,0 0,0-1,0 1,-5 1,-8 3,0-2,0 0,-1 0,1-2,-24 1,18-1,-68 7,-2-4,-148-11,206 2,0 0,0-3,1-1,0-1,1-1,0-3,1 0,0-2,1-1,-40-28,38 17,1-2,1 0,1-2,2-1,1-2,2 0,1-1,2-2,2 0,1-1,1-1,-18-69,19 47,3-1,2 0,3-1,3 0,2 0,4 0,14-114,-8 139,2-1,1 1,2 1,2 0,1 1,2 1,1 0,2 1,1 1,2 1,36-39,-49 60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35.1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0 485,'69'-53,"11"-15,2 4,133-79,-72 49,-50 38,-82 50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35.8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19,'124'-10,"-88"5,0 2,39 2,-62 2,-1 0,0 1,0 0,0 1,0 1,0 0,0 0,-1 1,0 0,11 8,-17-10,0 1,0 0,0 1,0-1,-1 1,0 0,0 0,0 0,-1 0,1 1,-1-1,-1 1,1 0,-1 0,0 0,0 0,-1 0,1 1,-1-1,-1 0,1 1,-1-1,-1 1,1-1,-1 0,-1 7,-4 15,-2 0,0-1,-2 0,-18 35,-14 23,-4-3,-4-2,-3-2,-63 71,109-140,-26 35,32-43,1 0,-1 0,1-1,-1 1,1 0,0 0,-1-1,1 1,0 0,0 0,-1 0,1 0,0-1,0 1,0 0,0 0,0 0,0 0,0-1,0 1,1 0,-1 0,0 0,1 0,-1-1,0 1,1 0,-1 0,1-1,-1 1,1 0,-1-1,1 1,-1 0,1-1,0 1,-1-1,1 1,0-1,0 0,-1 1,1-1,0 1,0-1,-1 0,1 0,0 0,0 1,1-1,18 3,0-2,37 0,-40-2,-1 1,1 1,0 1,0 0,21 6,-15-1,-1 2,-1 0,0 2,0 0,-1 1,0 2,-1 0,-1 0,0 2,-1 0,0 1,-2 1,0 1,-1 0,12 22,-16-22,0 0,-1 0,-2 1,0 0,-1 0,0 1,-2 0,-1 0,0 0,-2 0,0 0,-2 1,0-1,-1 0,-1 0,-12 40,2-22,-2 0,-1-1,-43 71,47-90,0-1,-2 0,0 0,-1-2,-1 0,0 0,-2-2,1 0,-22 12,24-20,0 0,0-1,0-1,-1-1,0 0,0-1,1-1,-1 0,0-1,0-1,0-1,0 0,-19-5,29 5,1 1,0-1,0 0,1 0,-1 0,0-1,-7-5,-7-8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36.36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1,'59'62,"83"116,30 81,-125-185,-3 2,44 104,-77-155,-2 1,-1 0,-1 0,-1 0,-2 1,0-1,-2 1,0 0,-3 0,0 0,-9 52,-3-34,-2 1,-1-2,-3 0,-2-1,-1-2,-2 0,-3-1,0-1,-37 38,41-53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52.83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1285,'12'2,"0"1,-1 0,1 1,-1 0,0 1,0 0,-1 1,0 0,13 10,-12-9,69 48,-3 2,99 96,114 159,-286-308,14 17,-1 0,-1 1,20 36,-30-42,-13-21,-16-28,0-17,1-2,3 0,2-1,-16-88,18 45,-4-173,18 227,8-69,-5 98,0-1,1 1,0 0,1 0,1 0,0 0,1 1,0 0,10-14,-13 21,1 1,-1 0,1 0,0 0,1 1,-1-1,1 1,-1 0,1 0,0 0,0 1,1 0,-1 0,11-2,-6 2,1 1,-1 0,1 0,-1 2,1-1,-1 1,16 4,5 3,1 2,-2 1,1 1,29 18,19 13,-3 4,-1 3,127 113,-107-73,-4 4,80 108,-59-42,-110-158,-1 1,1-1,0 0,0 1,0-1,0 0,0 0,1 0,-1 0,0-1,1 1,0-1,-1 1,1-1,0 0,0 0,0 0,-1-1,1 1,6 0,-6-2,0 1,0-1,0 0,0 0,0 0,0-1,0 1,-1-1,1 1,-1-1,1 0,-1 0,1 0,-1 0,0 0,0-1,0 1,0-1,-1 1,2-4,9-14,-2-1,-1 0,0-1,-2 0,-1 0,0-1,-1 1,2-39,-4-3,-9-121,-5 86,-4 1,-5 0,-4 1,-5 2,-3 0,-5 2,-3 2,-5 2,-85-128,103 178,-1 2,-2 1,-60-55,73 76,-1 0,-1 2,0 0,-1 1,-1 1,0 0,0 2,-1 1,-35-9,52 16,0 0,0 0,-1 0,1 1,0 0,-10 1,15-1,-1 0,0 0,1 1,-1-1,0 0,1 0,-1 1,0-1,1 0,-1 0,1 1,-1-1,1 1,-1-1,1 1,-1-1,1 1,-1-1,1 1,0-1,-1 1,1-1,-1 2,1-1,0 0,0 1,0-1,0 0,1 1,-1-1,0 0,1 0,-1 1,1-1,-1 0,1 0,-1 0,1 1,0-1,-1 0,2 1,17 21,2-1,0 0,43 33,-22-19,96 84,870 803,-978-889,-25-26,0-1,1 0,0 0,1-1,-1 0,1 0,0 0,1-1,-1 0,1-1,13 7,-19-11,0 0,0 0,-1-1,1 1,0 0,0-1,0 1,-1-1,1 1,0-1,-1 0,1 0,-1 0,1 0,-1 0,1 0,-1 0,0 0,1-1,-1 1,0-1,0 1,1-3,25-41,-21 33,7-11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37.3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54 161,'7'4,"0"0,-1 1,0 0,0 1,0-1,-1 1,1 0,5 9,5 5,80 101,-5 5,78 145,124 287,-287-547,59 132,-64-141,0 0,0 0,0 1,-1-1,1 0,0 0,-1 1,0-1,1 0,-1 1,0-1,0 0,0 1,-1-1,1 0,-2 5,2-6,-1-1,0 1,0-1,1 0,-1 1,0-1,0 0,0 1,0-1,0 0,1 0,-1 0,0 0,0 1,0-2,0 1,0 0,0 0,0 0,1 0,-1 0,0-1,0 1,0 0,0-1,1 1,-1-1,-1 0,-11-6,1 0,-1-1,1-1,-12-12,-37-36,2-4,-96-130,79 80,-68-131,86 127,4-2,-73-238,122 338,0 1,2-1,0 0,1 0,0-22,2 35,0 1,0-1,1 1,-1-1,1 1,0 0,0-1,0 1,1 0,-1 0,1-1,-1 1,1 0,0 1,0-1,1 0,-1 1,1-1,-1 1,1 0,0-1,0 1,-1 1,2-1,-1 0,0 1,0-1,0 1,1 0,-1 0,7-1,3 1,1-1,0 2,0 0,0 0,-1 1,1 1,0 1,20 5,5 5,63 30,-44-13,0 3,-3 3,-1 1,-1 4,-3 1,59 63,-22-9,-4 4,87 136,-68-66,155 356,-248-507,-11-23,-14-33,-122-229,-21-46,38 23,95 219,4-2,-15-88,35 154,1 0,0-1,1 1,0 0,0-1,0 1,0 0,1-1,0 1,3-7,-3 11,0-1,0 1,1 0,-1 0,1-1,0 1,-1 0,1 1,0-1,0 0,0 1,0-1,1 1,-1-1,0 1,1 0,-1 0,0 0,1 0,0 1,-1-1,1 1,-1-1,1 1,0 0,3 0,13 0,0 2,-1 0,1 0,0 2,-1 0,0 2,29 11,3 6,67 41,-1 11,-2 5,-5 5,161 159,-140-107,-7 5,120 181,-211-277,-2 2,33 72,-54-99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38.8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 1849,'-1'7,"1"0,0 0,0 0,1 0,0-1,0 1,1 0,0-1,0 1,0 0,1-1,0 0,0 0,0 0,1 0,0 0,0-1,1 0,0 0,0 0,0 0,0-1,7 5,26 17,1-2,1-1,58 23,135 40,177 30,-404-114,0-1,0 0,1 0,-1-1,0 0,0 0,0 0,1-1,5-1,-9 1,-1 0,0 0,1 0,-1 0,0-1,0 1,0-1,0 1,0-1,-1 0,1 0,0 0,-1 0,1 0,-1 0,0 0,0 0,0-1,0 1,0 0,0-1,0 1,-1-1,1-3,4-39,-2-1,-2 1,-2 0,-2 0,-14-68,9 63,-3 0,-2 1,-3 1,-1 0,-2 2,-2 0,-3 1,-1 1,-54-70,45 81,15 25,19 8,-1 0,1 1,-1-1,1 0,0 0,-1 1,1-1,-1 0,1 1,0-1,-1 0,1 1,0-1,0 1,-1-1,1 0,0 1,0-1,-1 1,1-1,0 1,0-1,0 1,0-1,0 1,0-1,0 1,0-1,0 1,0-1,0 1,0-1,0 1,0-1,1 1,-1 0,3 11,0 1,1-1,0 1,1-1,1-1,0 1,0-1,11 14,-3-2,37 52,2-3,3-2,4-2,2-3,4-3,1-3,88 59,-104-86,2-1,0-4,2-1,0-3,2-2,1-3,0-2,1-3,0-3,1-2,0-3,0-2,1-3,-1-2,88-16,-123 14,0-1,0-2,0 0,-1-1,27-14,-44 18,0 1,0-1,-1-1,1 1,-1-1,-1 0,1 0,-1-1,0 0,0 0,0 0,-1 0,0-1,0 0,-1 1,1-2,-2 1,1 0,-1 0,0-1,1-12,-2 5,-1 0,0 0,-1 0,-1 1,0-1,-7-19,-33-86,29 88,-48-115,-133-232,131 276,-5 2,-149-168,101 152,99 102,-1 1,0 1,0 0,-1 1,-24-10,41 21,0 0,-1 0,1 0,0 0,0 0,0 0,0 1,-1-1,1 1,0 0,-1 0,1 0,0 0,-1 0,1 0,0 0,0 1,-1-1,1 1,0 0,0 0,-4 1,5 0,-1 0,1 0,-1 0,1 0,0 0,0 1,0-1,0 0,1 0,-1 1,1-1,-1 0,1 1,0-1,0 0,0 1,0-1,0 1,0-1,1 0,-1 1,2 2,3 14,0 1,2-1,0 0,2-1,0 1,17 25,79 99,-68-99,1-2,2-2,1-1,3-3,0-1,3-2,87 46,-74-50,1-3,2-2,0-3,1-3,1-3,86 9,-68-16,109-2,-149-8,0-1,0-2,0-3,54-15,-86 19,-1 1,1-2,-1 1,0-1,0-1,0 0,-1 0,1-1,-2 0,1-1,9-11,-12 11,0 0,-1 0,0 0,-1-1,0 0,0 0,-1 0,0 0,-1 0,0-1,0 1,-1-1,0-15,-1 1,-2 0,0 0,-2 1,0-1,-14-38,-51-110,67 168,-52-108,-4 3,-5 3,-4 2,-5 4,-96-103,156 189,-73-72,77 79,0 0,-1 1,0-1,0 2,0-1,-1 1,0 1,-15-5,23 8,1 1,-1-1,1 1,-1 0,1 0,-1 0,1 0,-1 0,1 0,-1 0,1 0,-1 1,1-1,-1 0,1 1,-1 0,1-1,0 1,-1 0,1-1,0 1,-1 0,1 0,0 0,0 0,0 0,0 1,0-1,0 0,0 0,1 1,-1-1,0 0,1 1,-1-1,1 1,-1-1,1 0,0 1,-1-1,1 1,0 0,0 2,0 7,-1 0,2 1,-1-1,5 20,5 13,2 0,1-1,3 0,1-1,2-1,45 72,-28-60,2-1,3-3,1 0,64 54,-60-63,1-2,3-2,1-2,1-2,1-3,2-2,1-3,1-2,1-2,113 22,-170-42,59 15,-59-15,0 0,0 1,0-1,0 0,0 1,0-1,-1 1,1-1,0 1,0-1,0 1,-1 0,1-1,0 1,-1 0,1 0,-1-1,1 1,-1 0,1 2,-1-2,0 0,-1 0,1 0,-1 0,1 0,-1 0,0 0,0 0,1 0,-1 0,0 0,0-1,0 1,0 0,0-1,0 1,0 0,0-1,0 1,0-1,0 0,0 1,-1-1,-17 8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39.2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1 216,'4'-5,"6"0,10-1,5-2,3-5,10 0,11-2,5-3,8-3,4-1,-3 2,-5 5,-7 0,-9-1,-7 3,-9 2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39.6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0,'0'5,"0"9,0 7,0 9,0 2,0-3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39.9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43 93,'0'-4,"-4"-6,-6-6,-2-3,3-4,1 2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41.10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1 683,'16'9,"-1"1,0 1,0 0,-1 1,14 16,15 13,136 124,210 250,115 224,-454-571,73 103,-102-140,-2 2,-1 1,17 45,-33-76,-1 0,0-1,0 1,0 0,0 0,0 0,-1 0,1 0,-1 0,0 0,0 0,0 0,0 0,0 0,-1 0,1 0,-1 0,0 0,0-1,0 1,0 0,-3 4,3-6,0 0,0 0,-1 0,1-1,0 1,0 0,-1-1,1 1,-1-1,1 1,0-1,-1 0,1 0,-1 0,1 0,-1 1,-2-2,-1 1,0-1,0 0,1-1,-1 1,0-1,-9-4,-17-12,0-2,1 0,1-2,-45-44,-98-120,148 159,-108-128,7-5,7-6,8-4,-161-337,179 268,80 200,2-1,2 0,2 0,-1-46,7 67,2 0,0 0,2 1,0-1,1 1,0 0,2 0,0 1,1 0,1 0,0 0,1 1,1 1,0 0,2 1,-1 0,23-19,-13 13,1 1,1 2,1 0,0 1,2 2,-1 0,1 2,1 1,0 1,41-8,-35 12,0 2,0 2,0 1,0 1,0 2,0 1,0 2,0 2,-1 0,62 25,-75-25,-1 2,0 0,0 2,-1 0,-1 1,1 0,-2 2,0 0,-1 1,0 0,-1 1,-1 1,-1 0,0 1,-1 0,-1 0,0 2,10 31,-13-25,-1 1,-1-1,-1 1,-1 1,-1-1,-2 0,-6 55,0-47,-2 0,-1 0,-1 0,-2-2,-25 49,7-27,-3-1,-3-2,-1-1,-3-2,-2-2,-78 68,96-94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41.5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0,'2'1,"0"0,0 0,-1 0,1 0,0 0,-1 0,1 0,-1 1,0-1,1 0,-1 1,0-1,0 1,0 0,0-1,0 1,0 0,1 2,3 5,224 389,62 97,-239-418,4-2,2-3,4-2,78 67,-112-112,42 26,-35-30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41.9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1,'0'4,"4"2,6 3,5 6,9 7,9 10,7 7,6 6,-1 0,-4 0,-5-3,-8-4,-9-5,-8-8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42.2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11,'0'-5,"0"0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42.9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336 21,'0'-1,"-1"0,1 0,0 0,-1 0,1 0,0 0,-1 0,1 0,-1 0,1 1,-1-1,0 0,1 0,-1 0,0 1,0-1,1 0,-1 1,0-1,0 1,0-1,0 1,0-1,0 1,0 0,0-1,0 1,0 0,0 0,0 0,0 0,0 0,0 0,0 0,0 0,0 0,0 0,0 1,0-1,-1 1,-4 0,1 0,-1 0,1 1,0-1,0 1,-7 4,-2 4,1 1,0 1,1 0,0 0,1 1,0 1,1 0,0 0,-11 25,-7 21,-23 66,49-120,-9 22,2 0,1 1,1 0,1 1,1-1,0 50,5-66,1-1,0 0,1 1,1-1,0 0,0 0,1-1,1 1,0-1,0 0,1 0,0 0,1-1,1 0,-1-1,2 1,-1-1,18 14,2-4,-1-1,2-1,0-1,1-2,1-1,0-2,1 0,36 6,35 2,128 8,-86-15,290-12,-428-1,0 0,0-1,1 0,-1 0,-1-1,1 0,0 0,-1-1,1 0,-1 0,0 0,6-7,8-7,-2-1,17-23,-19 23,18-25,-3 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53.23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1010 0,'-5'0,"-5"0,-9 0,-11 0,-8 4,-15 11,-20 6,-11 8,-11 9,-8 9,-2 2,2-8,16-6,18-5,12-8,11-7,14-6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44.0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353 1389,'-3'5,"0"-1,0 0,-1 1,1-1,-1-1,0 1,-5 4,-15 13,-8 16,1 1,2 2,2 1,1 1,3 2,1 0,2 1,2 1,3 0,1 2,2 0,-9 85,17-87,2 0,2 1,2-1,2 0,2 0,2 0,2-1,2 0,2 0,2-2,2 0,2-1,40 64,-39-74,2-1,1 0,1-2,2-1,48 39,-53-51,0-1,0-1,1-1,1-1,0-1,1-1,0-1,1-2,26 5,-19-5,1-2,1-1,-1-2,0-1,60-6,-85 4,1-1,-1 0,0 0,1-1,-1 0,0-1,-1 1,1-2,-1 1,0-1,0-1,0 0,0 0,-1 0,0-1,-1 0,1 0,-1 0,-1-1,0 0,0 0,0-1,-1 1,0-1,3-10,1-14,-2 0,-1 0,-1 0,-2-1,-1 1,-2-1,-1 1,-12-61,-9-10,-52-142,-26-22,-13 5,-152-256,241 485,14 26,11 25,7 2,2 0,-1 0,2-1,1-1,0 0,23 26,-13-14,46 59,4-4,4-2,3-4,121 94,-136-125,2-2,2-4,1-2,3-4,0-2,149 44,-196-70,1 0,0-2,0-1,0-1,0-1,47-3,-69 0,0 1,0-1,0 0,0-1,0 1,0-1,0 1,-1-1,1 0,-1 0,1 0,-1 0,0 0,1-1,-1 1,0-1,-1 1,1-1,0 0,-1 0,0 1,1-1,-1 0,0 0,-1-1,2-5,1-10,0 0,-1-1,-2-27,0 21,-20-711,6 616,-4 1,-6 0,-5 2,-47-122,57 192,-3 1,-1 0,-3 2,-1 1,-48-57,53 74,-1 2,-1 1,-1 1,-2 1,0 1,-1 1,-1 2,-1 1,-35-15,57 28,-1 1,0 0,1 1,-14-3,20 5,1-1,-1 1,1 0,-1 0,1 0,-1 0,1 0,-1 0,1 1,-1-1,1 0,0 1,-1-1,1 1,-1-1,1 1,0 0,0-1,-1 1,1 0,0 0,0 0,0 0,0 0,0 0,0 1,0-1,0 0,0 0,1 1,-1-1,1 0,-1 1,1-1,-1 3,0 5,1 0,1-1,0 1,0 0,0-1,1 1,1-1,-1 1,2-1,-1 0,8 13,-6-11,39 81,100 151,83 75,633 724,-852-1033,0 1,0 1,1-2,1 1,-1-1,1-1,13 8,-14-13,-5-5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44.51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1 318,'15'-1,"0"-1,0-1,0-1,0 0,28-11,15-5,83-24,-3-6,192-99,-324 147,0-2,0 1,0 0,1 0,-1 1,1 0,0 0,0 0,0 1,8-1,-8 4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45.2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1,'4'0,"6"8,5 8,10 9,3 13,7 10,1-1,-2 6,-1-3,-3-5,-6-5,-3-7,-5-3,-6-8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45.61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82,'0'-4,"4"-2,6-4,6 0,3 2,13-3,12 1,22-2,-2 1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46.7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512 377,'-5'5,"-1"0,1-1,-1 0,0 0,-11 4,-18 13,-15 18,1 3,1 2,-58 71,83-87,1 1,1 1,2 2,1 0,2 0,1 2,-17 51,29-72,0-1,0 1,2-1,-1 1,1 0,2 20,-1-29,1-1,-1 1,1 0,0-1,0 1,0-1,1 0,-1 1,1-1,-1 0,1 0,0 0,1 0,-1 0,0-1,1 1,-1-1,1 1,0-1,0 0,0 0,0 0,0 0,0-1,1 1,-1-1,6 1,23 4,0-2,0-1,0-2,61-5,-27 1,143-2,-206 5,0 0,-1 0,1 0,0-1,0 1,-1-1,1 0,-1 0,1 0,0 0,-1 0,0-1,1 1,-1-1,0 0,0 1,3-3,-4 2,0 0,0 0,0 0,0 1,-1-1,1 0,0 0,-1 0,0-1,1 1,-1 0,0 0,0 0,0 0,0 0,0 0,-2-4,-2-7,0-1,-2 1,0 0,0 0,-12-16,6 8,-223-429,229 438,-23-51,28 59,-1 0,1 0,0 0,0 0,1-1,-1 1,1 0,0-1,0 1,0 0,0 0,2-7,-2 10,1 0,-1-1,1 1,-1 0,1 0,0 0,0-1,-1 1,1 0,0 0,0 0,0 0,0 0,0 0,0 1,0-1,1 0,-1 0,0 1,0-1,0 1,1-1,-1 1,2-1,0 1,1 0,-1 0,0 0,1 0,-1 0,0 1,0 0,1 0,4 2,4 2,0 0,-1 1,0 1,12 8,15 15,-2 2,-1 1,55 68,76 130,-30-39,-128-182,-3-4,-1-1,1 1,-1 0,-1 0,1 0,-1 0,0 0,3 11,-41-80,-266-619,296 671,-2-9,0 0,0 0,2 0,-3-22,8 37,-1 0,1-1,0 1,0 0,1 0,-1 0,1 0,0 0,0 1,1-1,0 0,0 0,0 1,0-1,1 1,-1 0,1-1,0 1,0 1,1-1,-1 0,6-3,24-19,45-26,-67 46,1-1,0 1,0 1,0 0,1 1,0 0,-1 1,15-2,-24 5,0 1,0-1,0 0,-1 1,1-1,0 1,-1 0,1 0,0 0,-1 0,1 0,-1 1,1-1,-1 1,0 0,0-1,0 1,0 0,0 0,0 1,0-1,-1 0,1 1,-1-1,1 1,-1-1,0 1,1 3,4 10,-2 0,1 0,2 28,-4-27,1 9,5 25,1 0,22 60,-24-86,-1 1,-1-1,-1 1,-1 0,0 46,-4-45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48.4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458 740,'1'3,"0"0,0-1,0 1,0 0,0-1,1 1,-1-1,1 1,-1-1,1 1,0-1,4 3,4 6,1241 1687,-1118-1495,170 252,-298-448,-1-1,-1-1,1 1,0-1,0-1,0 1,1-1,-1 1,7 3,-11-8,1 1,-1-1,0 0,0 0,1 0,-1 1,0-1,0 0,1 0,-1 0,0 0,1 1,-1-1,0 0,1 0,-1 0,0 0,0 0,1 0,-1 0,0 0,1 0,-1 0,0 0,1 0,-1 0,0 0,1-1,-1 1,0 0,1 0,-1 0,0 0,0 0,1-1,-1 1,0 0,0 0,0-1,1 1,-1 0,0 0,0-1,0 1,1 0,-1 0,0-1,0 1,0 0,0-1,0 1,0 0,0-1,0 1,0 0,0-1,0 1,-3-25,-12-22,-1 2,-3 0,-35-61,26 51,-465-783,-82 48,128 252,99 122,180 194,137 178,10 23,21 21,0 0,-1 0,1 0,0 0,-1 0,1-1,0 1,-1 0,1 0,0 0,-1 0,1 0,0 0,-1 0,1 0,-1 0,1 0,0 0,-1 0,1 1,0-1,-1 0,1 0,0 0,-1 0,1 0,0 1,0-1,-1 0,1 0,0 1,0-1,-1 0,1 0,0 1,-1 0,0 4,-1 0,1 1,-1-1,2 1,-1-1,1 1,0 8,20 544,45 0,-1 2,-53-356,-11-203,1-1,-1 1,0 0,1-1,-1 1,1-1,-1 1,1-1,0 1,-1-1,1 1,-1-1,1 0,0 1,-1-1,1 0,0 0,-1 1,1-1,0 0,-1 0,1 0,0 0,0 0,-1 0,1 0,0 0,-1 0,1 0,0 0,0-1,-1 1,1 0,0 0,-1-1,1 1,0-1,38-13,-32 11,40-19,-1-2,-2-2,55-42,-30 20,779-558,-775 548,-4 2,3 3,87-49,-151 96,-7 5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48.90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0,'90'79,"129"146,-144-143,194 220,-14 13,-13 10,275 491,-354-489,-145-282,-2 1,-2 1,-2 0,-2 0,5 72,-15-109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49.7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501 0,'-8'1,"-1"0,1 0,-1 1,1 0,-1 0,1 1,0 0,0 1,0 0,1 0,0 0,-1 1,1 0,1 1,-1-1,-10 14,-6 7,2 1,-32 56,50-80,-39 70,3 2,-54 144,73-158,2 0,3 1,3 1,-6 89,17-132,0-1,2 1,0 0,2 0,0-1,1 0,1 1,13 34,-12-43,-1 0,1-1,1 1,0-1,1 0,0-1,0 0,1 0,0-1,0 0,1-1,0 0,1 0,-1-1,18 7,5 0,0-2,1-1,1-2,67 7,147-4,-231-11,496-16,-5 1,-472 15,0 2,0 1,38 8,-66-9,0 0,0 1,-1-1,1 2,-1-1,0 1,0 1,0-1,0 1,-1 1,0-1,0 1,0 1,-1-1,0 1,0 0,8 14,-7-7,-2 1,1-1,-2 1,0 0,-1 1,-1-1,0 0,-1 1,0-1,-1 1,-4 24,-3 4,-1 0,-26 78,2-33,-4-1,-4-2,-3-2,-4-2,-4-2,-3-2,-3-3,-4-2,-96 90,139-146,-1-2,0 0,-1-1,-1-1,0-1,-34 15,42-23,1 0,0 0,-1-2,1 1,-1-1,0-1,0 0,0-1,0-1,1 0,-1 0,0-1,-24-8,4-3,0-1,1-1,1-2,1-1,0-2,-45-39,-146-158,210 206,-4-5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50.4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1 315,'1'5,"0"0,0-1,0 1,1-1,0 1,0-1,0 1,1-1,0 0,4 5,3 7,33 53,4-1,76 85,-86-112,2-3,2 0,1-3,73 47,-115-82,11 7,0-1,0 0,0 0,20 5,-29-10,0 0,0-1,-1 1,1-1,0 0,0 0,0 1,-1-1,1 0,0 0,0-1,0 1,0 0,-1-1,1 1,0-1,0 1,-1-1,1 0,0 0,-1 0,1 0,-1 0,1 0,-1 0,1 0,-1 0,0-1,0 1,0-1,0 1,0-1,0 1,0-1,0 0,0 1,-1-1,1 0,-1 0,1-2,2-12,-1 0,-1 0,0 0,-1 0,-1 0,-1 0,-5-26,-37-110,32 116,-37-103,-118-238,135 327,27 46,19 33,18 21,1-2,41 44,-13-17,366 439,-307-374,-98-114,-5-4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51.4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1 455,'14'2,"1"0,-1 2,1 0,-1 1,-1 0,1 1,23 13,-12-6,21 12,-1 3,-2 1,-1 2,67 64,-87-81,-22-14,0-1,1 1,-1 0,0 0,1 0,-1 0,0-1,1 1,-1 0,0 0,0-1,1 1,-1 0,0 0,0-1,0 1,1 0,-1-1,0 1,0 0,0-1,0 1,0 0,0-1,0 1,0 0,0-1,0 1,0 0,0-1,0 1,0 0,0-1,0 1,0 0,0-1,-14-50,9 36,-64-256,69 268,-1 0,0 0,1 0,-1 0,1 0,0 0,0 0,0 0,0 0,1 0,-1 1,1-1,0 0,0 0,0 0,0 1,0-1,0 0,1 1,0-1,-1 1,4-4,-3 5,1-1,0 1,0 0,0 0,0 0,0 0,0 0,0 0,0 1,0 0,1-1,-1 1,0 0,0 1,0-1,0 1,0-1,0 1,0 0,0 0,4 2,41 15,0 2,-1 3,-1 2,62 44,158 139,-264-206,0 0,0 0,0-1,1 1,-1-1,0 0,0 1,1-1,-1 0,1 0,-1-1,1 1,-1 0,4 0,-5-2,-1 1,1 0,0 0,-1 0,1 0,-1 0,1-1,-1 1,1 0,-1-1,1 1,-1 0,0-1,1 1,-1 0,1-1,-1 1,0-1,1 1,-1-1,0 1,0-1,1 1,-1-1,1-25,-61-223,38 171,-21-128,42 196,-1-1,1 0,0 1,1-1,0 0,3-21,-3 30,1 0,0 1,-1-1,1 0,0 0,0 0,0 1,0-1,0 1,0-1,0 1,1-1,-1 1,1-1,-1 1,1 0,-1 0,1 0,0 0,0 0,-1 0,1 0,0 1,0-1,0 1,0-1,0 1,0 0,0 0,-1 0,1 0,0 0,0 0,0 0,0 1,0-1,0 1,0-1,3 2,21 8,0 1,-1 1,-1 1,0 1,-1 1,31 26,-20-17,367 298,-373-296,-8-5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54.43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1461,'49'2,"0"3,0 1,-1 3,0 1,-1 3,0 2,-1 2,0 2,-2 2,0 2,-2 1,0 3,-2 1,-1 2,-2 2,0 1,-3 2,38 48,-50-52,-2 1,-2 1,15 35,-23-54,-6-24,-6-39,1 36,0-88,5 0,4 1,4 0,26-104,137-380,-33 218,-107 290,4 2,80-119,-112 183,0 0,1 0,1 1,-1 0,2 0,-1 1,14-9,-18 14,0 1,0-1,0 1,0 0,1 1,-1-1,1 1,-1 0,1 1,-1-1,1 1,0 0,-1 0,1 1,-1 0,1 0,-1 0,7 3,20 8,-1 1,0 2,-1 1,-1 1,43 34,126 118,-193-164,90 87,-4 4,148 206,110 245,-290-451,37 64,-82-132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52.5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1 777,'0'-3,"-1"0,1 1,0-1,0 0,1 1,-1-1,1 0,-1 1,1-1,0 1,0-1,0 1,0-1,0 1,1 0,-1-1,1 1,-1 0,4-3,-2 4,-1 0,1 0,-1 0,1 0,0 0,0 1,-1-1,1 1,0 0,0 0,0 0,-1 0,1 1,0-1,0 1,0-1,-1 1,1 0,3 1,29 11,0 1,-1 2,-1 2,34 22,120 97,-117-84,200 158,-251-202,-19-9,0-1,1 1,-1 0,0 0,0-1,1 1,-1 0,0 0,0-1,0 1,1 0,-1-1,0 1,0 0,0-1,0 1,0-1,0 1,0 0,0-1,0 1,0 0,0-1,0 1,0-1,0 1,0 0,0-1,0 1,0 0,-1-1,-16-42,15 38,-7-16,-131-315,125 290,2-1,2 0,2 0,2-1,-1-77,8 121,0 0,0-1,0 1,1 0,0-1,0 1,0 0,0 0,0 0,1 0,0 0,3-5,-4 8,0-1,1 1,-1 0,1 0,-1 0,1 1,0-1,-1 0,1 0,0 1,-1-1,1 1,0 0,0-1,-1 1,1 0,0 0,0 0,0 0,-1 1,1-1,0 0,0 1,-1-1,1 1,0 0,-1-1,1 1,-1 0,1 0,-1 0,3 2,23 14,0 2,-2 0,0 2,44 48,8 7,-71-72,-1 1,1-1,-1 0,1 0,0-1,11 5,-16-8,1 1,0 0,-1-1,1 0,-1 1,1-1,0 0,-1 0,1 0,0 0,-1 0,1 0,0 0,-1-1,1 1,0-1,-1 1,1-1,-1 1,1-1,-1 0,1 0,-1 0,0 0,1 0,-1 0,0 0,0 0,0-1,1 1,-2 0,1-1,1-1,6-14,-2 0,0-1,-1 0,-1 0,3-34,1 6,23-173,-13 71,-17 142,0 1,0 0,0 0,1 0,-1 0,1 0,1 0,-1 1,0-1,1 0,4-4,-5 7,-1 1,1 0,0-1,0 1,0 0,0 0,0 0,0 0,0 0,0 0,0 1,0-1,1 1,-1-1,0 1,0 0,0 0,1 0,-1 0,0 0,0 1,1-1,-1 1,0-1,0 1,0 0,0 0,0 0,2 1,16 9,-1 1,-1 1,0 1,0 1,-2 0,19 22,26 23,211 167,-251-207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54.0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486 1251,'-5'1,"-1"-1,1 1,-1 1,1-1,0 1,0 0,0 0,0 1,0-1,1 1,-1 0,-7 7,-51 50,47-44,-31 33,3 2,1 1,-47 78,75-104,0 1,1 0,2 1,1 0,1 1,1 0,2 0,0 1,-3 56,11-79,-1 1,1-1,0 0,1 1,0-1,0 0,1 0,0 0,6 11,-8-16,-1 0,1-1,0 1,0-1,0 0,0 1,0-1,1 0,-1 1,0-1,1 0,-1 0,0 0,1 0,-1 0,1-1,0 1,-1 0,1-1,0 1,-1-1,1 0,0 1,-1-1,1 0,0 0,0 0,-1 0,1 0,0-1,-1 1,1 0,0-1,-1 1,1-1,0 0,-1 0,1 1,-1-1,1 0,-1 0,0 0,1-1,-1 1,0 0,0 0,2-3,5-5,0-1,-1 0,0 0,0-1,-1 0,-1 0,0-1,0 1,-1-1,-1 0,3-15,3-23,2-72,-7 70,18-490,-22 536,5-54,-6 59,1 0,0 0,0 0,1 0,-1 0,0 0,0 1,0-1,0 0,1 0,-1 0,0 0,1 0,-1 1,1-1,-1 0,1 0,-1 1,1-1,0 0,-1 1,1-1,0 1,0-1,-1 1,1-1,0 1,0-1,0 1,-1 0,1-1,0 1,0 0,0 0,0 0,0-1,0 1,0 0,-1 0,1 1,0-1,0 0,0 0,0 0,0 0,0 1,0-1,-1 0,1 1,0-1,0 1,-1-1,1 1,1 0,17 17,0 0,-1 1,-1 0,0 2,20 33,6 6,232 267,-238-290,2-1,1-2,2-2,1-2,1-2,52 25,-88-49,-1-1,1 0,0 0,0-1,0 0,0 0,13 0,-17-2,-1 0,0 0,0 0,0-1,0 0,0 0,0 1,0-2,0 1,0 0,0-1,-1 1,1-1,0 0,-1 0,1 0,-1 0,0 0,0 0,0-1,0 1,2-5,2-3,-1 0,0-1,-1 0,0 0,0 0,-1 0,-1-1,2-13,1-101,-4 91,0-162,-8 0,-8 0,-9 1,-66-255,89 446,-9-33,-1 0,-1 1,-3 0,-19-36,29 64,-1 0,0 1,0-1,-1 1,0 1,0-1,-1 1,-15-11,17 15,0 0,0 0,0 0,0 1,-1 0,1 0,-1 0,1 1,-1 0,0 0,1 1,-1 0,0 0,1 1,-8 1,12-2,0 1,0-1,0 1,1-1,-1 1,0 0,0 0,1 0,-1 0,1 0,-1 0,1 1,-1-1,1 1,0-1,0 0,-1 1,1 0,0-1,0 1,1 0,-1-1,0 1,1 0,-1 0,1 0,-1 0,1 0,0-1,0 1,0 0,0 0,0 0,0 0,0 0,1 0,-1 0,2 2,1 12,1 0,1-1,11 24,-11-26,28 65,4-1,3-2,61 86,-67-113,3-1,2-3,1 0,3-3,70 54,-108-91,-1-1,1 0,0 0,0 0,0 0,0-1,1 0,-1 0,1 0,-1-1,1 0,-1 0,1 0,0-1,0 0,-1 0,1 0,0-1,6-1,-3-1,-1 0,0-1,0 0,0-1,0 1,0-2,-1 1,0-1,0 0,-1-1,7-7,79-93,-75 84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54.4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0 229,'5'0,"5"-4,5-2,5 0,7 2,7-4,12 1,10-8,13-1,15-2,12-3,1-1,-2-2,-9 3,-11 2,-9-1,-16 3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54.7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0,'4'0,"6"0,5 0,9 9,4 11,7 10,5 10,5 6,3 3,1 3,-2-4,-10-1,-6-9,-5-6,-7-5,-6-7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56.0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1086,'320'-182,"37"6,402-134,-727 298,90-27,-119 38,0 0,0 1,0-1,-1 1,1 0,0 0,0 0,0 0,0 0,0 1,0-1,3 2,-5-1,0-1,0 0,-1 1,1 0,0-1,0 1,0 0,-1-1,1 1,-1 0,1 0,0-1,-1 1,1 0,-1 0,0 0,1 0,-1 0,0 0,1 0,-1 0,0 0,0 2,0 4,-1 0,-1 0,1 0,-1 0,0 0,-1 0,0-1,-4 9,-113 221,56-116,5 3,-43 131,45-46,52-179,0 1,2 0,1 0,2 0,3 34,-2-57,-1-1,2 0,-1 1,1-1,-1 0,2 0,-1 0,1 0,0 0,0 0,6 8,-5-11,-1 0,0 0,1 0,0-1,0 1,0-1,0 0,0 0,0 0,0-1,1 1,-1-1,0 0,1 0,-1 0,1-1,6 0,25-1,-1-2,1-1,-1-2,0-2,0-1,-1-1,0-2,-1-1,41-23,-62 29,1 0,-1-1,0 0,0-1,-1 0,0-1,-1 0,0-1,-1 0,0 0,-1-1,0 0,0 0,-2-1,1 0,-2-1,0 1,0-1,-1 0,-1 0,-1 0,0-1,1-25,-4-9,-1 0,-3-1,-2 1,-2 1,-2 0,-2 0,-2 1,-2 0,-30-55,-24-29,-153-213,220 339,1 1,0-1,0 0,0 0,1 0,0 0,0-1,0 1,-2-9,4 13,0 0,0 0,0 0,0 0,1 0,-1 0,0 0,0 0,1 0,-1 0,0 0,1 0,-1 0,1 1,-1-1,1 0,-1 0,1 0,0 1,-1-1,1 0,1 0,1 0,-1-1,1 1,0 0,-1 1,1-1,0 0,0 1,0-1,0 1,-1 0,5 0,21 2,0 1,0 1,-1 1,1 2,-1 0,29 13,5 6,83 49,-80-35,-3 2,-1 2,-2 3,-2 3,-2 2,-3 2,-2 3,50 75,-52-60,-3 2,-3 2,-4 2,-3 1,-3 2,37 157,-59-204,-3-23,-3-17,-4-29,-2 0,-1 0,-2 1,-13-43,-3-26,-19-146,11-2,3-329,27 575,-1-13,1-1,1 1,0 0,2 0,0 0,0 0,2 0,12-30,-16 46,-1 0,1 0,0 0,0 1,0-1,1 0,-1 1,0-1,0 1,1-1,-1 1,1 0,-1-1,1 1,0 0,0 0,-1 0,1 0,0 1,2-2,-3 3,1-1,-1 0,0 0,1 1,-1-1,0 1,1-1,-1 1,0-1,0 1,1 0,-1 0,0-1,0 1,0 0,0 0,0 0,0 0,0 1,-1-1,2 1,4 9,0 1,0 0,-1 0,5 17,-10-29,440 1133,-400-1046,88 230,-120-287,-4-8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57.5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1072,'2'6,"0"0,0-1,1 1,0-1,0 1,0-1,1 0,-1 0,1-1,0 1,1-1,8 7,-4-1,74 66,3-3,3-4,3-4,3-4,2-5,155 66,-136-75,2-6,2-5,1-5,1-6,1-5,1-5,0-6,1-5,156-15,-52-17,-1-9,-3-11,320-110,628-302,-1075 419,578-248,697-285,-952 423,-319 120,2 5,119-14,-210 39,1-1,0 0,0 1,0 1,27 2,-93 5,-17-15,33 3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58.1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16,'0'-5,"4"0,11-1,6 15,8 17,13 14,11 9,14 12,4 5,4 0,4-3,-5-8,-8-9,-14-8,-12-10,-13-11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58.79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0 436,'248'-89,"-75"23,63-10,386-74,-469 125,2 7,0 7,270 14,-376 1,0 2,-1 2,1 3,-2 1,57 23,-81-25,0 0,0 2,-1 1,0 1,-2 1,1 1,-2 0,0 1,-1 2,-1-1,26 39,-24-25,-1 0,-1 2,-2 0,-2 1,-1 1,14 70,-17-51,-2 0,-3 1,-5 109,-4-128,-1-1,-1 1,-2-2,-2 1,-1-1,-2-1,-1-1,-2 0,-1 0,-28 37,-27 27,-151 151,202-225,-89 94,-249 242,321-327,10-12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59.3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10,'0'-4,"0"-2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5:59.9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1065 1,'-13'6,"1"0,0 1,1 1,-1 0,1 0,1 1,0 1,-10 11,7-9,0 1,1 0,0 1,1 1,0-1,2 2,-1-1,2 2,0-1,1 1,-7 24,11-30,1 0,1-1,-1 1,2 0,-1 0,2 0,-1 0,1 0,1 0,0-1,1 1,0-1,0 1,1-1,1 0,-1 0,2-1,10 16,3-1,2-1,0-1,2 0,0-2,2-1,52 32,174 75,190 42,-141-58,-278-102,-8-3,0 0,-1 1,1 1,15 10,-26-15,0 0,0 1,0-1,-1 1,1 0,-1-1,0 1,0 0,0 0,0 0,0 1,-1-1,1 0,-1 1,0-1,0 1,0-1,-1 1,1 0,-1-1,0 1,0 4,-2 10,-1 1,0-1,-2 0,0 0,-1-1,-1 0,0 0,-1 0,-1-1,-1 0,0-1,-1 0,-1-1,0 0,-1 0,0-2,-16 12,-24 16,-1-2,-3-3,-83 39,-58 19,-355 114,-228-14,572-156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55.12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0 340,'1'37,"2"0,1-1,1 1,2-1,2 0,1-1,2 0,2-1,24 46,-1-12,3-1,3-2,3-2,3-2,2-3,80 71,-79-84,1-2,3-3,1-2,2-3,1-2,2-3,97 32,-84-38,0-4,114 15,-158-31,1-2,-1-1,1-1,-1-1,0-2,1-1,-1-2,-1-1,32-11,-49 11,0 1,0-1,-1-1,0 0,0-1,-1-1,0 1,-1-2,0 1,0-1,-1-1,-1 0,0 0,-1-1,0 0,-1 0,0 0,4-17,5-20,-3 0,-2 0,7-92,-8 42,-5 1,-3-1,-23-175,14 231,-2 1,-2-1,-1 2,-27-56,25 68,-1 1,-1 1,-1 1,-2 0,0 2,-43-41,13 29,49 36,-1 0,0 0,1 0,-1 1,1-1,-1 1,0-1,0 1,1 0,-1-1,0 1,1 0,-4 1,4-1,1 0,-1 1,0-1,0 0,1 1,-1-1,0 1,1 0,-1-1,1 1,-1-1,1 1,-1 0,1-1,-1 1,1 0,0 0,-1-1,1 1,0 0,-1 0,1 0,0 0,0-1,0 1,0 0,0 0,0 0,0 1,1 7,-1 0,2 1,-1-1,1 0,1 0,0 0,0-1,0 1,9 14,6 8,27 34,44 45,4-5,5-3,143 115,230 127,-181-143,-260-177,-12-7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01.1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2527 49,'0'-2,"1"0,0 1,-1-1,1 0,0 1,0-1,0 1,0-1,0 1,0 0,0-1,1 1,-1 0,0 0,1 0,-1 0,1 0,-1 0,1 0,0 1,-1-1,4 0,39-13,-22 12,-1 0,1 1,-1 1,1 1,0 0,-1 2,1 1,-1 1,0 0,-1 2,1 0,-1 1,-1 1,37 23,-17-6,-1 1,-1 2,-2 2,-1 1,57 70,-43-40,-4 3,-2 2,-3 1,-3 2,-4 2,-2 0,36 143,-59-187,-2 0,-1 0,-1 0,-1 1,-5 54,1-63,-2 0,0 0,-2 0,0 0,-1-1,-1 0,-1 0,-21 33,-26 25,-4-2,-119 116,136-148,-208 200,-10-11,-414 280,27-112,-116 81,673-413,-95 91,150-125,2 2,2 2,1 1,2 1,-28 52,45-71,2 1,0 0,2 1,0 0,2 0,0 1,2 0,1 0,0 0,2 0,1 0,1 0,1 1,0-1,2-1,1 1,2 0,0-1,14 32,31 60,5-3,89 132,-138-233,0-1,0 0,1-1,0 1,1-2,0 1,0-1,1-1,21 11,-14-10,2 0,-1-2,1 0,0-1,28 3,-25-5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02.2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39,'-22'-29,"16"20,12 16,453 549,-240-313,-217-240,1-1,-1 1,0 0,0 0,0 0,0 0,-1 0,1 1,-1-1,0 0,0 1,0-1,0 1,0-1,-1 1,0-1,1 1,-2 0,1-1,0 1,-1-1,1 1,-1-1,0 1,0-1,0 1,-1-1,-2 5,-5 7,-1-2,0 1,-1-1,-24 22,19-18,-363 338,359-338,-1 0,0-1,-38 20,59-36,0 0,0 1,-1-1,1 0,0 1,-1-1,1 0,0 1,-1-1,1 0,0 0,-1 0,1 1,-1-1,1 0,0 0,-1 0,1 0,-1 0,1 0,0 0,-1 0,1 0,-1 0,1 0,-1 0,1 0,-1 0,1 0,0 0,-1-1,1 1,-1 0,1 0,-1-1,10-14,25-21,54-35,3 4,138-77,-174 111,-8 5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02.9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1 973,'5'-6,"0"0,-1-1,1 0,-1 0,-1 0,1 0,-1 0,2-9,7-14,43-75,3 3,6 3,3 2,80-87,-144 181,12-16,0 2,1-1,1 2,23-17,37-28,-45 34,0 3,52-31,-60 43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03.6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1 461,'20'-1,"0"2,0 0,-1 1,1 1,0 0,-1 2,0 0,0 2,0 0,-1 1,29 16,1 11,-1 1,82 83,-52-46,-75-70,1-1,0 1,-1-1,1 0,0 0,1 0,-1 0,0 0,0-1,1 0,-1 1,7 0,-9-2,-1 0,1 0,-1 0,1 0,-1 0,1 0,-1 0,1-1,-1 1,1 0,-1 0,1 0,-1-1,1 1,-1 0,0-1,1 1,-1 0,0-1,1 1,-1-1,0 1,1 0,-1-1,0 1,0-1,1 1,-1-1,0 1,0-1,0 0,-4-30,-89-276,68 211,-15-125,38 208,1-1,0 0,1 1,1-1,2-16,-3 28,1-1,-1 1,0 0,1-1,0 1,0 0,0-1,0 1,0 0,0 0,0 0,0 0,1 0,-1 0,1 1,0-1,-1 0,1 1,0-1,0 1,0 0,0-1,0 1,1 0,-1 0,0 0,0 1,1-1,-1 1,0-1,1 1,-1 0,0-1,1 1,-1 1,1-1,4 1,14 5,0 1,0 1,-1 1,0 1,0 1,-1 0,24 19,19 11,616 416,-440-303,-219-143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04.1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0,'2'5,"0"0,1-1,-1 1,1-1,0 0,0 0,1 0,-1 0,1 0,0-1,7 6,1 1,506 545,-245-253,-247-273,-12-12,1 0,0-1,1-1,1 0,1-2,0 1,29 15,-44-28,0 0,0 0,0-1,1 1,-1-1,0 0,0 1,0-1,0-1,1 1,-1 0,0-1,0 0,0 0,0 1,0-2,0 1,0 0,0-1,0 1,2-3,7-5,-1 0,-1 0,15-18,-4 5,108-116,38-35,-138 149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04.56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0 304,'0'-4,"5"-2,5-8,5-2,9-6,5-5,5-5,2-2,3-4,4 1,2-3,-5 7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06.1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834 1684,'1'-4,"1"1,0-1,-1 1,1 0,0 0,1-1,-1 1,1 0,-1 1,4-4,8-10,-2-3,-1-1,0 1,-2-2,-1 0,9-30,-5 6,9-74,-20 113,-1 0,1 1,-1-1,0 0,-1 1,0-1,0 0,0 1,0-1,-1 1,-2-7,2 10,1 0,0 0,-1 0,1 0,-1 0,1 0,-1 0,0 1,0-1,0 0,0 1,0-1,0 1,0 0,-1 0,1 0,0 0,-1 0,1 1,-1-1,1 1,0-1,-1 1,1 0,-1 0,0 0,-3 1,-6 1,-1 1,1 0,-1 1,1 0,1 1,-1 1,1 0,0 0,0 1,-11 9,-20 18,-39 40,79-72,-79 83,3 3,5 3,3 4,5 2,4 3,-62 139,120-233,-53 130,49-117,1 1,2-1,0 1,1 0,-1 21,4-37,0-1,0 1,0-1,0 1,1-1,-1 0,1 1,0-1,0 0,0 1,0-1,1 0,0 0,-1 0,1 0,0 0,0 0,0-1,1 1,-1-1,1 1,-1-1,1 0,0 0,0 0,0 0,0-1,0 1,0-1,1 0,-1 0,0 0,1 0,-1 0,1-1,-1 0,7 0,12 0,0 0,0-2,1-1,37-10,28-10,135-55,84-59,-50 11,254-170,-334 178,-6-7,177-169,-279 228,117-145,-163 181,-2 0,-1-2,-2 0,-1-1,-1-1,-2-1,19-71,-31 96,-1 0,1 0,-2 0,1 0,-1 0,-1 0,0 0,0 0,-1 0,0 0,-6-16,5 21,0-1,0 1,0-1,-1 1,1 0,-1 0,0 0,-1 1,1-1,-1 1,0 0,0 1,0-1,-1 1,1 0,-1 0,1 0,-1 1,-10-3,-9 0,0 1,-1 0,1 2,0 1,-1 2,1 0,-1 1,1 2,-25 6,46-9,0 1,1-1,0 1,-1 0,1 0,0 0,0 0,0 1,0-1,0 1,0 0,1-1,0 1,-1 1,1-1,0 0,0 0,1 1,-1-1,1 1,0 0,0-1,0 1,0 0,0-1,1 1,0 0,0 0,0 0,0 0,1-1,1 7,0 6,1 0,1 0,1 0,0-1,1 0,12 21,9 7,2-1,2-2,1-1,2-1,46 38,1-5,4-5,2-3,99 54,-91-58,62 38,294 191,-341-210,192 177,-267-219,-1 1,-1 2,-3 1,-1 2,-2 1,32 70,-44-79,-2 0,-2 0,-1 1,-1 1,-2 0,-2 0,-1 0,-2 1,-4 62,-2-72,-1 0,-1-1,-1 0,-2 0,-1 0,0-1,-2-1,-1 0,-1 0,-1-2,0 0,-2 0,-21 19,10-12,-1-2,-2 0,0-3,-2 0,-1-2,0-2,-2-1,-44 17,69-32,1 0,-1-1,0 0,0-1,0 0,0-1,0 0,0 0,-13-2,17 0,0-1,0 1,-1-1,1-1,1 1,-1-1,0 0,1-1,-1 0,1 0,0 0,1 0,-1-1,-9-10,2-2,0 0,2 0,0-2,0 1,2-1,0-1,2 1,0-1,-6-32,0-16,-8-115,15 17,8-1,7 1,7 1,7 0,52-191,16 34,207-486,-245 685,112-297,-162 410,0 0,-1-1,0 1,-1 0,1-17,-2 26,0 0,0-1,0 1,-1 0,1 0,0 0,0 0,-1 0,1 0,-1-1,1 1,-1 0,1 0,-1 0,1 0,-1 1,0-1,0 0,1 0,-1 0,0 0,-1 0,0 1,0-1,1 1,-1 0,0 0,0 0,1 0,-1 1,0-1,1 0,-1 1,0-1,1 1,-1-1,0 1,1 0,-1 0,1 0,-1 0,-2 2,-3 3,0 0,0 0,1 1,0 0,0 0,0 1,1-1,0 1,1 0,0 1,0-1,1 1,0 0,-4 15,2-1,1 0,1 1,1-1,2 40,1-46,1-1,1 0,0 0,1 0,1-1,0 1,1-1,1 0,13 21,-6-16,0 0,1-1,2 0,0-1,33 27,-8-14,3-1,0-2,2-3,1-1,60 21,-60-29,1-2,1-1,97 10,-143-23,0 0,0 0,0 1,0-1,-1 1,1 0,0 0,0 1,-1-1,1 1,-1 0,1 0,-1 0,5 4,-5-3,-1 1,0 0,0 0,0 0,-1 0,1 1,-1-1,0 0,0 1,0-1,-1 0,0 6,1-6,-1 0,1 0,0 0,0 0,1 0,-1-1,1 1,0-1,0 1,0-1,0 1,0-1,1 0,-1 0,1 0,4 3,-1-2,0 1,1-1,0 0,0-1,0 0,0 0,15 4,1-2,0-1,1-2,-1 0,37-2,-22-1,-1-2,68-15,-89 14,0-1,-1 0,0-1,0-1,-1 0,0-1,0-1,-1 0,15-13,27-32,-2-1,58-80,76-135,-160 229,-5 7,-7 10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07.4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214 1425,'-1'164,"17"385,-10-502,21 84,-20-109,0 0,1-1,1 0,2 0,22 35,-30-53,-1 1,1-1,0 0,0 1,1-1,-1-1,1 1,-1 0,1-1,0 0,0 0,0 0,0 0,0 0,0-1,1 0,-1 0,0 0,1-1,-1 1,1-1,-1 0,1 0,-1-1,1 1,-1-1,0 0,1 0,-1 0,0-1,0 0,0 0,6-3,1-1,-1 0,1-1,-1-1,0 1,0-2,-1 1,-1-1,1-1,-1 0,11-17,-7 2,0-1,-2 0,-1 0,0-1,-3 0,0-1,3-41,-5 16,-3 0,-2-1,-8-54,1 55,-2 0,-2 1,-3 0,-2 1,-28-59,31 80,-1 1,-2 1,-1 0,-1 1,-1 1,-2 0,0 2,-1 1,-47-36,63 55,0 0,-1 0,1 0,-1 1,0 0,0 1,0 0,-1 0,1 0,-12 0,18 2,1 0,-1 0,0 0,0 1,1-1,-1 0,0 1,1-1,-1 1,0-1,1 1,-1 0,1-1,-1 1,1 0,-1 0,1 0,-1 1,1-1,0 0,-2 3,2-2,0 1,0 0,1 0,-1-1,1 1,0 0,0 0,0 0,0 0,0-1,0 1,1 0,-1 0,1 0,0-1,0 1,0 0,2 3,8 18,1-1,1 0,1 0,1-1,26 29,102 93,-74-82,3-3,2-4,3-3,2-3,2-4,2-3,1-4,2-3,2-5,1-3,1-4,100 12,-177-34,-1 2,0-1,0-1,-1 0,1-1,0 0,0-1,0 0,0-1,-1 0,18-6,-27 7,0 0,0 0,0-1,0 1,0-1,0 0,0 0,-1 1,1-1,-1 0,1 0,-1 0,0-1,0 1,0 0,0 0,0-1,0 1,-1-1,1-3,1-54,-2 57,-6-60,-2 1,-2 1,-23-71,-78-174,72 223,-4 3,-2 1,-5 3,-2 2,-4 2,-3 2,-109-99,64 79,-4 5,-4 4,-3 6,-169-83,119 81,-52-27,291 189,78 96,333 362,-267-331,256 191,-456-390,0 0,32 17,-25-20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07.8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1 210,'4'0,"2"-4,8-6,2-6,7-3,3-4,2 2,0 1,5-1,0 4,-1-1,-2 4,-6 0,-6 1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08.3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0,'5'0,"5"0,5 0,9 9,9 7,7 9,5 0,9 9,3-1,0 2,-1 0,-5-3,-7-1,-8-3,-9-1,-5-5,-2-3,-4-4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56.13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0 939,'9'0,"-1"1,1 1,-1-1,1 2,-1-1,0 1,1 0,9 6,64 40,-63-37,283 202,-261-179,-1 1,-1 3,-2 0,57 83,-86-110,-1 0,0 0,0 0,-2 1,8 20,-13-30,1-1,0 0,-1 0,0 0,1 0,-1 0,0 1,0-1,0 0,0 0,-1 0,1 1,-1-1,1 0,-1 0,0 0,0 0,0 0,0 0,0 0,0 0,0-1,-1 1,1 0,0-1,-1 1,0-1,1 1,-1-1,0 0,0 1,0-1,0 0,0-1,0 1,0 0,0 0,0-1,0 1,0-1,-1 0,-3 1,-8 1,-1 0,0-1,0-1,0 0,0-1,0-1,0 0,0-1,1-1,-1 0,1 0,-27-14,25 8,0 0,1-1,0 0,1-1,0-1,1 0,1-1,0 0,1-1,-11-19,9 12,1 0,1-1,1 0,1-1,1 0,1-1,1 1,2-1,0 0,2 0,0-1,3-28,2 17,2 0,2 0,1 0,2 1,1 0,2 1,28-53,-8 24,57-80,-72 119,1 0,1 1,2 1,0 1,42-32,-58 49,0 1,1 1,-1-1,1 1,0 0,0 0,0 1,0 0,0 0,0 1,1 0,-1 0,0 0,1 1,-1 0,0 1,1 0,-1 0,0 0,0 1,1 0,-1 1,-1-1,1 1,0 1,-1-1,1 1,9 8,10 10,-1 1,-1 1,-1 0,37 55,-53-71,89 121,-5 4,130 255,-203-335,-17-52,-1 0,0 0,0 0,1 0,-1 0,0 0,0 0,0 0,0 0,0 0,-1 0,1 0,0 0,0 0,-1 0,1 0,-1 0,0 1,0-1,0-1,0 0,0 0,0 0,0 1,1-1,-1 0,0 0,0 0,0-1,0 1,0 0,0 0,0 0,0-1,0 1,0 0,0-1,1 1,-1-1,0 1,0-1,1 1,-1-1,-1-1,-8-6,0-1,1 1,0-2,1 1,0-2,0 1,1-1,0 0,1 0,-8-21,-5-17,-15-60,32 103,-12-48,2 0,3 0,2-1,2 0,3-1,2 1,3-1,2 1,2 0,3 1,2 0,2 0,43-99,-51 139,1 0,0 1,2 0,-1 1,1 0,21-21,-25 28,1 0,0 0,1 1,-1 0,1 0,-1 1,1 0,0 0,0 0,1 1,-1 0,0 1,1-1,-1 1,15 1,4 2,-1 1,1 1,-1 2,-1 0,1 2,-1 1,41 21,152 99,-117-60,-3 5,-4 5,-3 3,127 150,-216-231,32 38,35 57,-60-85,-2 0,0 0,0 1,-1-1,0 1,-1 1,-1-1,0 0,0 1,1 25,-6-20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09.4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0 591,'20'-16,"1"1,0 1,1 0,45-19,-39 22,1 0,0 2,1 1,0 2,0 0,0 3,1 0,44 2,-72 1,-1 1,1-1,-1 1,0 0,1 0,-1-1,0 2,1-1,-1 0,0 0,0 1,0-1,0 1,0-1,0 1,0 0,-1 0,1 0,-1 0,1 0,-1 0,0 1,0-1,0 0,0 0,0 1,0-1,-1 1,1-1,0 5,0 10,0-1,0 0,-4 31,1-14,2-16,0 0,2 0,0 1,1-1,0-1,2 1,0 0,1-1,0 0,12 20,-11-24,1-1,0 1,1-1,0-1,1 0,0 0,1-1,0 0,0-1,1 0,0-1,0-1,18 8,8-1,0-1,1-2,0-2,0-2,54 3,-9-7,126-12,-207 10,10-1,0 0,0-1,0-1,-1 1,24-10,-34 11,0 0,0 0,-1 0,1 0,0-1,-1 1,1 0,-1-1,1 1,-1-1,0 1,0-1,1 0,-1 0,-1 1,1-1,0 0,0-2,0 1,-1 0,0 0,0 0,0 0,0-1,-1 1,1 0,-1 0,0 0,0 0,0 1,0-1,-1 0,1 0,-4-4,-7-11,-1 1,-1 0,-1 1,0 0,-1 1,-35-24,-115-66,-52-3,108 58,102 46,0 0,1-1,-1 0,1 0,-8-8,14 12,0 1,0-1,0 0,0 0,0 0,0 1,1-1,-1 0,0 0,1 0,-1-1,0 1,1 0,-1 0,1 0,0 0,-1 0,1-1,0 1,0 0,0 0,0-1,0 1,0 0,0 0,0-1,0 1,0 0,1 0,-1 0,1 0,-1-1,1 1,-1 0,1 0,0 0,-1 0,1 0,0 0,0 0,0 0,-1 1,1-1,0 0,0 0,2 0,7-5,0 1,1 0,-1 0,1 1,0 1,1 0,-1 0,0 1,16-1,113 2,-83 2,11 2,0 3,0 3,0 3,-2 3,1 3,75 31,369 187,-496-228,27 17,-34-19,1 0,0-1,0 0,1-1,16 6,-25-10,-1 0,0 0,0 0,0 0,0 0,1-1,-1 1,0 0,0 0,0 0,0 0,0-1,0 1,0 0,1 0,-1 0,0-1,0 1,0 0,0 0,0 0,0-1,0 1,0 0,0 0,0 0,0-1,0 1,0 0,0 0,0 0,-1-1,1 1,0 0,0 0,0 0,0-1,0 1,0 0,0 0,-1 0,1 0,0-1,0 1,0 0,0 0,-1 0,1 0,0 0,-1 0,-8-14,-50-62,-56-95,86 122,3-1,1-1,-23-73,22 17,24 96,0-1,1 0,1 0,0 1,0-1,1 0,3-12,-3 21,0 1,0-1,0 0,0 1,1 0,-1-1,0 1,1 0,0-1,0 1,0 0,0 0,0 0,0 1,0-1,0 1,1-1,-1 1,1-1,-1 1,1 0,0 0,-1 1,1-1,0 0,-1 1,1 0,3-1,9 1,-1 0,0 1,0 0,17 4,-30-5,45 10,-1 1,0 3,-1 1,0 2,-1 2,-2 2,59 39,-53-27,-1 3,-2 1,-1 2,-2 2,60 78,-97-113,1-1,-1 1,0 0,-1 1,1-1,-1 1,-1 0,1-1,2 14,-3-3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0,'60'720,"-15"-325,28 1300,-74-1680,1-11,-1 0,0 0,1 0,0 1,0-1,0 0,1 0,0 0,-1 1,1-1,1 0,-1 0,0 0,4 5,-5-9,1 0,-1 1,0-1,1 0,-1 0,1 0,-1 0,1 1,-1-1,1 0,-1 0,1 0,-1 0,1 0,-1 0,1 0,-1 0,1 0,-1-1,1 1,-1 0,0 0,1 0,-1 0,1-1,-1 1,1 0,-1-1,0 1,1 0,-1-1,0 1,1 0,-1-1,0 1,1 0,-1-2,11-15,-5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24.50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1,'24'1,"0"1,33 8,7 1,2021 220,551-172,-1817-93,-770 32,252 0,-299 2,0 0,0 0,1 0,-1 0,0 0,0 1,1-1,-1 1,0 0,0-1,0 1,0 0,0 0,0 1,0-1,0 0,0 1,0-1,-1 1,1-1,-1 1,1 0,-1 0,2 2,-2-1,-1 0,1 0,-1 0,0 0,0 0,0 0,0 1,-1-1,1 0,-1 0,0 0,0 0,0 0,0 0,0 0,-1-1,-1 4,-4 9,1 1,0 0,1 1,1-1,1 1,-3 26,2 108,4-98,25 589,-14-545,6 0,3-2,4 0,60 146,87 127,-165-343,-7-25,1 1,0 0,0-1,0 1,-1 0,1-1,0 1,-1-1,1 1,-1-1,1 1,-1-1,1 1,-1-1,1 1,-1-1,1 0,-1 1,1-1,-1 0,0 1,0-1,-5 1,0 0,0 0,1-1,-1 0,0 0,-8-2,-10 1,-60 6,0 4,1 3,-95 27,133-28,-2258 633,1563-424,609-191,-1-5,0-5,-232 1,338-21,0 0,0-2,0-1,0-1,-27-9,37 8,0 0,0-1,1-1,0-1,0 0,1-1,0 0,-19-21,-83-102,85 92,-3 2,-52-48,57 64,-1 1,0 1,-2 2,0 1,-1 2,0 1,-2 1,1 2,-2 2,1 1,-60-7,49 10,18 1,0 1,-1 1,1 2,-1 1,0 1,1 1,-35 8,-20 11,15-2,-2-3,0-3,-129 7,187-20,0 0,0-1,0 0,-12-4,22 5,1 0,0 0,0 0,0 0,0-1,0 1,-1 0,1-1,0 1,0-1,0 1,0-1,0 0,0 1,1-1,-1 0,0 0,0 0,0 0,1 1,-1-1,0 0,1 0,-1 0,1 0,-1-1,1 1,0 0,-1 0,1 0,0 0,0 0,0 0,-1-1,1 1,1 0,-1 0,0 0,0 0,0 0,1-1,-1 1,0 0,1 0,-1 0,1 0,-1 0,1 0,0 0,-1 0,1 0,0 0,0 1,-1-1,1 0,2-1,7-9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25.90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57 1311,'-4'0,"0"1,1 0,-1 0,0 0,1 0,-1 1,1-1,-1 1,-5 4,-6 2,26-14,0-1,-1-1,0 1,-1-2,0 1,0-1,-1-1,12-17,64-103,-70 106,12-24,-2-2,-1-1,-3 0,20-84,-22 55,-3-1,6-114,-19 157,-1 1,-2 0,-2-1,-1 1,-2 0,-1 1,-17-48,22 79,-1 0,1 0,-1 1,0-1,-1 0,1 1,-1 0,-6-6,9 9,0 1,1-1,-1 0,0 1,0-1,0 1,0-1,0 1,1-1,-1 1,0-1,0 1,0 0,0 0,0-1,0 1,0 0,0 0,0 0,0 0,-1 0,1 1,0-1,0 0,0 0,0 1,1-1,-1 0,0 1,0-1,0 1,0-1,0 1,0 0,1-1,-1 1,0 0,0-1,1 1,-1 0,1 0,-1 0,1 0,-1 0,1 0,-1 0,1-1,0 1,-1 0,1 0,0 0,0 2,-9 29,2 0,2 1,1-1,1 1,2 49,1-25,15 419,36-2,-26-263,-22-170,-2-28,0 0,0 1,7 24,-8-38,1-1,-1 1,0 0,0 0,0 0,0-1,1 1,-1 0,0 0,0 0,0 0,0 0,1 0,-1-1,0 1,0 0,1 0,-1 0,0 0,0 0,0 0,1 0,-1 0,0 0,0 0,1 0,-1 0,0 0,0 0,1 0,-1 0,0 0,0 1,0-1,1 0,-1 0,0 0,0 0,0 0,1 0,-1 1,0-1,0 0,0 0,0 0,0 1,1-1,-1 0,0 1,4-26,-6-8,-1 0,-1 0,-2 0,-11-36,-9-51,22 93,-1 3,1-1,1 0,2 0,0-1,2 1,5-39,-6 62,1 0,-1 0,1 0,0 0,-1 1,1-1,0 0,0 0,0 0,1 1,-1-1,0 1,1-1,-1 1,1-1,-1 1,1 0,-1 0,1 0,0 0,0 0,0 0,0 0,2 0,0 0,1 1,-1 0,0 0,1 0,-1 0,0 1,1-1,-1 1,0 1,8 2,9 5,-1 1,-1 1,27 19,-41-27,36 25,-1 2,-2 2,-1 1,-1 1,-2 3,50 69,-72-88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26.5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98 55,'-6'-41,"-3"28,9 13,-1 0,0 0,0 0,1 1,-1-1,0 0,1 0,-1 1,0-1,1 0,-1 1,0-1,1 1,-1-1,1 1,-1-1,1 1,-1-1,1 1,-1 0,1-1,0 1,-1 0,1-1,-1 2,-8 18,1 0,1 1,1-1,1 1,0 1,-1 28,0-14,-1 9,2 0,2 82,4-108,0 0,2 1,0-2,1 1,1 0,0-1,2 0,0 0,12 21,-15-33,1 0,-1 0,1-1,1 1,-1-1,1 0,0-1,0 1,0-1,0 0,1-1,0 0,0 0,9 3,5 2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27.3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0 403,'163'181,"-147"-164,-1 1,-1 0,19 31,-49-86,2-1,1-1,2 0,-9-57,12 56,-4-19,2-1,3-1,1-67,6 124,0-1,1 0,-1 0,1 1,0-1,0 0,0 1,1-1,0 1,0-1,0 1,0 0,1 0,2-4,-3 6,0 0,0 1,1-1,-1 1,0 0,0-1,1 1,-1 0,1 0,-1 0,1 1,-1-1,1 1,-1-1,1 1,0 0,-1 0,1 0,-1 0,1 0,0 1,-1-1,1 1,-1 0,1-1,4 4,7 2,0 1,0 0,0 2,-1-1,-1 2,1 0,19 20,71 92,-72-83,82 105,129 151,-213-265,-6-9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27.90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1,'8'5,"0"0,-1 0,1 1,-2 0,1 0,0 1,5 8,3 1,162 181,-9 8,142 225,-297-410,-1 0,-1 0,0 2,9 29,-19-50,-1 0,0 0,0 1,0-1,0 0,0 1,0-1,0 0,-1 1,1-1,0 0,-1 0,1 0,-1 1,0-1,1 0,-1 0,0 0,1 0,-1 0,0 0,0 0,0 0,0 0,0 0,0-1,0 1,0 0,0-1,-1 1,1-1,-2 1,-13 6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29.5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0 956,'399'-16,"-142"2,1747-8,-1910 22,322-10,0-17,-2-19,742-181,-876 141,-172 50,-65 23,-4 1,0-1,-1-2,54-28,-40 15,60-23,-38 18,-65 27,-11 2,-21 0,-43 2,61 2,-183-7,-303-52,469 56,-124-20,-278-82,416 102,2 1,0 0,0 0,0 0,0-1,1 1,-1-1,1-1,-10-7,15 11,-1 0,1 0,0-1,0 1,0 0,0 0,-1 0,1-1,0 1,0 0,0-1,0 1,0 0,0 0,0-1,0 1,-1 0,1-1,0 1,0 0,1-1,-1 1,0 0,0 0,0-1,0 1,0 0,0-1,0 1,0 0,0 0,1-1,-1 1,0 0,0 0,0-1,1 1,-1 0,0 0,0 0,0-1,1 1,-1 0,0 0,1 0,-1 0,0 0,0-1,1 1,-1 0,0 0,1 0,18-4,9 3,0 2,1 0,-1 2,37 8,114 36,-115-29,628 193,-373-110,-318-101,4 1,0 0,0 1,-1 0,1 0,-1 0,1 0,6 6,-10-7,0 0,0 1,0-1,0 1,0-1,0 1,-1-1,1 1,-1-1,1 1,-1 0,0-1,1 1,-1 0,0 0,0-1,0 1,-1 0,1-1,0 1,-1 0,1-1,-1 1,1-1,-2 3,-47 159,-84 238,108-343,-1 0,-3-2,-3-2,-63 85,92-135,1 0,-2 0,1 0,0-1,-1 1,1-1,-1 0,0 0,-8 4,12-7,-1 0,0 0,0 1,1-1,-1 0,0 0,0 0,1 0,-1-1,0 1,0 0,0 0,1 0,-1 0,0-1,1 1,-1 0,0-1,1 1,-1-1,0 1,1-1,-2 0,-15-28,-105-323,-33-83,140 397,-2-4,1 0,2-1,-11-58,23 79,1 4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31.5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1436,'171'-8,"218"-37,-244 24,2090-245,-1635 199,1997-335,-1950 239,-521 136,-87 21,0-3,51-17,-91 26,1 0,-1 0,1 0,0 0,-1-1,1 1,-1 0,1 0,0 0,-1 0,1 0,-1-1,1 1,0 0,-1 0,1-1,0 1,-1 0,1-1,0 1,0 0,-1-1,1 1,0 0,0-1,0 1,-1 0,1-1,0 1,0-1,0 1,0 0,0-1,0 1,0-1,0 1,0-1,0 1,0 0,0-1,0 1,0-1,0 1,0 0,0-1,1 1,-1-1,0 1,0 0,1-1,-1 1,0 0,0-1,1 1,-1 0,0-1,1 1,-1 0,0 0,1 0,-1-1,0 1,1 0,-1 0,1 0,-1 0,0-1,2 1,-43-16,33 13,-185-66,-602-207,776 267,29 6,35 6,673 123,-376-56,-334-69,-1 0,1 1,-1 0,0 0,0 1,0 0,0 0,7 5,-11-6,-1 0,0 0,0 1,0-1,0 0,0 1,-1 0,1-1,-1 1,1 0,-1 0,0 0,0 0,0 0,-1 0,1 0,-1 0,0 0,0 1,0-1,0 5,-6 77,-4-1,-3 0,-36 124,13-96,-99 210,100-246,21-42,-2 0,-39 60,43-79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35.0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1 979,'29'-26,"2"1,1 1,0 2,2 1,1 2,0 1,1 2,1 2,0 1,1 1,0 3,1 1,0 1,58-1,-80 8,0 1,0 0,0 1,0 1,0 1,-1 0,1 1,-1 1,0 0,-1 1,0 1,0 1,27 20,-24-14,-1 1,-1 0,0 2,-1 0,-2 1,1 0,-2 1,-1 0,16 39,-6-1,-3 1,-3 0,-2 1,-3 1,-3-1,-2 2,-3-1,-11 120,7-161,1-5,-1 0,0-1,-1 1,0-1,-1 1,-8 18,12-33,-1 1,1-1,0 1,0-1,-1 0,1 1,0-1,-1 1,1-1,0 1,-1-1,1 0,-1 1,1-1,-1 0,1 0,-1 1,1-1,-1 0,1 0,-1 0,1 1,-1-1,1 0,-1 0,1 0,-1 0,1 0,-1 0,1 0,-1 0,1 0,-1 0,1-1,-1 1,1 0,-1 0,1 0,-1-1,1 1,-1 0,1 0,-1-1,1 1,-1-1,-17-21,5-1,1-1,1-1,1 1,1-2,-8-35,-17-134,17 32,7 0,8 0,6-1,8 1,35-175,-34 253,15-78,-9 124,-19 38,0 1,0 0,1-1,-1 1,0-1,1 1,-1 0,0-1,1 1,-1 0,1 0,-1-1,0 1,1 0,-1 0,1-1,-1 1,1 0,-1 0,1 0,-1 0,1 0,-1 0,1 0,-1 0,2 0,-1 1,-1-1,1 1,0 0,0 0,0 0,-1 0,1-1,0 1,-1 0,1 0,-1 1,1-1,-1 0,0 0,1 0,-1 0,0 2,12 57,6 83,-4-27,-13-109,66 392,-46-304,3-1,45 106,-62-181,2-1,0 0,1-1,0 0,2 0,17 20,-26-33,0-1,0 0,1 1,-1-1,1-1,-1 1,1-1,0 1,0-1,0 0,0 0,0-1,1 1,-1-1,0 0,1 0,-1 0,1-1,-1 0,1 0,-1 0,1 0,-1 0,1-1,-1 0,1 0,-1 0,0-1,1 0,-1 1,0-1,0-1,6-3,103-84,-85 67,-1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57.02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4,'2'5,"0"0,-1 0,2 0,-1 0,1 0,-1 0,1-1,1 1,-1-1,1 0,-1 0,1 0,5 3,2 5,298 313,391 445,-637-680,-75-122,1 0,2-1,1 1,1-2,3 1,0-1,2 1,1-1,5-42,3 22,1 0,3 0,2 0,39-99,-37 117,2 0,2 1,1 1,1 0,2 2,1 1,49-50,-48 59,0 1,1 2,1 0,0 2,2 0,0 2,1 2,0 0,55-14,-57 20,0 1,0 2,1 0,0 2,0 1,0 1,44 7,-52-3,0 1,0 1,0 0,-1 2,0 0,0 2,-1 0,0 1,-1 1,27 22,-15-7,-2 1,0 1,-2 1,-1 2,-2 0,28 51,-37-56,-1 1,-1 0,-1 1,-1 0,-2 0,-1 1,-2 0,0 0,0 33,-5-56,-1 1,1-1,-1 0,-1 1,1-1,-1 0,0 0,-1 0,0 0,0 0,0-1,-1 1,0-1,0 0,0 0,-1 0,0-1,-10 9,-5 1,0-1,-1-1,0-1,-30 12,22-10,-82 38,-187 61,233-94,0-3,-2-3,1-3,-105 3,-70-20,235 7,0-1,0-1,0 1,0-1,0 0,-11-5,-2-4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35.8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0 542,'16'18,"-7"-10,154 186,-2-1,-143-174,-10-10,0 0,0 0,1-1,11 8,-19-16,-1 1,1-1,-1 0,1 1,-1-1,1 0,-1 0,1 1,0-1,-1 0,1 0,-1 0,1 0,0 0,-1 0,1 0,0 0,-1 0,1 0,-1 0,1 0,0 0,-1 0,1-1,-1 1,1 0,0 0,-1-1,1 1,-1 0,1-1,-1 1,1-1,0 0,9-25,-6-34,-4 58,-10-212,3 124,10-172,-1 245,16-125,-14 122,1 0,0 0,2 1,16-34,-21 47,1 1,1 0,-1 0,1 1,-1-1,1 1,1-1,-1 1,1 1,-1-1,1 1,0-1,0 1,1 1,-1-1,7-1,-3 1,0 1,0 1,0 0,1 0,-1 0,0 2,0-1,0 1,14 3,8 4,0 2,-1 0,-1 3,54 29,-25-8,-1 2,-2 3,-1 2,-2 2,-3 3,-1 2,-2 1,-3 3,-2 2,46 77,-73-107,-4-10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36.6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1 231,'8'-10,"-1"0,0-1,0 0,-1 0,0 0,7-23,-8 20,1 0,0 1,17-26,-20 35,1 0,-1 0,1 0,0 0,0 1,0 0,1 0,-1 0,1 0,0 0,-1 1,1 0,0 0,1 1,5-2,-2 1,0 1,0 0,0 0,-1 1,1 0,0 1,0 0,0 0,-1 1,1 0,0 1,-1 0,0 0,0 1,0 0,0 0,0 0,-1 1,7 6,10 11,-1 1,-1 0,37 52,-21-26,138 186,48 60,-205-276,1 0,0-2,2 0,0-1,0-1,37 17,-26-14,0 2,36 30,-62-45,-1 1,1 0,-1 0,-1 1,1-1,-1 1,-1 0,1 1,-1-1,0 1,-1 0,0 0,0 0,-1 1,0-1,0 1,-1-1,0 1,0 14,-3-8,0-1,0 1,-2-1,0 0,0 0,-1 0,-1 0,0-1,-1 0,-15 22,-14 13,-2-2,-1-1,-3-2,-54 43,-201 132,225-178,47-29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37.7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 1,'-1'33,"2"1,1-1,2 0,1 0,1 0,2 0,16 41,202 421,53 138,-227-487,-1 3,133 270,-179-411,0 1,0-1,1 0,0-1,0 1,0-1,1-1,12 10,-16-14,0 0,1 0,0 0,-1 0,1-1,0 0,-1 0,1 0,0 0,0 0,0-1,0 1,0-1,0 0,0-1,0 1,0-1,0 0,-1 1,1-2,0 1,0 0,4-3,57-34,-52 28,2 1,-1 1,1 0,19-6,-12 8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41.35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73 586,'-3'-58,"-3"0,-23-100,-3-15,31 164,0 1,1-1,0 0,0 1,1-1,0 1,2-10,-2 15,0 0,0 0,0 0,1 0,-1 1,1-1,-1 1,1-1,0 1,0-1,0 1,0 0,0 0,1 0,-1 0,1 1,-1-1,1 0,0 1,-1 0,1 0,0 0,5-1,21-2,0 1,0 1,1 2,-1 1,48 8,-42-6,640 102,-620-95,18 3,-1 2,103 37,-156-45,0 1,0 1,0 0,-1 2,-1 0,0 1,0 0,-1 2,-1 0,0 1,-1 0,-1 1,19 28,-20-21,-1 1,-1 0,-1 0,-1 1,-1 0,-2 0,6 49,-7 9,-6 92,-1-50,4-69,2 0,3 0,2 0,3-1,2-1,2 0,3-1,24 52,-22-65,1 0,2-2,1-1,3 0,0-2,3-2,0 0,2-2,2-1,56 38,-73-56,22 14,60 31,-88-51,1-1,0-1,-1 1,1-2,1 0,-1 0,0-1,1-1,-1 0,20-1,-18-3,1-1,-1-1,0 0,0-1,0 0,-1-1,19-13,18-8,364-155,13 30,-417 150,-5 1,0 1,0-1,0 0,-1 0,1-1,-1 0,1 1,-1-1,0-1,0 1,0 0,-1-1,6-7,-6 6,-1 1,0-1,-1 0,1 0,-1 0,0 0,0 0,-1 0,1 0,-1-1,0 1,0 0,-1 0,-1-5,-4-29,-3 0,-25-71,-42-75,53 132,14 30,-120-250,110 238,-1 1,-2 1,-2 1,-1 0,-43-41,53 60,-2 0,1 1,-1 0,-34-16,44 24,-1 1,0 0,-1 0,1 0,-1 1,1 0,-1 1,1 0,-1 0,0 1,0 0,1 1,-16 2,20 1,12-1,14 0,141 3,210-20,-258 6,215-17,-322 25,-1-1,1 2,-1-1,1 1,10 2,-17-3,0 1,0-1,1 1,-1-1,0 1,0-1,0 1,0 0,0-1,0 1,0 0,0 0,0 0,0 0,0 0,0 0,-1 0,1 0,0 0,-1 0,1 0,-1 1,1-1,-1 0,0 0,1 1,-1-1,0 0,0 0,0 1,0-1,0 0,0 1,0-1,-1 0,1 0,-1 3,-95 341,-5 198,35 9,3-27,62-511,-4 10,3-25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42.05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1,'9'13,"2"12,13 11,10 21,13 17,6 14,4 4,0-4,-2-1,-9-10,-4-15,-10-8,-10-10,-8-8,-7-10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45.65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1 661,'0'-2,"0"0,0 0,1 0,-1 0,1 1,-1-1,1 0,0 0,-1 1,1-1,0 1,0-1,0 0,1 1,-1 0,0-1,0 1,1 0,-1 0,1 0,-1-1,1 2,-1-1,1 0,0 0,0 0,-1 1,1-1,0 1,0-1,-1 1,1 0,0 0,3 0,5-1,0 1,1 0,-1 1,0 0,10 3,10 3,-1 2,0 1,-1 1,0 2,-1 0,0 2,-1 1,-1 2,44 38,-3 7,113 142,-177-203,7 9,-1 1,15 24,-22-34,0 0,0 0,-1 0,1 0,0 0,-1 0,1 0,-1 0,0 0,0 0,0 0,0 4,0-5,-1 0,1 0,-1-1,1 1,-1 0,1 0,-1-1,1 1,-1 0,0-1,1 1,-1 0,0-1,0 1,0-1,1 1,-1-1,0 0,0 1,0-1,0 0,0 1,0-1,0 0,0 0,1 0,-1 0,0 0,-2 0,-2-1,0 1,-1-1,1 0,0-1,0 1,0-1,0 0,0 0,0-1,1 0,-1 1,1-2,-6-4,-55-52,56 50,-20-21,2-1,0-2,3 0,0-2,-23-50,38 69,1 0,1-1,1 0,0 0,1-1,1 0,1 0,1 0,1 0,0 0,1 0,1 0,1 0,5-22,-3 28,0 1,1 0,1 0,0 0,1 1,0 0,0 0,1 0,1 1,0 1,0-1,1 2,0-1,0 1,1 1,0-1,0 2,1 0,0 0,0 1,15-4,0 1,1 2,0 0,1 2,-1 0,1 3,-1 0,1 2,48 6,-68-6,1 1,-1-1,1 2,-1-1,0 1,1 0,-2 1,1 0,0 1,-1 0,0 0,0 0,0 1,-1 1,0-1,0 1,0 0,-1 1,0-1,-1 1,0 1,0-1,6 14,0 11,-1 0,-2 0,-1 1,-1 0,-3 0,0 1,-3 38,-37-140,10-10,3-1,4-1,-15-115,33 179,0 0,1-1,0 1,1-1,1 1,5-29,-5 39,1 0,-1 0,1 0,0 1,1-1,-1 1,1-1,0 1,0 0,0 0,1 0,-1 0,1 1,0-1,0 1,0 0,1 0,-1 1,1-1,-1 1,1 0,0 0,9-2,3 1,1 0,-1 1,0 1,0 1,1 0,-1 1,0 1,1 1,-1 0,0 1,31 13,-11-2,-1 2,0 1,-2 1,36 28,-37-24,-1 2,-2 2,0 0,-2 2,32 43,-48-54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46.4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362 674,'5'2,"1"-1,0 1,0 0,-1 0,1 1,-1 0,0 0,0 0,9 8,2 0,123 86,126 116,-58-43,-125-109,-27-21,-2 2,91 93,-139-129,0 0,0 1,0 0,-1 0,-1 0,6 12,-9-18,1 0,-1 0,1 1,-1-1,0 0,1 1,-1-1,0 0,0 1,0-1,0 0,0 1,0-1,0 0,-1 1,1-1,0 0,-1 1,1-1,-1 0,0 0,1 1,-1-1,0 0,0 0,1 0,-1 0,0 0,0 0,0 0,0 0,-1 0,1-1,0 1,0 0,0-1,-1 1,1-1,0 1,0-1,-1 0,1 1,0-1,-1 0,-1 0,-12 1,0 0,0-1,0 0,0-2,0 0,-24-6,-87-33,20-3,2-6,2-3,3-5,2-5,-154-129,197 144,2-2,-70-87,102 112,2-1,1-1,1-1,1 0,1-1,2 0,1-1,-9-40,17 57,1 0,1-1,0 1,1 0,0 0,1 0,1 0,0-1,0 2,1-1,1 0,6-13,-2 9,0 1,1 0,1 0,1 1,0 0,1 1,26-23,-8 12,1 1,2 2,0 1,1 2,1 1,1 1,58-17,-70 26,1 1,0 2,0 0,1 2,-1 1,1 1,32 2,-48 0,0 0,-1 1,1 0,-1 0,1 1,-1 0,0 1,0 0,0 0,0 1,-1 0,0 1,0 0,0 0,-1 1,0-1,0 2,-1-1,0 1,0 0,8 15,-6-3,0 0,-1 0,-1 0,-1 1,-1 0,3 35,-5-16,-2 1,-7 64,5-91,-1 0,0-1,-1 1,-1-1,0 0,-1-1,0 1,-1-1,0 0,-15 18,-6 2,-2 0,-36 29,30-28,23-21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48.2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1404,'1'17,"1"0,0 0,1-1,2 1,-1-1,2 0,0 0,1 0,0-1,2 0,-1 0,2-1,0 0,15 15,-5-8,0 0,2-1,0-2,1 0,0-1,2-2,42 21,-34-23,1-1,1-1,-1-2,1-2,48 5,180-5,-251-7,0-1,0 0,1 0,-1-1,22-7,-31 7,0 1,0 0,0-1,0 0,0 0,0 0,-1 0,1 0,-1 0,1-1,-1 1,0-1,0 1,0-1,0 0,-1 0,1 0,-1 0,1 0,-1 0,0-1,0 1,-1 0,1 0,-1-1,1-4,-2-4,1-1,-2 0,0 0,0 1,-1-1,0 1,-1 0,-1 0,0 0,-8-13,-11-16,-40-52,53 77,-248-294,248 299,4-3,16 12,24 12,259 130,123 8,-335-126,0-5,2-2,109 4,-183-19,1 1,-1-1,0-1,0 0,1 0,11-3,-19 3,1 0,-1 1,1-1,-1 0,1 0,-1 0,0 0,1 0,-1 0,0 0,0 0,0 0,0-1,0 1,0 0,0-1,0 1,-1-1,1 1,0-1,-1 1,0-1,1 0,-1 1,0-1,1 0,-1 1,0-1,0 1,-1-1,1 0,0 1,0-1,-1 0,1 1,-1-1,0 1,0-3,-11-24,-1 0,-2 1,0 1,-2 0,-19-23,-13-20,-55-83,-5 5,-137-139,176 214,-4 4,-2 2,-3 4,-2 4,-129-70,126 89,-3 4,0 3,-142-32,210 59,-18-5,34 12,21 9,156 65,272 79,-298-107,642 195,13-46,-764-189,-25-4,1 0,0-1,0-1,0-1,0 0,0 0,22-4,-36 3,0 0,1-1,-1 1,0-1,0 1,0-1,0 1,0-1,0 1,0-1,-1 0,1 0,0 0,0 1,0-1,-1 0,1 0,0 0,-1 0,1 0,-1 0,1-1,-1 1,0 0,1 0,-1 0,0 0,0 0,0-1,0 1,0 0,0 0,0 0,0 0,0 0,-1-1,1 1,0 0,-1 0,1 0,-1 0,1 0,-2-1,-28-54,26 50,-39-60,-2 2,-108-114,126 151,-2 1,-1 1,-1 1,-1 2,-1 1,0 2,-2 1,-40-14,13 5,55 30,15 6,21 10,356 105,-114-42,52 37,-233-80,125 74,-196-102,-1 1,0 0,-1 1,-1 1,24 24,-37-33,1 0,0-1,-1 1,0 0,0 0,-1 1,1-1,-1 1,0-1,-1 1,1 0,-1 0,0-1,0 1,-1 0,0 0,0 0,0 0,-1 0,0 0,0 0,-1-1,1 1,-5 9,-16 26,-1 0,-3-1,-1-2,-2-1,-45 46,67-76,0 0,-1 0,0-1,0 0,-16 8,6-4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48.9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172 863,'45'-58,"-10"12,109-106,3-4,-122 126,-1-2,-1 0,24-46,-37 59,-2-1,0 0,8-32,-14 43,0 1,0-1,-1 1,-1-1,1 0,-1 1,-1-1,0 1,0-1,0 0,-5-13,4 19,1 0,0 0,-1 0,0 1,0-1,0 1,0-1,0 1,0 0,-1-1,1 1,-1 0,1 1,-1-1,0 0,-5-2,1 2,1 0,0 1,-1 0,0 0,1 0,-1 0,-12 2,1 0,1 2,-1 0,1 1,-1 1,-20 9,12-2,1 1,0 1,1 2,1 0,0 1,-32 32,23-15,0 1,3 1,-32 50,40-53,1 2,2 0,-14 39,28-63,0 0,0 0,1 1,0-1,1 1,1 0,0-1,0 1,1 0,1 0,0 0,0-1,1 1,6 18,-4-23,0 0,0 0,1 0,0-1,0 0,1 1,0-2,0 1,0-1,0 0,1 0,0-1,0 1,0-2,1 1,-1-1,1 0,0-1,0 0,0 0,13 1,12 1,-1-2,0-1,0-1,38-6,149-27,338-97,-525 122,-3 0,0 0,53-24,-59 19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49.9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3639,'1'-13,"0"0,1 0,0 1,1-1,9-23,-6 16,47-128,131-259,115-127,-283 509,267-450,340-611,-618 1075,148-305,-132 266,-3 0,-1-2,-3 0,9-68,-22 112,0 1,0-1,-1 0,0 1,-1-1,0 0,0 1,0-1,-1 0,0 1,0 0,-1-1,0 1,-4-7,3 9,0 0,-1 0,1 1,-1-1,0 1,0 0,0 0,0 1,-1-1,1 1,-1 1,0-1,0 1,0 0,-1 0,-9-1,-18-3,1 3,-1 1,0 1,1 2,-1 1,0 2,1 1,0 1,0 2,0 2,-33 14,11-1,2 3,0 2,2 2,1 2,-68 58,67-45,2 2,2 2,2 2,3 2,-49 79,67-92,2 1,1 1,3 0,1 2,2 0,2 1,3 0,-10 81,19-104,0 0,2-1,0 1,2 0,0-1,1 1,1-1,2 0,0 0,1-1,0 0,19 29,-13-28,1 0,1-1,1 0,1-2,1 0,0-1,1-1,1 0,1-2,31 16,4-3,2-3,1-2,0-3,1-3,121 16,322-4,158-62,-654 33,-1 0,0 0,0 1,0 0,0 0,13 2,-19-1,0-1,0 1,0-1,0 0,0 1,0 0,-1-1,1 1,0 0,0-1,0 1,0 0,-1 0,1 0,0-1,-1 1,1 0,-1 0,1 0,-1 0,1 0,-1 0,0 0,1 0,-1 0,0 1,0-1,0 0,0 0,0 0,0 0,0 0,0 0,0 0,-1 0,1 0,0 0,-1 0,1 1,-1-2,1 1,-2 2,-12 30,-33 57,-5 9,6 5,-57 187,102-285,-1 0,1 0,0 1,0-1,0 0,1 0,0 0,0 1,3 9,-3-15,0 0,1 0,-1 1,1-1,0 0,-1 0,1 0,0 0,0 0,-1 0,1 0,0 0,0 0,0-1,0 1,0 0,0 0,1-1,1 1,0 0,-1 0,1-1,0 1,0-1,0 0,0 0,0 0,0-1,0 1,0-1,5-1,53-19,0-2,61-33,-102 46,138-70,234-160,-251 139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0:58.40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1222 1594,'2'-12,"1"0,0 1,1-1,0 1,1-1,0 1,1 1,0-1,11-13,-10 12,176-256,50-82,-223 333,-1 0,0-1,-2 1,11-37,-17 51,0-1,0 0,0 1,-1-1,1 0,-1 0,0 1,0-1,-1 0,1 0,-1 1,0-1,0 0,0 1,0-1,0 1,-1-1,0 1,0 0,0-1,0 1,0 0,0 0,-1 1,0-1,1 0,-1 1,0 0,0 0,-1 0,1 0,-4-2,-5-1,-1 1,0 0,0 1,0 0,0 1,0 1,-18 0,-2 1,-63 10,39 2,1 3,1 1,0 4,2 1,0 3,2 2,0 2,-71 54,13 2,4 5,-135 146,13 23,190-209,1 1,3 2,-40 86,65-122,1 1,1 0,0 1,1 0,1 0,-2 26,6-38,0 0,0 1,0-1,1 0,0 1,0-1,1 0,0 0,0 0,0 0,1 0,0-1,0 1,0-1,1 0,-1 0,1 0,1 0,-1 0,1-1,8 7,4 0,0 0,1-1,0-1,1-1,0-1,0 0,21 3,146 19,-42-18,0-7,1-6,0-6,-1-6,249-59,-311 53,-2-4,-1-3,-1-4,128-70,-166 77,-1-2,-1-2,-1-1,-1-2,-2-2,-2-1,0-1,-3-1,49-80,-46 56,-4 0,-2-2,-3 0,-3-2,14-73,-14 28,-6 0,2-145,-15 187,-12-95,8 136,-2-1,-1 1,-1 0,-1 0,-1 1,-17-33,20 47,-1 2,0-1,0 1,-1 0,-1 0,1 1,-1 0,-1 1,1 0,-1 0,0 1,-1 0,0 1,0 1,0-1,0 2,0-1,-1 1,0 1,1 0,-17 0,0 1,0 1,-1 2,1 0,0 2,0 1,0 1,-50 19,51-15,2 2,0 1,0 0,2 2,-1 1,2 1,0 1,1 1,1 0,1 2,1 0,1 1,-18 29,26-36,0 2,1-1,1 1,0 1,1-1,1 1,1 0,0 0,2 1,0-1,1 1,0-1,2 1,0-1,1 1,1-1,1 0,1 0,0 0,15 33,-6-25,2-1,0 0,1-2,2 0,0-1,1-1,1 0,1-2,34 22,25 14,125 61,-87-57,218 75,-313-127,-11-3,-1 0,0 0,22 12,-31-14,0-1,0 1,-1 0,1 0,-1 0,0 1,1-1,-1 0,0 1,0 0,-1-1,1 1,0 0,-1 0,0 0,0 0,0 0,0 0,0 1,0 3,-1 19,-1 1,-1-1,-2 0,0 0,-2-1,-1 1,-14 34,-10 43,22-66,1 0,-2 42,9-69,1 1,0 0,0-1,1 1,0-1,1 1,0-1,1 0,0 0,1 0,0 0,8 14,-8-19,0 0,0-1,1 1,0-1,0 0,0-1,0 1,1-1,-1 0,1 0,0-1,0 1,0-1,8 1,14 3,52 5,-60-9,10 0,-1-1,1-2,0 0,0-3,0 0,-1-2,0 0,0-3,-1 0,0-2,28-14,-26 9,-1-1,-1-1,-1-2,0 0,-2-2,0-1,-2-1,0-1,33-48,-36 39,29-66,-37 70,3 0,0 1,26-36,-35 57,1 1,0 0,0 0,1 1,0 0,0 0,0 0,1 1,0 1,10-5,-2 4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50.76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734 1393,'11'-59,"-2"11,-6 15,-2 1,-2-1,0 1,-3 0,0 0,-3 0,0 0,-2 1,-1 0,-2 1,-17-35,19 47,0 0,-2 1,1 0,-2 0,-1 2,0 0,0 0,-2 1,1 1,-2 1,0 0,0 1,-1 1,-1 0,1 1,-2 2,1 0,-36-8,42 13,0 0,0 0,0 2,-1-1,1 2,0 0,0 0,0 1,0 1,0 0,0 1,1 1,-1 0,-13 7,16-6,0 0,1 1,0 0,1 1,-1 0,1 0,1 0,0 1,0 1,0-1,1 1,1 0,0 0,0 0,1 1,-5 20,6-20,0 1,1 0,0 0,1 0,1 0,0 0,1 0,0 0,0 0,1 0,1 0,6 16,-6-20,1 1,1-1,0 0,0-1,0 1,1-1,0 0,0-1,1 1,0-1,0 0,0-1,1 0,0 0,0-1,17 7,5 0,2-2,-1-1,1-2,0-1,0-1,0-2,37-2,3-4,-1-3,79-18,-69 7,-1-4,-2-3,81-38,-102 36,-1-2,-1-3,-2-2,79-66,-114 85,-1-1,-1-2,0 1,-1-2,-1 0,0-1,-2 0,0-1,13-34,-20 41,-1 0,0 1,-1-1,-1 0,0-1,-1 1,-1 0,0 0,-1-1,0 1,-2 0,1 0,-2 0,1 0,-2 1,0-1,-7-12,-3-3,-2 1,0 0,-2 2,-34-39,44 55,0 1,0 0,-1 0,0 1,0 0,-1 1,0 0,0 1,-1 0,0 1,0 0,0 1,0 0,-19-2,29 6,0-1,0 1,0 0,0 0,1 0,-1 0,0 1,0-1,0 1,0-1,0 1,0-1,0 1,1 0,-4 2,4-3,1 1,-1 0,0 0,1-1,-1 1,1 0,-1 0,1 0,-1 0,1 0,0 0,-1 0,1 0,0 0,0 0,0 0,0 0,0 0,0 0,0 0,0 2,1 1,0 0,1 1,-1-1,1 0,0 0,0 0,0 0,1 0,-1 0,1-1,6 6,33 29,73 51,-28-25,-69-50,143 122,-138-115,-1 2,-1 0,-1 2,26 42,-41-58,0 1,0 0,-1 0,0 1,-1-1,0 1,-1 0,0 0,-1 0,0 0,-1 0,0 0,-2 16,-1-11,-1 0,0 0,-1 0,-1-1,-1 0,0 0,0 0,-13 16,4-8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51.5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862 1486,'3'1,"0"0,1 1,-1-1,0 1,0 0,-1 0,1 0,0 0,-1 0,1 1,-1-1,3 4,8 6,74 56,113 66,-76-54,-57-36,54 38,-100-58,-21-23,1 0,-1-1,0 1,0 0,1-1,-1 1,0 0,0 0,0-1,0 1,0 0,0 0,0-1,0 1,0 0,-1-1,1 1,0 0,0 0,-1-1,1 1,0 0,-1 0,-2 1,1-1,0 1,0-1,-1 0,1 0,-1 0,1 0,-1-1,1 1,-1-1,1 1,-1-1,1 0,-1 0,0 0,1 0,-1 0,1-1,-5 0,-26-6,1-1,0-2,0-1,-39-19,-121-72,190 101,-141-87,4-7,-212-187,265 205,-83-93,144 142,2-1,1-1,1-1,1 0,3-2,0 0,-19-55,32 73,0 1,1-1,1-1,0 1,1 0,1 0,0-1,1 1,1 0,0 0,7-24,-2 18,1 0,1 1,1 0,1 1,0 0,1 1,22-25,7-1,2 2,2 2,2 2,1 2,1 2,2 3,2 1,0 3,78-27,-109 46,0 0,0 2,0 0,1 2,32-3,-49 6,0 1,-1 0,1 1,0-1,0 1,0 0,0 1,-1-1,1 1,0 1,-1-1,0 1,1-1,-1 1,0 1,-1-1,1 1,0 0,-1 0,0 0,0 1,0-1,-1 1,1 0,-1 0,3 7,1 7,0 0,-2 1,0 0,-1 0,-1 0,-1 0,0 1,-2-1,-3 35,-6 23,-21 83,18-109,-1-1,-4 0,-1-1,-40 78,37-92,0-1,-3-2,0 0,-3-2,0 0,-51 42,-12-4,77-59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52.5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24 535,'-5'14,"1"0,0 1,1 0,0 0,2 0,0 0,1 20,-1-5,0-17,1 0,0 0,1 0,0-1,2 1,-1 0,1-1,1 0,0 1,7 13,-5-16,0-1,0 0,1-1,0 1,0-1,1 0,0-1,1 0,-1 0,1-1,1 0,15 7,2-1,1-1,0-1,1-2,0-1,1-1,-1-2,1-1,40 0,17-6,136-21,-213 23,1-1,-1 0,1-1,-1 0,0 0,10-6,-18 8,0 0,0 0,0 0,0-1,0 1,0-1,0 0,-1 1,1-1,-1 0,1 0,-1 0,0 0,0 0,0 0,0 0,0-1,0 1,0 0,-1 0,1-1,-1 1,0 0,0-1,0 1,0-1,0 1,0 0,0-1,-1 1,1 0,-2-3,-5-15,-2 1,0 1,-1-1,-1 1,-14-18,-4-8,15 21,-5-5,2-1,1-1,-25-62,39 84,-1 0,1 1,1-1,-1 0,1 0,0 0,1 0,0 0,0 0,1 0,0 0,1 0,-1 0,2 0,-1 0,1 1,0-1,0 1,1 0,0 0,0 0,8-9,16-11,2 1,0 1,1 2,2 1,0 2,57-26,-76 39,1 0,0 1,0 1,25-5,-36 9,1 1,0-1,0 1,-1 0,1 0,0 0,0 0,-1 1,1 0,-1 0,1 1,0-1,-1 1,0 0,1 0,-1 0,0 0,0 1,6 5,-1 3,0-1,-1 1,-1 0,0 1,0-1,-1 1,0 1,-2-1,7 21,21 123,-31-149,8 102,-7-74,10 61,-43-220,5 28,5-1,-11-114,30 186,1 13,0 0,0 0,1 0,1 0,2-14,-3 24,1 0,0-1,-1 1,1 0,0-1,0 1,1 0,-1 0,0 0,1 0,-1 0,1 0,0 0,-1 0,1 1,0-1,0 1,0-1,0 1,1 0,-1 0,0 0,0 0,1 0,-1 0,1 1,-1-1,0 1,1-1,2 1,16 0,0 0,0 1,0 1,0 2,-1 0,1 1,35 13,132 69,-161-73,-11-5,72 37,171 63,-237-103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53.2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152 277,'0'-5,"1"-20,-2 0,-1-1,0 1,-9-35,9 54,1 0,-1 0,-1 1,1-1,-1 1,0-1,0 1,0 0,-1 0,0 0,0 0,0 1,0 0,-1 0,0 0,0 0,0 1,0 0,-1 0,1 0,-1 0,1 1,-1 0,-6-1,11 2,0 1,1 0,-1-1,0 1,0 0,1-1,-1 1,0 0,0 0,0 0,0-1,0 1,1 0,-1 0,0 0,0 1,0-1,0 0,1 0,-1 0,0 0,0 1,0-1,1 1,-1-1,0 0,0 1,1-1,-1 1,0-1,1 1,-1 0,1-1,-1 1,1 0,-1-1,1 1,-1 0,1 0,-1 0,2 1,-1 0,0 0,1 0,0 0,0 0,-1 0,1 0,0 0,0 0,1-1,-1 1,0 0,1-1,-1 1,1-1,-1 0,4 3,15 11,1-1,0-1,1-1,1-1,-1-1,27 8,150 35,-156-43,547 92,-390-73,3 8,-167-28,-1 1,0 2,51 25,-76-32,0 1,0 0,-1 1,0 0,0 1,-1 0,0 0,0 0,-1 1,0 0,0 1,-1-1,-1 1,0 1,0-1,4 14,-7-16,0 1,0-1,-1 1,0-1,0 1,-1 0,0-1,-1 1,0-1,0 1,-1-1,0 1,-1-1,0 0,0 0,0 0,-1 0,0-1,-1 0,0 1,0-2,-7 8,2-2,-2-1,1-1,-2 0,-25 17,10-13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54.1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250 405,'84'-47,"97"-74,-165 110,-12 9,0-1,0 0,-1 0,1 0,-1-1,0 1,0-1,0 0,0 0,-1 0,1 0,-1 0,0-1,-1 1,1-1,-1 1,2-6,-3 6,0 0,0 1,0-1,-1 1,1-1,-1 1,0-1,0 1,0-1,0 1,-1 0,1 0,-1 0,0 0,0 0,0 0,0 0,-1 0,1 1,-1-1,1 1,-1 0,-4-3,-11-6,0 1,-1 1,0 0,0 2,-1 0,0 1,0 1,0 1,-1 1,0 1,1 0,-1 2,0 0,0 2,-30 5,43-5,-1 0,1 0,0 1,0 1,0-1,1 1,-1 1,1-1,0 1,0 0,0 1,1 0,-6 6,4-1,0-1,0 2,1-1,1 0,0 1,0 1,-6 23,6-14,1 1,1 0,1 1,1-1,1 1,1-1,1 1,1-1,7 30,-6-39,2 1,0-1,0 0,1 0,1 0,1-1,0 0,0 0,1-1,1 0,12 12,-6-9,2-1,0 0,0-1,1-1,1-1,37 16,-5-8,1-3,0-3,1-1,1-3,72 3,-32-8,132-9,-193 0,-10-2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56.6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54,'1'5,"0"-1,0 0,1 0,-1 0,1 0,0 0,0 0,0 0,1 0,-1-1,1 1,0-1,0 0,0 0,1 0,-1 0,1-1,5 4,4 3,1-1,0 0,28 11,-2-7,1-1,0-2,61 5,131-1,-187-12,38 2,21 2,122-11,-226 6,0 1,-1-1,1 0,0 0,0 0,0 0,0-1,-1 1,1 0,0 0,0 0,0-1,-1 1,1 0,0-1,0 1,-1-1,1 1,0-1,-1 1,1-1,0 1,-1-1,1 0,-1 1,1-1,-1 0,1 0,-1 0,0-1,0 1,0 0,-1-1,1 1,-1 0,1-1,-1 1,1 0,-1 0,0 0,0 0,1-1,-1 1,0 0,-2-1,-47-37,47 37,-44-29,14 11,1-2,1-1,-39-38,237 271,-117-143,271 379,368 685,-596-958,-7 3,101 306,-179-457,-2-12,-2 1,0-1,0 1,-1 0,-1 0,0 0,-1 0,-1 1,-2 24,2-38,-1 1,0-1,1 1,-1 0,0-1,0 0,0 1,0-1,0 1,-1-1,1 0,0 0,0 0,-1 0,1 0,-1 0,1 0,-1 0,1 0,-1-1,0 1,1-1,-1 1,0-1,1 1,-1-1,0 0,0 0,1 0,-1 0,0 0,0-1,1 1,-1 0,0-1,1 1,-1-1,-2-1,-10-3,0 0,0-1,-18-11,27 14,-65-38,2-4,2-2,-60-57,27 12,-88-107,141 147,2-3,3-2,2-1,-38-77,65 111,1-1,2-1,0 1,1-2,2 1,1-1,1 0,1 0,1 0,2 0,0 0,2 0,10-51,3 30,38-87,-36 98,-2-1,-1-1,13-61,-23 72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57.4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82,'7'2,"-1"0,1 1,-1-1,0 1,1 1,-2-1,1 1,0 0,-1 0,1 1,-1-1,7 9,7 5,240 236,-162-152,-63-67,3 0,-2 2,-1 1,-3 2,41 65,-183-378,63 90,43 159,2 0,0-1,2 1,1-1,4-40,-3 59,0 0,1 0,0 0,0 0,0 0,1 1,-1-1,1 1,1 0,-1 0,1 0,0 0,0 1,7-7,-3 5,1-1,0 2,0-1,1 1,-1 0,1 1,18-5,-2 2,2 2,-1 1,1 1,-1 1,44 3,-53 0,0 1,0 1,0 0,-1 2,0 0,0 1,0 0,0 1,-1 1,0 1,-1 0,28 23,-25-15,0 0,-1 2,0 0,-2 1,0 1,-1 0,-2 1,18 41,68 198,15 34,-96-260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58.3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0 678,'20'-17,"1"0,0 2,46-26,-7 5,650-423,-683 439,33-30,-49 41,-9 7,-1 1,1 0,-1 0,1 0,0 0,-1 0,1 0,0 0,0 0,0 1,-1-1,1 1,0 0,0-1,0 1,0 0,0 0,0 0,0 0,0 0,0 1,0-1,0 1,-1-1,1 1,0 0,0-1,0 1,-1 0,1 0,0 0,-1 1,1-1,1 2,6 6,-1 0,0 0,0 1,9 15,-9-12,425 646,-102-152,-69-49,-15 55,-245-509,1 2,0 1,-1 0,1 0,-1 0,-1 0,2 8,-3-14,0 1,0-1,0 1,-1-1,1 0,0 1,-1-1,1 1,-1-1,1 0,-1 1,0-1,1 0,-1 0,0 1,0-1,0 0,0 0,0 0,0 0,0 0,0 0,0 0,-1-1,1 1,0 0,-1-1,1 1,0-1,-1 1,1-1,0 0,-1 1,1-1,-3 0,-35 4,-1-2,1-2,-52-6,2 1,-7 2,-247 3,285 9,35-4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6:59.5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840 1,'-44'0,"-210"9,223-5,1 1,-1 2,1 0,0 3,1 0,-33 17,29-11,1 2,1 1,0 1,2 2,0 0,2 2,-43 49,68-72,1 1,-1-1,1 1,0-1,-1 1,1 0,0-1,0 1,0 0,1 0,-1 0,0 0,1 0,-1 0,1 0,-1 0,1 0,0 0,0 0,0 0,0 0,1 0,-1 0,0 0,1 0,-1 0,1 0,0 0,0 0,0 0,0 0,0-1,0 1,0 0,2 2,5 1,0 1,0-1,0 0,0-1,1 0,14 5,10 4,3 7,-1 2,-1 1,-1 1,-1 2,-1 2,46 51,143 206,-220-285,554 903,-429-685,-72-118,-36-65,1 0,1-2,2 0,2-1,31 35,-50-64,-1 1,1 0,0-1,0 1,0-1,0 0,0-1,1 1,-1-1,1 1,0-2,0 1,0 0,0-1,0 0,0 0,0 0,0-1,0 0,1 0,-1 0,0-1,0 1,0-1,0 0,10-4,0-2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03.7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 0,'-5'0,"0"4,3 6,8 6,10 4,12 11,9 14,12 7,5 8,3 3,-5-6,-6-4,-7-6,-6-8,-9-5,-7-5,-8-7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00.7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991 171,'-68'0,"-101"14,135-8,0 1,0 2,1 1,-58 26,49-14,0 3,1 1,2 2,1 1,1 2,2 2,1 1,1 2,2 1,2 1,1 2,-26 51,53-89,-5 8,0 0,1 0,0 1,1-1,0 1,0 0,1 1,1-1,0 0,1 1,-1 17,2-28,1 0,-1 0,0 1,0-1,1 0,-1 0,1 0,-1 0,1 0,-1 0,1 0,0 0,-1 0,1 0,0 0,0 0,0 0,0 0,0-1,0 1,0 0,0-1,0 1,0-1,0 1,0-1,0 1,0-1,1 0,-1 0,0 1,0-1,0 0,1 0,1 0,48-12,-46 10,117-44,170-92,-225 105,277-156,-268 140,-2-3,91-83,-165 134,1 1,-1-1,1 0,0 0,-1 1,1-1,0 1,0-1,0 0,-1 1,1 0,0-1,0 1,0-1,0 1,0 0,0 0,0-1,-1 1,1 0,0 0,0 0,0 0,0 0,0 0,0 0,0 1,0-1,0 0,0 1,0-1,0 0,-1 1,1-1,0 1,0-1,0 1,-1-1,2 2,2 3,-1 0,1 0,-1 1,-1-1,4 10,6 11,75 119,6-4,120 139,248 240,-245-284,-180-195,369 418,-23 15,-362-447,5 6,-1 0,-2 1,-1 1,21 49,-41-81,0-1,0 0,0 1,0-1,0 1,-1-1,1 1,-1-1,1 1,-1-1,0 1,0 0,0-1,0 1,-1-1,1 1,-1-1,0 1,1-1,-1 1,0-1,0 1,-1-1,1 0,0 0,-1 0,0 0,1 0,-1 0,-3 3,-5 1,0-1,0 0,0 0,0-1,-1-1,-14 4,-97 21,-1-4,-1-6,-1-6,-168-4,202-11,0-4,1-4,0-4,-87-27,118 25,1-3,1-2,1-3,2-2,0-3,-93-69,120 78,2-2,0-1,2-1,0 0,2-2,1-1,1-1,-17-35,24 38,1 0,1 0,2-1,0-1,2 1,1-1,1 0,2 0,1-1,2-36,6 14,1 0,3 1,2 0,2 1,2 0,31-60,11-5,99-143,-73 132,6 4,4 5,6 3,203-174,-296 280,7-6,1 1,0 1,34-19,-48 29,1-1,0 1,0-1,0 1,0 0,1 0,-1 1,0-1,0 0,1 1,-1 0,0 0,0 0,1 0,-1 1,0-1,0 1,1 0,-1 0,0 0,0 0,0 0,0 1,0-1,0 1,-1 0,1 0,-1 0,1 0,3 4,10 19,-1 0,-1 1,-1 1,-1 0,12 44,6 10,-6-22,3 0,2-2,58 86,-48-98,-36-42,0-1,-1 1,1-1,0 0,0 0,0-1,0 1,0 0,1-1,-1 0,1 0,-1 0,7 1,-9-2,0 0,0-1,0 1,1 0,-1-1,0 1,0-1,0 1,0-1,-1 0,1 1,0-1,0 0,0 0,0 1,-1-1,1 0,0 0,-1 0,1 0,-1 0,1 0,-1 0,1 0,-1 0,0 0,1-1,-1 1,0 0,0 0,0 0,0 0,0 0,0 0,0-1,0 1,-1-2,-7-46,-40-87,9 32,-70-297,94 322,4 0,3-2,3-93,5 169,0 1,0-1,0 0,1 1,0-1,0 1,0 0,1-1,2-6,-3 10,-1 0,1 1,0-1,-1 0,1 1,-1-1,1 1,0-1,0 1,-1-1,1 1,0-1,0 1,0 0,0-1,-1 1,1 0,0 0,0-1,1 1,0 0,1 1,-1-1,0 0,1 1,-1 0,0-1,0 1,1 0,-1 0,0 0,2 2,425 282,-195-124,-193-134,211 155,-230-162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02.40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1,'1'0,"1"0,-1 1,0-1,0 1,0-1,0 1,0-1,0 1,0 0,-1 0,1-1,0 1,0 0,0 0,-1 0,1 0,0 0,-1 0,1 0,-1 0,1 2,12 30,-9-22,61 192,43 237,-66-255,-18-82,115 472,31-12,-163-545,56 141,-56-145,0 1,2-1,0 0,0-1,1 0,1 0,23 20,-29-30,1 1,0-1,0 0,0-1,1 0,-1 0,0 0,1 0,-1-1,1 0,0-1,-1 0,1 0,0 0,-1-1,1 1,-1-2,12-2,6-3,0-1,-1-1,35-18,-41 17,-1-2,1 1,-2-2,16-15,-14 12,2 0,21-13,-20 16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04.3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1 647,'53'-48,"2"2,120-76,-117 84,45-29,2 5,3 4,162-62,-210 100,1 2,1 2,80-8,-98 19,1 3,-1 1,0 3,1 1,63 14,-47-2,-1 4,-1 2,-1 2,-1 4,-1 1,-1 3,-2 2,-2 3,0 2,-3 2,-2 2,-1 2,48 61,-54-55,-3 1,-2 1,-2 2,-2 1,37 99,-50-105,-3 0,-2 1,-1 0,-3 1,-3-1,-1 1,-4 67,-2-95,-1 0,0 0,-2-1,0 1,-2-1,0 0,-2 0,0-1,-24 38,16-34,-2-1,0-1,-1-1,-2 0,0-2,-1-1,-30 20,-111 62,-198 91,264-142,-317 141,343-164,-1-3,-1-3,-145 22,208-41,0-1,-1 0,1-1,0 0,-1-1,-13-2,22 2,1 0,-1 0,1 0,0 0,0 0,-1 0,1 0,0-1,0 1,0-1,1 0,-1 0,0 0,1 1,-1-2,1 1,-1 0,1 0,0 0,0 0,0-1,0 1,1-1,-1 1,0 0,1-1,0 1,0-1,0 1,0-1,0 1,0-1,1-4,6-30,1-1,2 2,2 0,1 0,2 1,34-60,-7 24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04.80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0,'9'5,"15"13,16 13,20 23,20 18,9 19,11 16,6 6,1-3,-8-8,-9-12,-19-17,-17-17,-19-14,-14-14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05.4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0 199,'1149'-135,"-766"81,-358 51,-7 0,-1 1,1 0,29 2,-29 7,-20 4,-27 9,-2-9,-1-1,0-1,-1-2,-39 4,27-5,-61 18,83-18,0 2,1 1,0 1,1 0,-35 23,49-27,0-1,0 1,1 0,-1 1,1-1,0 1,1 1,0-1,0 1,1-1,0 1,0 1,1-1,0 0,0 1,1 0,0 0,-1 11,2-8,1-1,0 1,1 0,0 0,0 0,2-1,-1 1,1-1,1 0,0 0,1 0,0 0,7 10,-2-7,0-1,0 0,1-1,1 0,0-1,1 0,0-1,21 12,2-2,1-3,1 0,0-3,1-1,0-2,70 10,-35-14,19 5,-91-12,-1 0,1 1,0-1,0 1,0-1,-1 1,1-1,0 1,0 0,-1 0,1 0,-1 0,1 0,-1 1,0-1,1 0,1 3,-3-3,1 0,-1 0,0 1,1-1,-1 0,0 0,0 0,0 0,0 0,0 1,0-1,-1 0,1 0,0 0,-1 0,1 0,0 0,-1 0,1 0,-1 0,0 2,-6 5,0 0,0 0,-1 0,-15 12,9-8,-30 32,1 3,-61 87,93-117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05.9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305 1,'-8'0,"0"0,-1 0,1 1,0 0,0 0,0 1,0 0,0 1,1 0,-1 0,1 0,-1 1,1 0,0 1,1-1,-1 1,1 1,0-1,0 1,1 0,-1 0,1 1,-6 10,-9 14,2 0,1 1,-24 64,33-75,2 1,0-1,1 1,1 0,2 1,0-1,1 33,2-51,-1-1,1 0,0 0,0 0,0 0,0 0,1 0,-1 0,1 0,-1-1,1 1,0-1,0 1,0-1,1 0,-1 1,0-1,1 0,0 0,-1-1,1 1,0-1,0 1,0-1,0 0,0 0,0 0,0 0,0-1,5 1,9 1,0-1,1 0,-1-2,22-2,63-14,-1-4,108-37,-116 31,18-5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06.4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1078 87,'-2'97,"-1"-57,2 0,1 0,3-1,1 1,15 65,8-52,-10-24,-17-28,1-1,-1 0,0 1,0-1,1 0,-1 1,0-1,0 0,1 1,-1-1,0 1,0-1,0 1,0-1,0 0,0 1,1-1,-1 1,0-1,0 1,0-1,-1 1,1-1,0 0,0 1,0-1,0 1,0-1,0 0,-1 1,1-1,0 1,0-1,-1 0,1 1,-17-4,-22-17,-89-61,-89-58,-290-137,479 263,-2 1,0 2,0 1,-46-8,36 12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07.5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198 939,'5'-1,"1"0,-1 0,0 0,0 0,-1-1,1 0,0 0,0 0,-1-1,7-4,-9 6,1-1,-1 1,0-1,0 1,0-1,0 0,0 0,-1 0,1 0,-1 0,1 0,-1 0,0-1,1 1,-1 0,0-1,-1 1,1-1,0 1,-1-1,1-5,-2 6,1 1,-1-1,0 0,0 1,0-1,0 1,-1-1,1 1,0 0,0-1,-1 1,1 0,-1 0,1 0,-1 0,0 0,1 0,-1 0,0 1,0-1,1 0,-1 1,0 0,0-1,0 1,0 0,-2 0,-56-1,57 1,-5 1,0 0,0 0,0 1,0 0,0 1,1-1,-1 2,1-1,-1 1,1 0,0 1,1-1,-1 1,1 1,0-1,0 1,1 0,0 0,0 1,0 0,1-1,-6 13,6-10,-1 0,2 1,-1-1,1 1,1 0,0 0,0 1,1-1,0 0,1 0,0 1,1-1,0 0,1 0,0 0,0 0,7 18,-5-20,1-1,0 1,0-1,1 0,-1 0,2 0,-1-1,1 0,0 0,0-1,0 1,1-2,0 1,0-1,0 0,0-1,1 0,-1 0,1-1,0 0,14 1,17 1,-1-1,0-3,59-6,15-4,0-5,118-33,-173 33,-1-3,0-3,-1-2,-2-3,87-54,-124 69,-1-1,0 0,-1-2,-1 1,0-2,13-17,-23 26,1-1,-1 0,0 0,-1 0,1 0,-2-1,1 1,-1-1,0 0,0 1,-1-1,0 0,-1 0,0 0,0 0,0 0,-1 0,-2-10,-4-5,-1 0,-1 0,-1 1,-1 0,-24-36,-83-98,104 139,-167-187,145 169,-3 1,0 2,-59-37,93 66,1 1,0 0,-1-1,1 1,-1 1,0-1,0 1,1 0,-1 0,0 0,-6 0,11 1,-1 0,0 0,0 0,1 1,-1-1,0 0,1 0,-1 1,0-1,1 0,-1 1,0-1,1 0,-1 1,1-1,-1 1,1-1,-1 1,1-1,-1 1,1 0,-1-1,1 1,0-1,-1 1,1 0,0 0,-1 0,1 2,0 0,0 0,0 0,1 0,-1 0,1 0,0 0,-1 0,1 0,0 0,3 3,14 30,1 0,2-2,40 50,89 92,-139-164,540 521,-481-470,-40-33,-11-9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07.9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0 255,'10'-11,"-1"0,0-1,-1-1,-1 1,11-25,-13 26,0 0,1 0,0 0,0 1,1 0,1 0,-1 1,2 0,12-11,-14 14,2 1,-1 0,0 0,1 1,0 0,0 0,1 1,-1 0,0 1,1 0,0 0,-1 1,11 0,1 1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08.83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123 64,'47'0,"-23"1,0 0,1-2,-1-1,0-1,39-10,-62 13,0 0,0 0,0 0,-1 0,1 0,0 0,0 0,-1-1,1 1,0 0,0 0,-1-1,1 1,0-1,-1 1,1-1,0 1,-1-1,1 1,-1-1,1 1,-1-1,1 0,-1 1,0-1,1 0,-1 1,1-1,-1 0,0 0,0 1,0-1,1 0,-1 0,0 0,0 1,0-1,0 0,0 0,0 0,-1 1,1-1,0 0,0 0,0 1,-1-1,0-1,0 1,0-1,-1 0,0 1,1-1,-1 1,0 0,0-1,1 1,-1 0,0 0,0 0,0 0,-1 1,1-1,0 0,-3 0,-2 1,-1 1,1-1,0 1,0 0,0 1,-1 0,1 0,1 0,-1 1,0 0,1 0,-1 1,1 0,0 0,0 1,1-1,-1 1,1 0,0 1,-7 8,-6 9,1 0,1 1,-22 45,15-22,2 1,-19 64,35-92,0 0,1 0,0 0,2 1,1-1,0 1,2-1,4 36,-3-49,-1-1,1 1,0-1,1 0,-1 0,1 0,0 0,1-1,-1 1,1-1,0 0,0 0,1 0,0-1,6 6,-2-4,0-1,0 0,0-1,0 0,0 0,1-1,0 0,0-1,10 2,18-1,0-2,0-1,0-2,42-7,-74 8,31-3,-1-2,0-1,0-2,0-2,-2-1,1-1,-2-2,1-2,-2-1,-1-1,0-2,39-34,-50 36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09.4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0,'4'5,"6"9,14 11,12 14,16 22,12 18,13 17,6 8,6 5,0-4,-6-7,-12-11,-11-17,-11-15,-9-14,-12-8,-10-7,-9-7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09.9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0 504,'0'-2,"1"0,-1 0,0 0,1 1,0-1,-1 0,1 0,0 0,0 1,0-1,0 0,0 1,0-1,0 1,1-1,-1 1,1 0,-1-1,3-1,38-20,-24 15,608-277,-572 263,52-22,128-35,-203 71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03.23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1 844,'0'-1,"1"-1,0 1,-1 0,1-1,0 1,0 0,0 0,0 0,0 0,0 0,0 0,1 0,-1 0,0 0,1 0,-1 1,2-2,2-1,75-48,2 3,102-44,-64 35,902-489,-985 520,-43 27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10.3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1,'5'0,"1"4,12 11,7 6,5 8,5 4,0 5,4-1,-1-1,-3 1,-7-1,-4-2,-2-8,-4-3,-6-6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10.6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125 132,'-4'-4,"-2"-6,-3-2,-2-2,-1 1,-5-2,2-2,-1 1,-3 0,3 2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11.7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153 440,'8'0,"0"1,0 0,0 0,0 0,10 4,-17-5,1 1,0-1,0 1,-1-1,1 1,-1 0,1 0,-1 0,1 0,-1 0,1 0,-1 0,0 0,1 0,-1 1,0-1,0 0,0 1,0-1,0 1,-1 0,1-1,0 1,-1 0,1-1,-1 1,1 0,-1-1,0 4,0-3,-1-1,1 0,-1 1,1-1,-1 0,0 0,1 0,-1 0,0 1,0-1,0 0,0 0,0-1,0 1,0 0,0 0,0 0,0-1,-1 1,1 0,0-1,0 1,-1-1,1 0,0 1,-1-1,1 0,0 0,-1 0,1 0,0 0,-1 0,1 0,-1 0,1-1,-2 0,-5 0,0 0,0-1,0 0,-14-5,12 3,1-1,-1-1,1 0,0 0,0-1,1 0,0-1,0 1,1-1,0-1,0 0,1 0,0 0,1-1,0 1,0-1,1 0,0-1,1 1,0-1,1 0,0 1,1-1,0 0,0 0,1 0,1 0,0 0,0 0,1 0,1 1,0-1,0 1,1-1,0 1,1 0,0 0,0 1,1 0,1 0,-1 0,16-14,-18 19,0 0,0 0,1 1,0-1,-1 1,1 0,0 1,1-1,-1 1,0 0,1 0,-1 0,1 1,-1 0,1 0,0 1,0-1,8 2,-8 0,1 1,-1 0,0 0,0 0,1 1,-1 0,-1 0,1 1,-1 0,1 0,-1 0,0 0,0 1,-1 0,8 9,8 14,0 1,-2 0,-1 1,21 54,35 135,-20-51,-46-155,-4-20,-4-24,-28-115,12 68,-9-119,23 161,1 13,0-1,2 1,1-1,6-45,-6 66,0 1,0-1,0 1,0-1,1 1,-1-1,0 1,1 0,0 0,0 0,-1 0,1 0,0 0,1 0,-1 0,0 1,0-1,1 1,-1 0,1 0,-1 0,1 0,0 0,-1 0,1 1,4-1,8 0,-1 0,1 1,-1 1,16 2,2 0,2 1,-1 1,1 1,-1 2,-1 1,51 22,147 81,-227-110,62 32,115 81,-160-98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12.60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54 555,'29'-18,"0"-2,0-1,-2-2,46-48,-28 27,0-1,-20 19,2 1,50-37,-74 60,0 1,0-1,0 0,0-1,0 1,-1 0,1-1,-1 0,1 1,-1-1,0 0,0 0,0 0,-1 0,1-1,-1 1,0 0,0-1,0 1,0-1,0 0,-1 1,1-1,-1 1,0-1,0 0,-1 1,1-1,-1 1,0-1,0 1,0-1,0 1,0 0,-1-1,-2-4,0 2,-1 0,1 0,-1 1,0-1,0 1,-1 0,0 0,1 1,-2 0,1 0,0 0,-1 1,0-1,0 2,0-1,0 1,-8-2,7 3,-1 0,1 1,-1 0,0 0,1 1,-1 0,1 0,-1 1,1 0,0 0,0 1,-15 7,11-3,0 0,1 1,-1 1,1 0,1 0,0 1,-11 14,3 0,1 0,1 1,1 1,1 1,2 0,-17 51,18-40,-7 46,16-71,0 1,1 0,1-1,0 1,1-1,0 1,4 16,-4-27,0 0,1 0,-1 0,0-1,1 1,0 0,-1 0,1-1,0 0,1 1,-1-1,0 0,0 0,1 0,0 0,-1 0,1-1,0 1,0-1,0 1,0-1,0 0,0 0,0-1,3 1,10 1,0 0,0-2,30-1,-19-1,136-1,272-16,-421 18,0-1,0-1,23-7,-6-3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13.8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423 23,'-2'-3,"-1"1,0 0,0 0,-1 0,1 0,0 0,-1 1,1 0,-1-1,1 1,-1 0,0 1,1-1,-1 1,0 0,1-1,-1 2,0-1,0 0,1 1,-1 0,0-1,-3 3,-1-1,0 1,0 0,1 0,-1 1,1 0,0 1,0 0,0 0,-8 7,-2 8,1 0,0 1,1 1,2 0,0 1,2 0,-13 35,-47 177,70-232,-3 13,-40 190,40-183,2 1,0-1,2 1,0 0,2 0,8 41,-7-55,1 1,0-1,1 0,0 0,0 0,1 0,0-1,1 0,0-1,1 1,-1-1,1-1,1 1,0-2,0 1,0-1,1 0,0-1,19 8,5-1,1-1,0-2,1-1,66 5,-8-7,1-4,0-4,0-4,123-25,-47-5,236-82,-385 110,133-51,-140 53,-1-2,0 1,0-2,0 0,-1-1,-1 0,18-18,-29 27,0 0,0 0,0 0,0 0,-1 0,1 0,0 0,-1 0,1 0,-1 0,1-1,-1 1,1 0,-1 0,0 0,0-1,1 1,-1 0,0 0,0-1,-1-1,1 2,-1 0,1 0,-1 0,0 0,1 0,-1 1,0-1,0 0,1 1,-1-1,0 0,0 1,0-1,0 1,0-1,0 1,0 0,0-1,0 1,-1 0,-2-1,0 0,0 1,0 0,0-1,0 2,0-1,0 0,0 1,0 0,0-1,0 2,-4 1,6-3,1 1,-1-1,1 1,-1 0,1 0,-1 0,1-1,0 1,-1 1,1-1,0 0,0 0,0 0,0 1,0-1,0 0,0 1,0-1,1 1,-1-1,0 1,1-1,0 1,-1 0,1-1,0 1,-1-1,1 1,0 0,0-1,1 1,-1 0,0-1,0 1,1 0,-1-1,1 1,0-1,-1 1,1-1,0 1,0-1,0 0,0 1,0-1,1 2,5 4,0 0,1-1,0 1,0-2,0 1,17 8,51 20,0-3,87 23,160 29,-286-74,107 26,278 30,-418-64,0-1,-1 1,1-1,0 0,-1-1,1 1,-1 0,1-1,0 0,-1 0,1 0,-1-1,0 1,1-1,3-2,-6 2,0 1,0-1,0 0,0 1,-1-1,1 0,0 0,-1 0,0 0,1 1,-1-1,0 0,0 0,0 0,0 0,-1 0,1 0,0 1,-1-1,1 0,-1 0,0 0,1 1,-1-1,0 0,0 1,0-1,0 1,-3-3,-18-27,-1 1,-2 1,-1 1,-52-43,25 23,39 34,1 2,0 0,0 1,-26-17,35 25,-1 1,1 0,-1 0,0 0,1 1,-1 0,0-1,0 2,0-1,0 0,0 1,0 0,0 0,0 1,0 0,0-1,-8 4,-45 18,1 3,-68 40,66-33,-13 7,14-7,-2-1,-105 37,150-68,23-7,6 1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14.8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26,'30'27,"56"39,-11-10,18 17,-40-33,78 75,-126-109,0 0,-1 0,0 0,0 1,-1-1,0 1,0 0,3 13,-5-19,-1 1,1-1,-1 0,1 1,-1-1,0 1,0-1,0 1,0-1,0 1,0-1,0 1,0-1,0 1,-1-1,1 1,-1-1,1 0,-1 1,1-1,-1 0,0 1,0-1,0 0,0 0,0 0,0 1,0-1,0 0,0-1,0 1,0 0,-1 0,1 0,0-1,-1 1,1-1,-1 1,1-1,0 1,-1-1,1 0,-1 0,1 1,-1-1,1 0,-1-1,1 1,-2 0,1-1,0 1,0-1,0 1,1-1,-1 1,0-1,1 0,-1 0,1 0,-1 0,1 0,-1 0,1-1,0 1,-1 0,1-1,0 1,0-1,0 1,0-1,0 1,1-1,-1 0,0-2,-13-46,13 44,-7-41,2 0,2 0,2 0,2-1,8-62,-7 103,0 0,1-1,-1 1,1 0,1 0,-1 0,5-7,-6 12,0 0,1 1,-1-1,0 0,1 1,-1-1,1 1,0 0,-1-1,1 1,0 0,0 0,-1 0,1 0,0 1,0-1,0 0,0 1,0-1,0 1,1 0,-1 0,0 0,0 0,0 0,0 0,0 0,0 1,3 0,35 10,-2 2,73 34,69 51,-137-73,-4-4,-8-4,0 1,32 26,-47-30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15.6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1 106,'23'1,"0"1,0 1,0 1,-1 2,1 0,23 10,129 63,-114-49,88 41,472 238,-616-306,1 0,-1 0,1-1,-1 1,1-1,0-1,8 2,-13-3,0 0,0 0,0 0,0 0,0 0,0 0,-1 0,1 0,0-1,0 1,0 0,0-1,0 1,-1-1,1 1,0-1,0 1,-1-1,1 1,0-1,0 0,0-1,0 0,0 0,-1 0,1 1,0-1,-1 0,1 0,-1 0,0 0,0 0,0 0,0 0,0 0,0-2,-10-65,-3 0,-28-90,30 120,-8-26,7 29,2 0,1-1,-4-46,12 61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16.20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258 1,'-4'0,"-1"1,1 0,0 0,0 0,0 1,0-1,0 1,0 0,1 0,-1 1,1-1,-1 1,1-1,-6 7,-38 48,24-24,2 1,0 1,-24 59,38-74,0 0,1 0,0 0,2 1,1 0,0 0,2 0,1 36,0-55,0 0,0 0,1 1,-1-1,1 0,-1 0,1 0,0 0,-1 0,1 0,0 0,0 0,1-1,-1 1,0 0,1-1,-1 1,1-1,-1 1,1-1,0 1,-1-1,4 1,-1 0,0-1,-1 0,1-1,0 1,0-1,0 1,0-1,0 0,0-1,0 1,7-2,9-4,-1 0,1-1,31-18,-49 24,461-278,-460 278,24-20,-27 12,-15 4,-24-3,20 5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17.5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299 247,'-4'-4,"-2"-6,-8-1,-2-8,-7-4,1-3,0 3,3 2,-3-1,-2-1,-2 5,0 4,-1 0,1 4,5 2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18.05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0,'1'22,"1"0,1 0,1 0,1 0,1-1,1 0,10 24,79 138,-69-135,14 24,323 554,-337-581,-7-10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04.10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1 811,'26'-39,"-22"32,-1 0,1 1,1 0,-1 0,6-6,11-5,1 0,0 1,38-19,-11 6,257-152,479-206,-696 343,-89 44,0 0,0 0,0 0,0 0,0 0,0-1,0 1,0 0,1 0,-1 0,0 0,0 0,0 0,0 0,0 0,0 0,0 0,1 0,-1 0,0 0,0 0,0 0,0 0,0 0,0 0,0 0,1 0,-1 0,0 0,0 0,0 0,0 0,0 0,0 0,0 0,1 0,-1 1,0-1,0 0,0 0,0 0,0 0,0 0,0 0,0 0,0 0,0 0,0 1,0-1,0 0,0 0,1 0,-1 0,0 0,0 0,0 0,0 1,0-1,0 0,0 0,0 0,0 0,0 0,-1 0,1 1,0-1,0 0,0 0,0 0,-8 13,-13 13,12-17,0 0,1 1,0-1,1 2,0-1,-6 14,5-4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18.56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85,'4'0,"10"0,7 0,9 0,11 0,13 0,9-4,7-2,0-4,-3 0,-9-3,-10 2,-5 1,-9-1,-11 1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19.9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1109,'4'0,"0"1,0-1,0 1,0 0,0 0,0 0,0 1,0 0,0 0,0 0,-1 0,5 3,41 39,-40-35,0 0,0-1,0-1,12 8,-18-13,0 0,1-1,-1 0,0 1,0-1,1 0,-1 0,1-1,-1 1,1-1,-1 0,1 0,-1 0,1 0,-1 0,0-1,1 0,-1 0,1 0,-1 0,0 0,0 0,1-1,-1 0,0 1,-1-1,1-1,0 1,0 0,-1-1,1 1,-1-1,0 1,0-1,0 0,3-6,5-10,0-1,-1 0,0-1,7-34,-12 42,6-21,-8 21,1 0,0 1,1 0,1 0,0 0,0 0,1 1,13-18,-18 28,1 0,-1 0,0 0,1 0,-1 0,1 1,-1-1,1 0,-1 1,1-1,0 1,-1 0,1 0,0-1,-1 1,1 0,0 0,-1 0,1 1,0-1,-1 0,1 1,-1-1,1 1,0-1,-1 1,1 0,2 1,45 34,-32-23,61 40,3-3,1-4,3-3,147 51,-223-90,1-1,-1 0,0-1,1 0,-1 0,12-1,-20-1,1 0,-1 0,1 0,-1 0,1-1,-1 1,1-1,-1 1,1-1,-1 0,0 1,1-1,-1 0,0 0,0 0,1 0,-1 0,1-1,-1-1,0 1,1 0,-2 0,1-1,0 1,0 0,-1-1,1 1,-1 0,0-1,0 1,0-1,0 1,0-1,-1-2,-7-32,-1 0,-2 1,-1 0,-21-40,17 37,-44-96,-6 2,-5 4,-161-220,227 343,-10-16,-2 1,0 1,-1 0,-1 1,-1 1,-25-18,45 36,-1-1,0 1,1-1,-1 1,0-1,1 1,-1-1,0 1,1 0,-1 0,0-1,0 1,0 0,1 0,-1 0,0 0,0 0,1 0,-1 0,0 0,0 0,0 0,1 0,-1 0,0 1,0-1,1 0,-1 1,-1 0,2 0,-1 0,0 0,1 0,-1 1,1-1,0 0,-1 1,1-1,0 0,0 1,0-1,0 1,0-1,0 0,0 3,16 60,-13-56,34 97,5-2,92 163,-95-196,64 86,-78-123,2-1,1-2,1 0,47 35,-73-63,0 0,0 0,0 0,0 0,1-1,-1 1,1-1,-1 0,1 0,-1 0,1-1,0 1,-1-1,1 0,0 0,-1 0,1 0,0-1,-1 1,6-3,15-2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20.35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20,'4'0,"11"0,6 0,8 0,9 0,5 0,4 0,8 0,2 0,4 0,-3 0,-8-4,-8-1,-6-1,-11 2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20.7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1,'0'4,"5"6,5 6,5 3,5 4,-2-2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22.6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0 329,'34'0,"-15"-1,0 1,1 1,23 4,-36-3,-1-1,1 1,-1 1,0-1,0 1,0 0,0 0,0 1,-1 0,0 0,1 0,-2 1,8 7,24 36,-1 2,-3 1,32 71,9 12,-70-129,17 31,1-1,1-1,2 0,2-2,43 42,-64-71,0 1,0-1,0-1,0 1,1-1,-1 1,1-2,0 1,0-1,-1 1,1-2,0 1,7-1,-10 1,0-1,0 0,0 0,0-1,0 1,-1-1,1 1,0-1,0 0,0 0,-1 0,1 0,-1-1,1 1,-1-1,1 0,-1 1,0-1,0 0,0 0,0-1,0 1,0 0,0 0,-1-1,1 1,1-6,1-7,-1 1,0-1,-1 0,-1 0,-1-1,0 1,0 0,-2 0,0 0,-7-28,3 24,0 1,-1 0,0 0,-2 0,0 1,-1 1,-1-1,-12-14,4 11,-1 1,0 1,-2 0,0 2,-1 1,0 0,-1 2,0 0,-32-10,52 22,1 0,-1-1,1 0,-1 1,1-1,0 0,0-1,0 1,0 0,0-1,1 0,-1 0,1 0,0 0,-1 0,-2-6,4 6,1 0,-1 0,1 0,0 0,0 0,0 0,0 0,1 1,-1-1,1 0,0 0,0 0,0 1,0-1,0 0,0 1,1-1,-1 1,1-1,0 1,0 0,3-4,2-2,1-1,-1 1,2 0,-1 0,1 1,0 0,1 1,-1 0,1 0,0 1,1 0,-1 1,1 1,0-1,0 2,0-1,1 1,-1 1,0 0,1 1,-1 0,0 1,1 0,-1 1,0 0,0 0,0 2,17 6,8 6,-1 2,-1 1,0 1,-2 2,33 30,137 141,-177-168,-5-5,-20-19,-29-45,-65-174,84 189,1-1,1 0,2 0,2-1,-3-54,8 80,-1-1,0 1,1-1,0 1,0 0,1-1,0 1,0 0,0 0,0 0,1 0,0 0,0 1,0-1,4-3,-1 1,1 1,0 0,1 0,-1 1,1 0,0 0,0 1,11-5,11-1,0 2,0 0,1 2,39-3,15 2,159 5,-237 2,0 1,0 0,0 0,0 0,0 1,0-1,-1 2,1-1,-1 1,1 0,-1 1,11 7,-14-8,1 1,-1 0,0-1,0 2,-1-1,1 0,-1 0,0 1,0-1,0 1,-1 0,1 0,-1-1,0 1,-1 0,1 0,-1 0,-1 9,0 9,-2 0,-1 0,-7 27,8-40,-2 12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23.81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25.0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1548 1195,'76'-385,"7"-45,-72 356,1-8,25-92,-36 171,1 0,-1 0,1 0,0 0,-1 1,1-1,1 0,-1 1,0-1,0 1,1 0,0 0,-1 0,1 0,0 0,0 1,0-1,0 1,0 0,0 0,0 0,1 0,-1 0,0 1,0-1,1 1,5 0,10 0,0 1,1 1,28 5,-43-6,33 7,-1 2,-1 1,0 1,-1 2,0 2,-1 1,-1 2,-1 1,0 2,-2 0,-1 3,0 0,-2 2,-1 0,33 47,-40-47,0 1,-2 1,-1 1,-2 1,-1-1,-1 2,-2 0,-1 0,-1 1,-2 0,-1 1,-2-1,-1 1,-2 0,-1-1,-2 1,-12 56,3-46,-3 0,-2-1,-1-1,-2 0,-2-2,-2 0,-1-2,-54 62,-25 13,-147 125,228-217,-744 719,643-602,6 5,6 5,-159 280,236-360,2 1,3 1,4 1,3 1,2 2,4 0,4 1,2 0,4 1,4 108,26 142,-15-301,-7-24,-1-1,0 1,1-1,-1 0,1 1,-1-1,0 1,1-1,-1 0,1 0,-1 1,1-1,-1 0,1 0,0 1,-1-1,1 0,-1 0,1 0,-1 0,1 0,0 0,-1 0,2 0,2-2,-1 1,1-1,0 0,-1 0,1-1,-1 1,0-1,6-5,515-504,-118 28,-367 436,-26 32,-10 10,1 1,0-1,0 1,1 0,0 1,0-1,0 1,0 0,0 0,8-3,-13 7,1 0,-1-1,1 1,-1 0,1 0,0 0,-1 0,1 0,-1 0,1 0,-1 0,1 0,-1 0,1 0,-1 0,1 1,-1-1,1 0,-1 0,1 0,-1 1,1-1,-1 0,1 1,-1-1,1 0,-1 1,0-1,1 1,-1-1,0 0,1 1,-1-1,0 1,0-1,1 1,-1-1,0 1,4 24,-5 10,-1-1,-2 1,-10 40,2-9,-142 759,153-818,-43 179,43-184,1 1,-1-1,0 0,0 1,0-1,-1 0,1 1,-1-1,1 0,-1 0,1 0,-1 0,0-1,0 1,0 0,0-1,0 1,-1-1,1 0,0 0,-1 0,1 0,0 0,-1 0,1-1,-1 1,0-1,1 1,-1-1,1 0,-5-1,-6 0,0-2,0 1,0-2,1 0,-14-6,10 4,-396-157,-139-48,474 190,55 16,-1-1,-38-15,61 21,-1 0,1-1,-1 1,0 0,1 0,-1 0,1-1,-1 1,1 0,0-1,-1 1,1 0,-1-1,1 1,0-1,-1 1,1 0,0-1,-1 1,1-1,0 1,-1-1,1 1,0-1,0 0,0 1,0-1,0 1,0-1,0 1,-1-1,2 1,-1-1,0 0,0 1,0-1,0 1,0-1,0 1,0-1,1 1,-1-1,0 1,0-1,1 1,-1-1,0 1,1-1,-1 1,1 0,-1-1,0 1,1 0,-1-1,1 1,-1 0,2-1,33-20,-30 18,224-107,-84 44,194-124,-319 176,-8 6,1-1,0 2,16-8,-29 15,0-1,1 1,-1 0,0-1,1 1,-1 0,1 0,-1-1,0 1,1 0,-1 0,1 0,-1 0,0-1,1 1,-1 0,1 0,-1 0,1 0,-1 0,1 0,-1 0,0 0,1 0,-1 0,1 1,-1-1,1 0,-1 0,0 0,1 0,-1 1,1-1,-1 0,0 0,1 1,-1-1,0 0,1 1,-1-1,0 0,0 1,1-1,-1 1,0-1,0 0,0 1,0-1,1 1,-1-1,0 1,0-1,0 0,0 1,0-1,0 1,0-1,0 1,0-1,0 0,0 1,-1 0,-10 30,9-28,-48 98,21-44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25.9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791 94,'-85'4,"-124"20,155-16,14-2,0 1,0 1,1 3,0 1,1 2,0 2,-41 23,73-35,-1 1,1-1,-1 1,1 1,1 0,-1-1,1 2,0-1,0 0,1 1,0 0,0 0,1 0,0 1,0-1,0 1,1 0,0 0,1-1,0 1,0 0,1 0,-1 1,2-1,-1 0,1 0,1-1,-1 1,1 0,1 0,-1-1,1 1,1-1,-1 0,1 0,1 0,-1 0,1-1,0 0,10 10,-1-6,0 0,0-1,1-1,0 0,1-1,0 0,0-1,0-1,1-1,-1 0,1-2,0 1,0-2,33-1,-16-2,0-2,1-1,-1-1,-1-2,0-2,47-19,-55 16,0 0,-1-2,-1 0,0-2,-2-1,1 0,-2-2,-1 0,0-1,-2-1,0-1,-1 0,-2-1,0-1,-2 0,-1-1,-1 0,7-28,-13 35,-1 1,-1-1,-1-23,0 9,-1 33,0 0,0-1,0 1,0 0,0 0,0-1,0 1,0 0,0 0,0-1,0 1,0 0,0 0,0 0,0-1,0 1,0 0,0 0,1-1,-1 1,0 0,0 0,0 0,0-1,0 1,1 0,-1 0,0 0,0 0,0-1,1 1,-1 0,0 0,0 0,0 0,1 0,-1 0,0 0,0 0,1 0,-1 0,0-1,0 1,1 0,-1 0,1 1,12 8,11 20,-24-29,97 119,204 193,-274-286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27.01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161 219,'3'1,"0"0,0 0,0 0,-1 0,1 0,-1 1,1-1,-1 1,1 0,-1-1,0 1,3 4,5 2,415 371,-196-165,-183-173,-10-11,-2 1,-1 2,-1 1,35 50,-66-83,0 0,0 1,0-1,0 0,-1 1,1-1,0 0,-1 1,1-1,-1 1,1-1,-1 1,0-1,1 1,-1-1,0 1,0-1,0 1,0 0,0-1,-1 1,0 1,0-2,0 0,0 0,0 0,0 0,0 0,0 0,0-1,0 1,0 0,-1-1,1 1,0-1,-1 1,1-1,0 0,-1 0,1 1,0-1,-3 0,-7-1,0 1,0-2,1 1,-1-1,-13-5,-46-19,2-2,1-4,-109-69,71 30,-131-116,82 39,135 126,0 0,2-2,1 0,0-1,-15-35,28 53,0 0,0 0,1 0,0 0,0-1,1 1,0-1,0 0,1 1,0-1,0 0,0 1,1-1,1 1,-1-1,1 1,4-9,-2 7,1 1,0 0,1 0,-1 0,2 1,-1 0,1 0,0 0,0 1,1 0,0 1,0-1,10-4,17-9,1 1,1 1,0 2,0 2,2 1,49-8,-85 20,-1-1,1 1,0 0,-1 0,1 0,0 1,-1-1,1 1,-1-1,1 1,-1 0,1 0,-1 0,0 0,1 0,-1 1,0-1,0 1,0-1,0 1,0 0,0 0,0 0,-1 0,1 0,-1 0,1 0,-1 1,0-1,0 0,1 4,2 6,-1 1,0 1,-1-1,1 26,-1-23,7 649,-13-391,4-249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27.8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391 834,'0'3,"1"-1,0 1,0-1,0 0,0 1,0-1,1 0,-1 0,1 0,-1 0,1 0,0 0,0 0,2 1,3 4,389 458,-394-463,-1-1,0 1,0-1,0 1,0 0,0-1,0 1,0 0,0 0,-1 0,1 0,-1 0,1 3,-1-5,0 1,0-1,0 1,-1-1,1 1,0-1,0 1,-1-1,1 1,0-1,0 0,-1 1,1-1,-1 1,1-1,0 0,-1 0,1 1,-1-1,1 0,0 0,-1 1,1-1,-1 0,1 0,-1 0,1 0,-1 0,1 1,-1-1,1 0,-2-1,-2 1,-1 0,0-1,1 0,-1 0,1 0,-1 0,1-1,0 0,-1 0,-5-4,-49-34,1-2,2-3,2-3,-73-83,52 43,4-4,-61-106,112 164,2 0,1-1,2 0,1-2,-14-59,22 68,2 0,0-1,2 1,1-1,2 1,0-1,2 1,8-35,-10 56,1 0,0 1,1-1,-1 0,1 1,1 0,-1 0,1 0,0 0,0 0,1 1,-1 0,1 0,10-8,-11 11,-1 0,1 0,0 0,0 0,0 1,0 0,0-1,1 1,-1 1,0-1,0 1,1 0,-1 0,0 0,1 0,-1 1,0-1,0 1,0 0,1 1,-1-1,0 1,-1 0,8 3,1 3,-1 0,0 0,0 1,-1 1,0 0,-1 0,0 1,8 12,55 99,-62-103,5 13,-1 2,-2 0,-1 0,-2 1,-1 0,-2 0,-2 1,-1 0,-1 0,-3 0,-8 67,-2-62,5-27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05.17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1245,'26'-2,"1"0,0-2,-1 0,0-2,35-13,125-57,-131 51,233-105,409-253,-431 210,299-181,-537 338,58-23,-51 28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29.0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0,'1'5,"1"-1,-1 1,1-1,0 1,0-1,0 1,1-1,-1 0,1 0,0-1,0 1,1 0,3 2,2 4,46 45,2-2,2-2,77 49,23 20,-90-63,-20-14,2-2,1-3,2-2,73 37,-119-69,0-1,0 0,1 0,-1-1,1 0,-1 0,11 0,-17-2,0 0,0 0,0 0,0-1,0 1,0 0,0-1,0 0,0 0,0 1,-1-1,1 0,0 0,0 0,-1-1,1 1,-1 0,1-1,-1 1,0-1,0 1,1-1,-1 1,0-1,0 0,-1 0,1 0,0 1,0-1,-1 0,1 0,-1 0,0 0,0 0,0 0,0 0,0-2,2-76,-5 1,-16-112,17 172,-6-26,-14-49,18 79,3 13,0 0,1 0,-1 0,1 0,-1 0,1 0,0 0,0 0,0 0,0 0,0 0,0 0,0 0,1 0,-1 0,1 0,-1 0,1 1,0-1,0 0,1-2,0 3,0 0,0-1,1 1,-1 0,0 0,1 1,-1-1,0 0,1 1,-1 0,1-1,-1 1,1 0,-1 0,1 0,3 1,73 9,-58-6,0-1,0-1,0-1,1-1,-1 0,24-5,-45 5,1 0,0 0,-1 0,1 0,-1 0,1 0,0 0,-1-1,1 1,-1 0,1 0,-1-1,1 1,-1 0,1-1,-1 1,1 0,-1-1,0 1,1-1,-1 1,0-1,1 1,-1-1,0 1,1-1,-1 1,0-1,0 1,0-1,0 0,1 1,-1-1,0 1,0-1,0 0,0 1,0-1,0 1,-1-1,1 1,0-1,0 0,0 1,0-1,-1 1,1-1,-22-29,9 12,37 25,15 16,-1 2,-2 1,63 59,79 108,-107-103,-4 2,-5 3,98 201,-128-225,-4 2,-2 1,-4 2,-3 0,-3 1,8 124,-24-193,2 9,-2 1,0-1,-1 1,0-1,-5 20,5-34,1-1,-1 1,0-1,0 1,0-1,0 1,-1-1,1 0,0 1,-1-1,0 0,1 0,-1 0,0 0,0 0,0-1,0 1,-1-1,1 1,0-1,-1 0,1 1,-1-2,1 1,-1 0,1 0,-1-1,0 1,1-1,-1 0,0 0,1 0,-1 0,0 0,1 0,-1-1,0 0,1 1,-1-1,1 0,-4-2,-16-5,1-1,1-1,-1-1,2-1,0-1,0 0,-22-22,-109-121,99 96,3-4,2-1,3-2,-52-112,68 120,4-1,2-1,3-1,3-1,2 0,-4-69,11 51,10-135,-2 191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30.3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195 528,'-12'0,"0"0,1 1,0 1,-1-1,1 2,0-1,0 2,-17 6,23-7,0 0,1 0,-1 0,0 0,1 1,0 0,0 0,0 0,1 0,-1 1,1-1,0 1,0 0,0 0,1 0,0 0,0 1,0-1,-1 12,0 4,1 0,2 1,0-1,1 0,1 1,1-1,1 0,1 0,1-1,0 1,19 37,-10-26,2-1,2-1,0 0,2-2,1 0,39 37,-45-51,1 0,1-1,0-1,0-1,1 0,1-2,0 0,0-1,1-1,0-1,0-1,0-1,1 0,31 0,-22-4,0-1,-1-1,1-1,-1-2,0-1,0-2,-1-1,0-1,48-23,-74 31,0 1,1-1,-1 0,0 0,0 0,0 0,0 0,0-1,-1 1,1-1,-1 0,1 0,-1 0,0 0,0 0,0 0,-1 0,1-1,-1 1,0-1,1-4,-2 4,0-1,-1 0,1 0,-1 0,0 1,0-1,-1 0,0 1,1-1,-2 1,1 0,0 0,-1 0,0 0,-5-6,-44-56,8 12,2-2,-37-66,69 104,0-1,2 0,0 0,1-1,1 0,1-1,1 1,0-1,2 0,0 0,3-29,-1 45,0 0,0 1,1-1,0 1,0-1,1 1,-1-1,1 1,0 0,0 0,0 0,0 0,1 0,0 0,-1 1,2-1,-1 1,0 0,5-4,-4 5,1 0,-1 0,1 0,-1 1,1-1,0 1,0 0,-1 0,1 1,0 0,0-1,0 2,0-1,0 0,-1 1,1 0,0 0,6 3,33 11,-1 3,-1 1,-1 2,58 39,-22-6,83 78,-149-123,4 3,-1 1,0 0,-1 1,0 1,-1-1,16 27,-101-247,50 118,4-1,3-1,-5-147,20 224,0 1,1-1,1 0,0 1,1-1,0 0,6-17,-7 26,1 1,-1 0,1-1,0 1,0 0,0 0,1 0,-1 0,1 0,0 1,-1-1,1 1,0-1,1 1,-1 0,0 0,1 1,-1-1,1 1,-1 0,1 0,0 0,-1 0,1 0,0 1,0 0,-1 0,1 0,5 0,13 3,0 0,-1 1,1 2,-1 0,-1 1,25 11,115 68,-79-37,-2 3,-3 4,136 129,-198-169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31.3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1,'3'19,"0"0,2 1,0-1,1-1,1 1,18 34,-8-16,163 338,317 490,-430-758,157 188,-217-287,1 0,0 0,0-1,1 0,-1-1,2 0,17 10,-20-14,1 1,-1-1,0 0,1-1,0 0,-1 0,1 0,-1-1,1-1,0 1,-1-1,10-2,66-19,156-64,-132 45,98-39,-4-8,-4-10,-4-7,278-203,-420 270,-42 30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31.8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0,'50'57,"-4"2,54 87,-24-32,352 479,44-33,-409-500,-43-44,-2 1,0 1,17 24,-29-31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32.6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1229,'5'-1,"-1"1,0-1,0-1,0 1,0-1,0 1,0-1,0 0,0-1,3-2,12-6,688-403,-10-103,-426 312,-264 199,-3 2,1 0,0 0,0 1,0-1,0 1,0 0,1 1,-1-1,1 1,0 0,0 0,0 1,0 0,12-1,50-9,-46 7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33.18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0,'1'5,"0"-1,0 1,1-1,0 0,0 0,0 0,0 0,1 0,-1 0,5 4,0 1,32 40,2-1,2-3,53 44,-32-30,473 385,-295-253,-237-187,-1-1,0 1,1 1,-1-1,-1 0,4 6,-6-9,-1 0,1-1,-1 1,1 0,-1 0,0 0,1 0,-1 0,0 0,0-1,0 1,0 0,0 0,0 0,0 0,0 0,0 0,0 0,0 0,0 0,-1 0,1 0,0-1,-1 1,1 0,-1 0,1 0,-1 0,1-1,-1 1,1 0,-1-1,0 1,0 0,1-1,-1 1,0-1,0 1,0-1,1 0,-1 1,-2 0,-13 5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33.7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0 937,'357'-241,"-208"146,452-329,-566 400,42-21,-30 19,-3 3,-31 18,-1-1,0-1,-1 0,20-15,-19 10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7:34.6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0 844,'5'-1,"0"0,-1-1,1 0,-1 0,1 0,-1-1,0 0,0 1,0-1,0-1,-1 1,4-5,10-6,656-416,-418 280,112-52,-346 191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05.1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0 302,'9'11,"-1"-1,-1 2,0-1,0 1,-1 0,7 22,9 14,2 2,2-1,2-2,3-1,69 81,-89-114,2-1,-1 0,2-1,0 0,0-1,0-1,2 0,-1-1,1 0,0-2,0 0,1 0,0-2,0 0,0-1,0 0,0-2,1 0,32-3,-23-2,0-2,-1-1,1-1,-1-1,-1-1,0-2,0 0,-1-2,-1 0,0-2,-1 0,-1-2,-1 0,0-1,-1-1,-1-1,-1-1,16-27,-16 23,-2-1,0 0,-2-1,-1-1,-2 0,0-1,-2 0,-2 0,0 0,-2-1,-1 0,-2 0,-1 0,-1 1,-11-60,-3 42,14 46,0 0,0 0,0 0,0 0,0 0,0 0,-1 0,1 0,-1 0,0 1,1-1,-1 1,0-1,0 1,0 0,0 0,-4-2,6 3,0 0,-1 0,1 0,0 0,-1-1,1 1,0 0,-1 0,1 0,0 0,-1 1,1-1,0 0,-1 0,1 0,0 0,-1 0,1 0,0 0,-1 1,1-1,0 0,0 0,-1 0,1 1,0-1,0 0,-1 0,1 1,0-1,0 0,0 1,-1-1,1 0,0 1,0-1,0 1,-1 18,8 20,23 54,50 101,-18-48,363 1083,-360-982,-12 2,-10 2,11 284,-50-455,-4 0,-4 0,-20 116,18-163,-2 0,-1 0,-2-1,-1 0,-1-1,-2-1,-1 0,-1-1,-2 0,-37 43,48-63,-1-1,1 1,-1-1,-1-1,0 0,0 0,0-1,-1 0,1-1,-1 0,-1 0,1-1,-1-1,1 0,-1-1,0 0,0-1,0 0,0-1,0 0,0-1,0 0,0-1,0 0,0-1,-22-9,-1-4,-1-2,2-2,1-1,0-1,2-2,1-1,-41-43,8 0,3-3,-52-82,38 40,4-2,-96-222,136 261,3 0,4-2,3-1,3 0,-12-158,29 199,0 1,3-1,1 1,2-1,1 1,2 1,21-55,-12 48,2 2,2 1,1 0,2 2,52-62,-67 88,-1 2,2 0,-1 0,1 1,1 0,-1 1,1 0,1 1,0 0,0 1,0 1,0 0,1 0,0 2,0 0,17-2,-15 4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05.6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354 0,'-15'18,"1"1,1 0,1 0,0 2,2-1,0 2,-8 26,5-17,-37 99,6 3,5 0,7 3,5 1,-15 240,40-340,2 0,1 0,2 1,2-2,1 1,2 0,2-1,23 59,-25-78,0 0,1-1,1 0,0-1,1 0,1-1,0 0,1-1,1 0,0-1,0 0,1-1,1-1,0 0,0-2,1 1,0-2,0 0,22 4,48 4,-55-12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05.65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0 697,'5'0,"5"-4,5-6,9-5,13-9,14-5,14-5,18-11,20-14,15-10,4-6,-2 6,-9 1,-13 12,-16 8,-18 7,-15 10,-16 12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06.4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1 324,'96'94,"-24"-25,111 134,-165-175,29 56,-36-65,-12-43,-7-21,-57-183,36 140,4-1,-23-166,47 248,0-1,1 0,0 1,0-1,1 0,0 1,2-9,-3 15,1-1,-1 1,1 0,0-1,-1 1,1 0,0 0,0 0,0 0,0 0,0 0,0 0,0 0,0 0,0 0,0 0,3-1,-1 2,-1-1,0 1,1-1,-1 1,1 0,-1 0,1 0,-1 0,1 1,-1-1,1 1,-1-1,5 2,52 20,-1 2,67 39,107 76,-168-100,82 52,208 171,-346-256,30 31,-36-35,0 0,-1 0,1 0,-1 1,1-1,-1 0,0 1,0-1,0 0,0 1,-1-1,1 1,-1 0,1-1,-1 1,0 4,-4 5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06.8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1,'140'92,"129"112,-160-118,265 232,-335-280,-2 2,-2 2,-2 1,-2 1,-2 2,-2 1,22 51,-39-71,-2 1,0-1,-2 1,-1 0,3 50,-12 145,-1-121,4-77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07.3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0 104,'1061'-52,"49"0,-1084 55,-23 0,-13 3,-10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08.05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1 386,'96'-3,"134"-21,93-35,-163 28,106-20,1011-152,-1227 197,-28 3,-1 0,1 1,-1 1,1 1,-1 2,33 4,-38 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11.4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1385,'9'-1,"1"-1,-1 0,1-1,-1 1,0-2,0 1,-1-1,1-1,-1 1,9-8,16-7,45-24,-3-3,-1-4,-3-3,-2-3,-2-3,-3-3,-3-3,99-136,-141 173,-1 0,-1 0,-2-2,-1 0,-2-1,0 0,9-44,-18 61,-1 0,0 0,-1 0,0-1,-1 1,-1-1,0 1,-1 0,-1 0,0 0,-1 0,0 0,-1 1,-1 0,0 0,-1 0,0 0,-1 1,-10-12,3 6,-1 2,-27-23,36 33,-1 0,-1 0,1 1,-1 0,1 1,-1 0,-1 0,-12-3,20 7,1-1,-1 1,0 0,1-1,-1 1,0 0,1 0,-1 0,0 0,0 0,1 1,-1-1,0 0,1 1,-1-1,1 1,-1 0,1-1,-1 1,1 0,-1 0,1 0,-1 0,1 0,0 0,0 1,0-1,0 0,0 1,0-1,0 1,0-1,0 1,1-1,-2 4,0 4,0 1,0-1,1 1,0 0,2 12,-2-9,43 566,-33-498,97 598,-50-363,-48-239,-7-56,1 1,1-1,11 39,-8-56,-1-13,2-18,-7 26,28-132,-11 48,2 1,42-110,-58 187,0 0,0 1,0 0,1-1,0 1,0 1,1-1,4-5,-6 9,-1 0,1 0,-1 1,1-1,0 1,0-1,-1 1,1 0,0 0,0 0,0 1,0-1,0 0,1 1,-1 0,0 0,0 0,0 0,0 1,0-1,4 2,21 8,-1 1,-1 1,0 1,-1 2,0 0,33 29,-22-19,43 32,-2 3,-4 4,103 113,-154-150,-7-5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11.8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148 1,'-3'0,"1"0,-1 1,1-1,-1 1,1 0,0 0,-1 0,1 0,0 0,0 0,0 0,-1 1,1-1,1 1,-1 0,0-1,0 1,1 0,-1 0,1 0,-1 0,0 4,-23 55,21-49,-12 43,2 0,3 1,-4 57,1 176,14-202,4 1,3 0,21 90,-14-116,2 0,3-2,3 0,2-2,33 57,-45-93,2-1,0 0,1-1,26 26,-32-38,0 1,1-1,-1-1,2 0,-1 0,1-1,0 0,0-1,0-1,24 7,-10-7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12.5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1 515,'1'9,"1"0,1 0,0 0,0 0,0-1,1 1,1-1,5 9,0 2,248 448,-258-466,1 0,-1 0,1 0,-1 1,1-1,0 0,-1 0,1 0,0 0,0-1,0 1,0 0,0 0,0 0,0-1,0 1,0-1,0 1,3 0,-4-1,1-1,-1 1,1-1,-1 1,1-1,-1 1,1-1,-1 1,1-1,-1 0,0 1,1-1,-1 0,0 1,1-1,-1 0,0 1,0-1,0 0,0 0,0 1,0-1,0-1,-1-58,-43-263,-8-101,48 377,1 26,1 0,0 0,2 0,1 0,0 0,2 0,6-26,-8 45,0-1,1 0,-1 1,0 0,1-1,0 1,0 0,0 0,0 0,0 0,0 0,0 0,0 0,1 1,-1-1,1 1,-1 0,1 0,0 0,-1 0,1 0,0 0,0 1,-1 0,1-1,0 1,0 0,0 0,0 0,4 2,6-1,0 2,0 0,0 0,0 2,14 6,37 19,-2 3,106 74,100 103,-237-184,159 139,-157-133,-2 1,-1 2,38 56,-58-71,-3-3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12.9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1,'13'5,"-1"0,0 1,21 15,-1-1,615 381,-443-258,195 178,-346-274,-2 3,-3 1,-2 3,-2 2,61 101,-88-127,-2 1,-1 0,-1 1,-2 1,-1 0,-2 0,-1 1,-1 0,-2 1,-2-1,-1 1,-2-1,-7 55,-5-29,-34 98,33-116,5-15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13.4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1065 0,'-5'1,"-1"0,1 0,0 0,-1 0,1 1,0 0,0 0,0 1,0-1,-8 7,-49 39,43-31,-425 403,32-27,403-384,7-7,0 1,0-1,0 0,0 0,-1 1,1-1,-1-1,0 1,1 0,-1-1,0 1,0-1,0 0,0 0,0 0,-5 0,3-6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13.9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0,'-1'23,"1"0,1 0,1-1,1 1,1 0,1-1,1 0,9 24,6-3,2 0,2-2,2 0,1-2,40 41,179 166,-138-149,5-5,198 124,-287-200,-7-2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06.14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0 549,'5'-1,"0"1,-1-2,1 1,-1 0,1-1,-1 0,1 0,5-4,8-3,1 0,1041-458,-968 426,-80 36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14.3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0 407,'8'-1,"1"-1,-1 0,0 0,0-1,0 1,14-9,6-1,420-137,-95 58,22-7,-264 67,-99 28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14.8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1,'34'61,"52"74,-39-66,24 39,151 241,-163-246,68 164,-115-237,0-2,-1 2,-1-1,6 33,-13-40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15.6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1 557,'20'1,"0"1,0 1,0 1,0 0,36 14,89 48,-118-52,-1 1,-1 2,-1 0,0 1,37 38,-51-45,0 0,-1 0,-1 1,0 0,0 0,-1 1,-1 0,0 1,-1-1,0 1,-1 0,0 0,2 27,-6-32,6 33,-6-41,0-1,0 0,0 1,0-1,0 0,0 1,0-1,1 0,-1 1,0-1,0 0,0 1,1-1,-1 0,0 0,0 1,1-1,-1 0,0 0,0 1,1-1,-1 0,0 0,1 0,-1 0,0 0,1 1,-1-1,0 0,1 0,-1 0,0 0,1 0,15-17,8-26,-3-1,31-86,16-103,-61 206,22-85,-5-2,11-149,-35 256,1 1,-2-1,1 0,-1 0,-2-12,3 18,-1 0,1 0,0 0,0 0,-1 0,1 0,0 0,-1 1,1-1,-1 0,1 0,-1 1,1-1,-1 0,0 0,1 1,-1-1,0 1,1-1,-1 1,0-1,0 1,0-1,1 1,-1 0,0-1,0 1,0 0,0 0,0-1,0 1,0 0,0 0,0 0,0 0,1 1,-1-1,0 0,0 0,0 0,0 1,0-1,0 0,1 1,-1-1,0 1,0-1,0 1,1-1,-2 2,-2 1,1 0,-1 1,1-1,0 1,0 0,0 0,1 0,0 0,-1 0,1 0,0 1,1-1,-1 1,1 0,-1 4,-9 80,10-77,-4 58,2 1,4-1,3 0,26 139,-23-178,2 0,1 0,1 0,1-2,2 1,1-2,2 0,0-1,2 0,1-2,1 0,1-1,28 23,-36-37,0 0,0-1,0-1,1 0,1-1,-1 0,1-2,0 0,0 0,23 2,1-2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16.1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1,'0'15,"-1"124,6 1,27 163,39 28,-52-266,2-1,3-1,33 62,-48-109,0 0,1 0,1-1,1 0,15 15,-6-10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17.2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0 231,'7'1,"-1"0,0 0,0 1,0-1,0 1,0 0,0 1,-1 0,1-1,-1 2,9 5,55 50,-49-40,69 68,89 115,-172-195,-5-5,0-1,0 0,0 0,0 1,0-1,0 0,0 0,1 0,-1 0,0 0,0-1,1 1,-1 0,1 0,-1-1,3 1,-3-1,-1 0,1-1,-1 1,0 0,1-1,-1 1,1 0,-1-1,0 1,1-1,-1 1,0-1,1 1,-1-1,0 1,0-1,1 1,-1-1,0 1,0-1,0 0,0 1,0-1,0 1,0-1,0 1,0-1,0 0,-8-56,0 24,-8-37,2 0,-6-114,19 176,2 0,-1 0,1 1,0-1,1 1,-1-1,2 1,-1-1,1 1,0 0,0 0,1 0,0 0,9-10,-6 10,0-1,1 1,0 0,1 1,0 0,0 0,0 1,0 0,17-6,4 2,0 1,0 1,0 2,1 1,0 2,43 1,-56 2,0 0,-1 2,1 0,-1 1,1 0,-1 2,0 0,-1 0,0 2,0 0,0 1,21 16,-14-6,0 2,-1 0,-2 1,0 1,-1 0,26 45,27 54,-60-98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17.8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0,'9'2,"0"0,0 0,0 1,0 0,-1 0,1 1,-1 1,0-1,9 8,1-2,48 32,-1 2,58 54,107 113,-71-52,-7 7,236 336,-368-474,-2 2,26 56,-34-59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22.60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1 350,'8'2,"1"0,0 0,-1 1,0 0,0 0,0 1,0 0,0 1,-1-1,12 11,10 4,373 202,-326-187,1-3,1-4,124 26,-179-48,30 5,59 5,-99-14,1 0,-1-1,1-1,0 0,-1-1,0 0,1-1,-1-1,21-8,-30 10,0-1,0 1,0-1,0 0,-1 0,1 0,-1 0,0-1,0 1,0-1,-1 0,1 0,-1 0,0 0,0-1,0 1,0 0,-1-1,0 1,0-1,0 1,-1-1,1 0,-1 1,0-1,0 0,-2-8,-2-7,0 1,0 0,-2 1,-1-1,-10-22,-22-35,-4 1,-2 2,-4 2,-86-96,129 161,-1-3,-1 0,0 1,0 0,-1 0,0 1,-11-7,20 13,-1 1,0 0,1-1,-1 1,1-1,-1 1,0 0,1-1,-1 1,0 0,0 0,1 0,-1-1,0 1,1 0,-1 0,0 0,0 0,1 0,-1 0,0 1,0-1,1 0,-1 0,0 0,1 1,-1-1,0 0,1 1,-1-1,0 1,1-1,-1 0,1 1,-1-1,1 1,-1 0,1-1,-1 1,1-1,0 1,-1 0,1-1,0 1,-1 0,1-1,0 1,0 0,0 0,0-1,0 1,-1 0,1 0,1-1,-1 2,4 49,-4-50,22 101,55 162,59 90,-120-315,339 762,-61-149,-46 14,-195-464,-48-177,-2 1,0-1,-2 1,0 0,-7 50,6-74,0-1,0 1,0 0,-1 0,1 0,-1 0,0 0,1-1,-1 1,0 0,0-1,0 1,0 0,0-1,-1 0,1 1,0-1,-1 0,1 1,-1-1,1 0,-1 0,0 0,1 0,-1 0,0-1,0 1,1-1,-1 1,0-1,0 1,0-1,0 0,0 0,0 0,-3 0,-6-2,0 0,0-1,0 0,0-1,-11-6,12 6,-72-31,2-5,1-3,-74-55,45 19,-134-126,189 156,3-3,2-2,3-1,-41-66,65 86,1-1,2 0,2-2,1 0,2 0,2-2,1 1,-7-68,14 52,1-1,4 0,2 1,2 0,3 0,25-91,-10 72,3 1,4 1,2 2,51-79,-79 140,1 0,0 1,0-1,1 1,0 1,9-9,4 3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23.2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92 15,'0'-1,"0"1,0-1,0 1,0-1,0 1,0-1,0 1,0-1,-1 1,1-1,0 1,0-1,0 1,0-1,-1 1,1-1,0 1,-1-1,1 1,0-1,-1 1,1 0,0-1,-1 1,1 0,-1-1,1 1,-1 0,1 0,0-1,-1 1,1 0,-1 0,1 0,-1 0,0-1,1 1,-1 0,1 0,-1 0,1 0,-1 0,1 0,-1 1,1-1,-1 0,1 0,-1 0,1 0,-1 1,1-1,-1 0,0 1,-1 0,0 0,-1 0,1 1,0-1,0 1,0-1,0 1,0 0,1 0,-1 0,-2 3,-4 14,1 0,1 0,0 1,2 0,0 0,1 1,1-1,1 21,0-22,-2 66,4 1,3-1,23 119,-5-92,5-1,44 113,-45-154,55 102,-68-147,2 0,1-1,1-1,1-1,0-1,2 0,28 22,-17-21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23.9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0 810,'1'6,"1"0,-1 1,1-1,0 0,1 0,0 0,0 0,5 8,7 13,289 678,-297-689,-6-12,0 1,0-1,1 0,0 0,0 1,0-1,0-1,1 1,-1 0,1-1,0 1,0-1,7 5,-10-8,0 0,1 0,-1 0,0 0,1 0,-1 0,0 0,0 0,1 0,-1 0,0 0,1 0,-1 0,0 0,1-1,-1 1,0 0,0 0,1 0,-1 0,0-1,0 1,1 0,-1 0,0-1,0 1,0 0,0 0,1-1,-1 1,0 0,0-1,0 1,0 0,0-1,0 1,0 0,0-1,0 1,0 0,0-1,1-18,-1 18,-41-459,10 156,17 104,18-283,-3 466,-1 2,0 1,2-1,-1 1,2 0,0 0,1 0,0 0,1 0,12-24,-16 37,0-1,0 1,0-1,0 1,1-1,-1 1,0 0,1 0,-1 0,1 0,-1 0,1 0,-1 0,1 0,0 0,-1 1,1-1,0 1,0-1,-1 1,1 0,4 0,-3 0,0 1,0 0,1 0,-1 0,0 0,0 0,0 1,0-1,-1 1,1 0,5 4,5 7,0 0,-1 1,18 26,-23-30,446 713,-451-718,195 389,-181-351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24.3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0,'12'1,"1"0,0 1,-1 0,0 1,1 1,-1 0,0 0,21 12,7 7,42 31,-40-24,161 115,-7 9,-7 8,215 238,-228-195,-155-178,-2 1,-1 1,-2 1,0 0,20 61,-33-81,0 0,-1 0,0 0,-1 0,0 0,-1 1,0-1,-2 14,-1-4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07.78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1914 1,'-1'5,"0"0,0 0,-1 0,0-1,0 1,0 0,-1-1,0 1,0-1,-6 8,-2 3,-432 609,-83-34,-57-55,573-527,-2 2,0 0,-1-1,0-1,-17 9,28-16,0 0,0 0,-1 0,1 0,0-1,0 1,-1 0,1-1,0 0,-1 0,1 1,0-1,-1 0,1-1,0 1,-1 0,1-1,0 1,-1-1,1 0,0 0,0 0,0 0,0 0,0 0,0-1,0 1,0-1,0 1,1-1,-1 0,1 1,-1-1,-1-3,-16-34,2 1,2-2,1 0,2-1,-8-51,-1-6,5 0,4-1,2-181,10 276,0-1,0 1,1 0,0 0,0 0,0 0,0 0,0 0,1 0,0 0,0 1,0-1,0 1,1-1,3-3,-5 6,1 0,0-1,0 1,0 0,0 0,1 0,-1 1,0-1,0 0,0 1,1-1,-1 1,0 0,1 0,-1 0,0 0,1 0,-1 1,0-1,0 1,1-1,-1 1,0 0,0 0,0 0,0 0,0 0,3 2,177 103,180 91,-252-152,2-4,1-6,1-4,2-6,177 17,-196-35,-1-5,1-4,-1-4,0-4,-1-5,0-3,110-38,-163 43,82-31,-108 38,-1-2,0 0,0 0,-1-1,19-16,-30 22,0 1,0-1,0 0,0 0,-1 0,1-1,-1 1,0 0,0-1,0 0,0 1,-1-1,1 0,-1 0,0 0,0 0,-1 0,1 0,-1 0,0 0,0 0,0 0,0 0,-1 0,0 0,0 0,-1-5,-5-5,0 0,0 0,-2 0,1 1,-19-20,5 4,-22-25,-3 1,-83-71,66 65,28 24,2-1,1-1,2-2,2-2,1 0,-21-46,46 80,0 1,0-1,1 0,0-1,0 1,-1-12,3-1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24.7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1 490,'22'-2,"1"0,0-2,42-12,1 0,470-103,569-205,-1086 318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25.3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1 419,'13'0,"8"0,14-4,26-10,29-12,29-9,23-8,19-4,11-4,-2 3,-9 6,-14 9,-24 7,-20 7,-23 7,-16 1,-20 3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27.8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1293 0,'-78'104,"-86"118,-328 423,-38-8,505-606,25-30,0-1,-1 0,1 1,0-1,0 0,-1 1,1-1,0 0,0 1,0-1,-1 0,1 1,0-1,0 1,0-1,0 0,0 1,0-1,0 1,0-1,0 0,0 1,0-1,0 1,0-1,0 0,0 1,0-1,0 1,1-1,-1 0,0 1,1 0,14-2,25-14,-39 15,184-77,303-81,213 1,-688 155,-9 0,0 1,0 0,0 0,0 0,0 0,0 1,0 0,0-1,1 2,-1-1,0 0,0 1,0 0,0 0,0 0,0 0,4 3,-7-3,-1 0,1 0,-1 0,0 0,1 0,-1 1,0-1,0 0,0 0,1 0,-1 1,-1-1,1 0,0 0,0 0,0 1,0-1,-1 0,1 0,-1 0,1 0,-1 0,-1 2,-17 33,13-27,-126 235,-146 380,-32 279,297-862,5-20,1 1,1 0,1 0,0 1,-1 43,6-63,1-1,-1 1,1 0,0 0,-1-1,1 1,0-1,1 1,-1-1,0 1,1-1,0 0,-1 1,1-1,0 0,0 0,0-1,0 1,0 0,1-1,-1 1,0-1,1 1,-1-1,1 0,0 0,-1-1,1 1,0 0,-1-1,6 1,7 1,1-1,-1 0,1-1,20-3,29-6,1-3,-1-3,108-39,177-97,100-99,-251 133,-186 109,30-15,-41 22,1 0,-1 0,0 0,0 0,1 1,-1-1,0 1,1 0,-1-1,0 1,1 0,-1 1,1-1,-1 0,4 2,4 6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28.3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3,'2'-3,"5"10,16 25,27 55,-47-81,244 444,143 249,-348-632,-17-28,-1 1,19 47,-37-71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29.1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92 1,'0'52,"-5"179,1-190,-1 0,-2 0,-20 62,-12-5,39-97,-1 0,0 0,1 1,-1-1,1 0,0 0,-1 1,1-1,0 0,0 1,0-1,0 0,0 1,0-1,0 0,0 1,0-1,1 0,-1 1,1-1,-1 0,1 0,-1 0,1 1,0-1,-1 0,1 0,0 0,0 0,0 0,0 0,0 0,0-1,0 1,0 0,0 0,1-1,-1 1,0-1,0 1,1-1,-1 1,2-1,7 2,0 0,1 0,-1-2,17 1,-17-1,162-2,-74-1,1 4,154 22,-215-17,59 14,-72-11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29.5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0 270,'54'-20,"-16"6,-1-2,-1-1,36-23,5-2,153-69,-211 101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30.0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1 260,'8'-5,"8"-5,5-1,8-7,6-5,8-3,3-2,4 1,-3 0,-1 0,-4 5,-10 2,-9 5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30.6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0 392,'5'0,"0"-4,5-2,0-4,3 0,3-3,8 1,4-6,5-4,2-8,4-2,7-4,5-5,-2 0,-1 4,-8 2,-8 9,-8 7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31.86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669 1,'-4'71,"-4"0,-2 0,-30 102,35-152,-2-1,0 1,-1-1,-1 0,-1-1,-1 0,0-1,-2 0,0 0,-21 21,25-30,0-1,-1 0,1 0,-2-1,1-1,-1 1,0-2,0 1,0-2,-1 1,0-2,0 1,0-2,0 0,0 0,-1-1,1 0,0-1,-21-3,23 1,0-1,1 1,-1-2,1 0,0 0,0 0,1-1,-1-1,1 1,0-2,0 1,1-1,0 0,0 0,1-1,0 0,0 0,0 0,1-1,-4-10,-5-10,2-1,1-1,1 0,-11-60,21 90,0 0,0 0,0 0,-1 0,1 0,0-1,1 1,-1 0,0 0,0 0,0 0,1 0,-1 0,0 0,1 0,-1 0,1 0,-1 0,1 0,0 0,-1 0,1 0,0 1,0-1,0 0,-1 0,3 0,0-1,0 1,0-1,1 1,-1 0,1 0,-1 1,1-1,-1 1,4-1,9 1,1 1,29 4,16 10,-1 3,115 49,-111-41,72 34,-80-33,2-2,0-3,75 18,-127-38,0-1,0 0,0 0,-1-1,1 1,0-1,0-1,0 1,0-1,0-1,0 1,-1-1,1 0,-1-1,1 0,-1 0,0 0,0 0,0-1,-1 0,1 0,-1-1,0 0,5-5,18-16,-17 17,-1-1,0 0,0 0,-1-1,0 0,8-16,-15 24,0-1,-1 0,0 0,0 0,0 0,0 0,-1 0,1 0,-1 0,0 0,0 0,-1 0,1 0,-1 0,0 0,0 1,0-1,-1 0,1 0,-1 1,0-1,0 1,0-1,0 1,-1 0,-5-6,-24-25,-2 2,-55-42,51 43,5 7,-1 2,-48-24,40 23,21 13,4 3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33.2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522 168,'1'165,"-3"189,1-328,-1 0,-2-1,0 1,-2-1,-1 0,-1-1,0 0,-2 0,-1-1,-1 0,-1-1,-1 0,-1-1,-1-1,-21 22,35-40,0 0,0 0,0 0,0 0,0 0,0-1,0 1,0-1,-1 1,1-1,-1 0,1 0,-1 0,0 0,1-1,-1 1,0-1,1 1,-1-1,0 0,1 0,-1 0,0-1,0 1,1-1,-1 1,0-1,1 0,-1 0,1 0,-1 0,1 0,0-1,-1 1,1-1,0 0,-3-3,-8-7,1-1,1 0,0-1,-16-27,15 22,-40-54,21 30,2 0,-24-50,52 92,0-1,0 1,0-1,1 1,-1 0,1-1,-1 0,1 1,0-1,0 1,-1-1,1 1,0-1,0 0,1 1,-1-1,0 1,0-1,1 0,-1 1,1-1,0 1,0-3,1 3,0-1,0 0,-1 1,1-1,0 1,0-1,1 1,-1 0,0 0,0 0,0 0,1 1,-1-1,3 0,13-1,0 0,0 1,29 2,-24 0,810 3,-828-4,3 1,0-1,0-1,0 0,15-3,-22 4,0 0,0-1,0 1,0 0,0-1,0 1,0-1,0 1,0-1,-1 0,1 1,0-1,0 0,-1 0,1 1,0-1,-1 0,1 0,-1 0,1 0,-1 0,1 1,-1-1,0 0,1 0,-1 0,0 0,0 0,0 0,0-1,0 1,0 0,0 0,0 0,0 0,0 0,-1 0,1 0,0 0,-1 1,1-1,-1 0,1 0,-1 0,1 0,-1 0,0 0,0 0,-18-26,0 2,-2 0,-1 1,-31-26,10 9,-277-282,212 226,96 85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11.45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1168,'23'41,"2"-2,1-1,60 66,-53-65,343 364,25-19,41 39,-34 28,-388-427,-5-7,-1 1,0 0,-1 1,-1 0,-1 1,10 25,-20-42,0-1,0 1,-1-1,1 1,-1-1,0 1,1-1,-1 1,-1-1,1 1,0 0,0-1,-2 5,1-6,1-1,0 1,0-1,-1 1,1-1,0 0,-1 1,1-1,0 1,-1-1,1 0,-1 1,1-1,-1 0,1 0,-1 1,1-1,-1 0,1 0,-1 0,1 0,-1 0,1 1,-1-1,0 0,-21-11,-14-18,-53-57,31 27,-298-284,-312-306,623 605,-180-188,186 187,2-2,2-1,-39-73,60 91,1 0,1 0,2-1,1-1,1 0,2 0,2 0,0-1,2 0,2 1,1-1,1 0,2 1,2-1,0 1,2 1,22-56,16-19,3 2,76-114,-88 161,4 1,2 2,2 2,2 2,56-46,-76 74,2 2,1 1,0 1,1 1,1 2,1 1,0 2,0 1,1 1,1 2,-1 2,1 1,0 1,1 2,-1 2,0 1,0 2,36 7,-55-6,-1 0,0 1,0 1,0 0,-1 1,0 0,0 1,-1 1,0 0,17 16,-14-9,-1 0,-1 1,-1 0,-1 1,0 0,18 39,-13-15,-2 0,-2 1,-2 1,-2 0,-1 0,2 82,-9-106,-1 1,-1 0,-1-1,-1 1,-1-1,0 0,-2 0,0-1,-1 1,-1-1,-1-1,0 0,-2 0,0 0,-1-2,0 1,-2-2,0 0,-22 19,-93 69,-212 127,203-141,76-54,45-26,1 0,0 0,-23 19,30-19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38.25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1754,'8'-14,"0"1,0 1,2 0,-1 0,22-19,5-6,134-159,-9-7,214-352,-344 501,31-74,-55 112,-2 0,1 0,-2 0,0 0,-1-1,-1 0,0 0,-1 1,-3-34,1 44,0 0,-1 0,0 1,0-1,-1 1,1 0,-1-1,0 1,-1 0,1 1,-1-1,0 1,0-1,0 1,-1 0,1 1,-8-5,-8-4,0 1,-1 1,-25-8,15 5,-58-23,-1 3,-131-28,218 60,0 1,0-1,0 1,0-1,-1 1,1 0,0 0,0 0,0 1,0-1,0 1,0-1,0 1,0 0,0 0,0 1,-4 1,6-1,-1 0,1 0,-1-1,1 1,0 0,0 0,0 1,0-1,0 0,0 0,1 0,-1 1,1-1,0 0,-1 0,1 1,0-1,0 0,1 1,-1-1,0 0,1 1,-1-1,2 3,9 27,1 0,1-1,1-1,2 0,27 37,-14-20,592 1018,-492-807,-125-280,-4-16,-3-31,-2-45,11-135,-3 216,1 0,1 1,2 0,2 0,1 0,1 1,1 1,31-53,-36 71,1 1,1 0,0 0,0 1,1 0,0 1,1 0,0 0,0 1,20-10,-22 14,-1 1,1-1,-1 2,1-1,0 1,0 1,0 0,0 0,0 0,0 1,1 1,-1-1,0 2,0-1,0 1,0 1,9 3,5 4,-1 1,0 1,-1 1,-1 1,0 0,0 2,-2 0,29 33,10 18,52 84,-48-65,10 13,-59-78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38.6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67 1,'-1'0,"-1"0,1 1,0-1,0 1,0 0,0-1,0 1,0 0,0-1,0 1,0 0,0 0,0 0,0 0,1 0,-1 0,0 0,1 0,-1 0,0 1,1-1,0 0,-1 3,-10 35,9-30,-10 54,3 1,2 1,3 0,3-1,3 1,3 0,2-1,4 0,2 0,3-1,2-1,33 72,-36-100,3-1,0 0,2-2,2 0,0-1,2-1,1-1,2-2,0 0,2-2,1-1,49 29,-31-26,1-2,0-2,2-2,0-3,2-2,-1-2,2-2,56 3,-23-7,0-3,0-5,0-3,115-20,-149 12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39.0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0,'4'0,"2"5,7 5,8 9,7 11,16 13,14 15,19 16,16 12,15 5,15 7,-6 1,-9-13,-15-8,-19-13,-13-13,-17-11,-17-13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39.96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350 1,'-1'3,"0"1,0-1,0 0,-1 0,1 0,-1 1,0-2,0 1,-3 4,-7 11,-26 60,4 2,-28 103,-25 173,71-272,0 2,-32 101,39-167,0 7,16-21,14-9,120-45,-94 30,0 2,1 2,1 2,67-7,136 17,-125 4,-107-2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40.6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0,'15'1,"0"1,0 0,0 1,0 0,0 1,-1 1,1 0,25 15,7 7,51 38,-49-30,438 325,-385-272,-3 4,129 156,-187-199,-18-24,-1 1,-1 2,-2 0,-1 1,22 46,-34-57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42.96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1 137,'5'1,"-1"1,1 0,-1 0,1 0,-1 0,0 1,0-1,0 1,0 0,-1 0,1 1,-1-1,0 1,5 7,1-1,72 87,-5 4,70 123,-142-217,105 178,-94-156,-2 1,-1 0,-1 1,10 48,-6-32,-3-36,-11-11,-1 0,1-1,0 1,-1-1,1 0,0 1,-1-1,1 1,0-1,-1 0,1 0,-1 1,0-1,1 0,-1 0,1 1,-1-1,0 0,0 0,0 0,1 0,-1 0,0-1,5-28,-2 0,-1 0,-1 0,-4-38,1-1,4-181,-6-217,3 462,2-1,-1 0,-1 0,1 1,-1-1,0 0,-1 1,1-1,-1 1,0-1,-3-5,6 50,7-5,1-1,1 0,2 0,1-1,2-1,1 0,33 46,-39-62,2-1,0 0,0-1,1-1,1 0,0-1,0 0,1-1,1-1,-1 0,2-1,-1-1,1 0,0-1,0-1,26 4,-3-6,-1-1,1-2,0-1,-1-3,0-1,49-13,-16 1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43.3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1,'1'78,"4"-1,4 1,3-1,3 0,4-1,3-1,3-2,3 0,4-1,63 106,-65-133,1-1,3-1,1-2,2-1,1-2,84 62,-86-75,1-2,1-2,1-1,1-2,1-2,0-1,1-3,1-1,54 7,-11-10,-13-6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44.0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0 370,'24'1,"-1"1,1 1,-1 2,0 0,28 10,109 49,-149-59,316 166,-324-169,2 0,0 0,-1 1,1 0,-1 0,0 0,1 0,-2 1,1-1,0 1,-1 0,0 0,0 1,0-1,3 7,-6-11,0 0,0 0,0 0,0 0,0 0,0 0,0 0,0 0,0 0,0 0,0 0,0 0,0 0,-1-1,1 1,0 0,0 0,0 0,0 0,0 0,0 0,0 0,0 0,0 0,0 0,0 0,-1 0,1 1,0-1,0 0,0 0,0 0,0 0,0 0,0 0,0 0,0 0,0 0,0 0,0 0,0 0,-1 0,1 0,0 0,0 0,0 0,0 0,0 1,0-1,0 0,0 0,0 0,0 0,0 0,-11-11,-11-18,-19-57,5-2,-48-172,71 214,1 0,-6-55,18 100,0-1,-1 1,1 0,0 0,0-1,0 1,0 0,0 0,1-1,-1 1,0 0,0 0,1-1,-1 1,1 0,-1 0,1 0,0 0,-1 0,1 0,0 0,0 0,-1 0,1 0,0 0,1-1,0 2,0-1,0 1,0-1,0 1,0 0,0 0,0-1,0 2,0-1,0 0,0 0,0 1,0-1,3 2,8 3,0 1,0 0,18 12,-30-17,85 58,124 112,-86-65,-105-91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44.5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1 418,'0'-4,"8"-2,8-8,9-6,9-4,11-6,8-7,2-1,0-3,1 1,-2 4,-6 3,-6 3,-6 2,-5 6,-8 7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45.0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1,'11'1,"-1"0,1 0,-1 2,1-1,-1 1,0 1,0-1,0 2,-1-1,1 2,10 7,13 11,48 44,-45-35,358 369,-294-291,-40-35,-49-62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12.03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0 668,'33'-19,"0"-3,-2 0,31-30,3-1,83-64,-24 17,163-100,-152 131,-109 55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45.9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237 0,'0'5,"-1"0,0-1,0 1,-1 0,1-1,-1 1,0-1,-4 7,-3 7,-155 341,117-269,48-93,0 0,0 0,1 0,-1 0,1 0,0 1,0-1,0 1,0-1,0 1,0 0,1 0,-1 0,1 0,-1 0,1 1,5-3,-1 1,0 1,0 0,0 1,0-1,0 2,0-1,13 1,11 3,-1 1,0 1,29 10,-51-13,44 12,3 1,1-1,1-4,59 5,-86-15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8:46.76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1,'41'1,"0"3,-1 1,0 3,0 0,-1 3,0 1,57 27,247 149,-329-180,73 46,-1 5,-4 3,-2 3,-3 4,-3 4,77 97,-117-126,-2 1,-2 2,-2 1,-2 1,-2 1,-3 1,17 60,-32-82,-2-5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9:32.3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1495 0,'-4'1,"0"-1,-1 1,1 1,0-1,0 0,0 1,0 0,-6 4,-11 4,-104 38,3 6,3 5,2 5,-152 111,198-122,3 4,2 2,3 4,2 2,4 2,3 3,-74 123,111-162,1 0,1 2,2-1,1 1,1 1,-11 69,20-89,1 0,0 1,1-1,1 0,0 0,0 0,2 0,0 0,0-1,2 1,-1-1,2 0,0 0,0 0,1-1,1 0,0 0,0-1,20 20,9 2,2-2,1-1,71 40,142 52,-216-107,2-2,-1-2,1-1,1-2,40 2,-6-5,133-9,-137-7,-46 6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9:33.4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84 366,'-10'68,"1"-15,7-38,1-4,0 0,0 0,1 0,1 1,0-1,2 14,-2-22,1 0,-1 0,0 0,1 0,-1 0,1 0,0-1,0 1,0-1,0 1,1-1,-1 0,0 0,1 0,0 0,-1 0,1-1,0 1,0-1,0 0,0 0,0 0,0 0,1 0,-1-1,5 1,13 1,1-1,0-1,-1 0,1-2,-1-1,1 0,-1-2,0 0,22-10,11-6,-1-3,57-36,-106 59,-1-1,1 0,-1 0,0-1,0 1,0-1,0 1,0-1,-1 0,1 0,-1 0,0 0,0-1,0 1,0-1,0 1,-1-1,1 0,-1 1,0-1,-1 0,1 0,-1 0,1 0,-1 0,0 0,0 1,-1-1,1 0,-1 0,0 0,-3-7,-4-8,-1-1,-1 2,0-1,-2 1,-14-18,-8-12,18 22,-7-14,-2 2,-46-54,68 90,1-1,0 1,-1 0,1 1,-1-1,1 0,-1 1,0 0,0-1,0 1,1 0,-1 0,0 1,0-1,-1 1,1-1,0 1,0 0,0 0,0 0,0 1,0-1,0 1,0-1,0 1,0 0,0 1,0-1,0 0,1 1,-1-1,-3 4,-11 6,1 2,1 0,0 1,-13 15,6-7,-30 27,26-27,2 2,-41 49,64-71,-1 0,1 0,0 0,0 0,0 0,0 0,0 1,1-1,-1 0,1 1,-1-1,1 0,0 1,0-1,0 0,0 1,0-1,1 0,-1 1,1-1,-1 0,1 0,0 1,0-1,0 0,2 2,3 5,0 0,1 0,1-1,13 12,6 8,-11-10,-3-1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9:34.33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1 111,'10'1,"0"0,-1 0,1 1,0 1,0 0,-1 0,16 8,64 38,-68-35,72 41,-2 4,-3 3,143 136,-210-183,-21-15,1-1,-1 1,0 0,0-1,1 1,-1-1,0 1,0 0,0-1,0 1,1-1,-1 1,0-1,0 1,0 0,0-1,0 1,0-1,0 1,0-1,0 1,0-1,-1 1,1 0,0-1,0 1,0-1,0 1,-1 0,1-1,-22-54,18 47,-12-28,3-1,1 0,1-1,2 0,2 0,2-1,1 0,2 0,4-61,-1 96,-1 1,0 1,1-1,0 0,0 0,0 0,0 0,0 0,0 1,1-1,-1 0,1 1,0-1,0 1,0 0,0 0,0 0,0 0,1 0,-1 0,1 0,-1 1,1-1,0 1,-1 0,1 0,0 0,0 0,5-1,7 0,0 1,0 0,0 1,27 2,-29 0,63 8,-2 4,0 3,0 4,122 51,-5 13,-153-66,-1 1,65 49,-70-39,-12-5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9:34.8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1 381,'6'7,"0"1,0 0,0 0,8 17,9 14,20 17,2-1,2-3,3-2,1-2,67 48,-117-95,0-1,-1 1,1 0,0-1,0 1,0 0,-1-1,1 1,0-1,0 0,0 1,0-1,0 1,0-1,0 0,0 0,0 0,0 0,0 0,0 0,0 0,0 0,0 0,0 0,0 0,0 0,0-1,-1 1,1 0,0-1,0 1,0-1,0 1,0-1,0 1,-1-1,1 0,0 1,-1-1,1 0,0 0,-1 1,1-1,-1 0,1 0,-1 0,1 0,-1 0,0 0,1 0,-1 0,0 0,0 0,0 0,0 0,0 0,0-1,2-11,-1-1,-1 1,-1-19,1 24,-43-320,23 202,-20-122,36 214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9:35.5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132 95,'-4'1,"-1"0,1-1,0 1,-1 1,1-1,0 1,0-1,0 1,0 0,0 1,0-1,0 1,1 0,-1 0,1 0,0 0,0 0,0 1,0-1,1 1,-1 0,1 0,0 0,0 0,1 0,-3 8,-3 9,1 0,1 1,1 0,-2 23,-1 28,3 77,4-126,2 0,1 0,0 0,2-1,1 1,0-1,14 29,-19-48,1 0,0 0,1-1,-1 1,0 0,1-1,0 0,0 1,0-1,0 0,1-1,-1 1,1-1,-1 1,1-1,0 0,0 0,5 1,-4-2,1 0,0 0,-1-1,1 0,0 0,0 0,0-1,-1 1,1-1,0-1,-1 1,6-3,10-6,0 0,-1-1,0-1,-1-1,27-23,-41 32,0 0,-1-1,0 1,0-1,0 0,0-1,-1 1,0-1,0 1,0-1,-1 0,0 0,3-10,-3 5,-1-1,0 1,-1-1,0 1,0-1,-1 1,-3-12,-4-10,-1 1,-2 0,-1 1,-19-36,2 10,-2 2,-2 1,-70-85,85 119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9:37.6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179 1764,'2'-1,"0"-1,0 0,0 0,-1 0,1 0,-1 0,1 0,-1 0,0 0,0 0,0-1,0 1,0-1,-1 1,2-5,0-1,4-11,-1-1,-1 1,-1-1,0 0,-2 0,-1-29,-18-125,7 84,9 77,-38-300,29 253,-3 0,-2 1,-27-64,40 115,0 0,-1 1,0 0,-1-1,0 1,-6-7,11 14,-1-1,1 1,0-1,-1 1,1 0,-1-1,1 1,-1 0,1-1,-1 1,1 0,-1-1,1 1,-1 0,1 0,-1 0,1 0,-1 0,1-1,-1 1,1 0,-1 0,0 0,1 1,-1-1,1 0,-1 0,1 0,-1 0,1 0,-1 1,1-1,-1 0,0 1,0 1,-1 0,1 0,0 0,0 1,0-1,0 0,0 1,0-1,1 1,-1-1,1 1,0 4,-4 45,2 0,3 0,2-1,15 81,61 201,28-3,-87-281,2 0,2-1,3-1,45 61,-61-94,0-1,1 0,1-1,0 0,1-1,0 0,0-1,1-1,0 0,26 10,-34-17,1 1,0-1,-1 0,1-1,0 0,0 0,-1 0,1-1,0-1,0 1,0-1,0 0,-1-1,1 0,0 0,-1-1,0 0,1 0,-1 0,-1-1,1 0,0-1,-1 0,0 0,8-8,-2 0,-1-1,-1 0,0-1,-1 0,-1 0,0-1,-1 0,-1-1,-1 1,6-24,1-20,6-96,-12 73,-4 1,-4 0,-12-84,7 115,-3 1,-1-1,-3 2,-2 0,-2 1,-25-47,38 87,0 1,0-1,0 1,-12-13,16 19,1 0,-1 1,1-1,-1 0,0 0,1 1,-1-1,0 1,1-1,-1 1,0-1,0 1,0-1,1 1,-1-1,0 1,0 0,0 0,0-1,0 1,0 0,0 0,0 0,0 0,1 0,-1 0,0 0,0 0,0 1,0-1,0 0,0 0,0 1,0-1,1 1,-1-1,0 1,0-1,1 1,-1-1,0 1,1 0,-1-1,0 1,1 0,-1 0,1-1,-1 1,1 0,-1 0,1 0,0 0,-1-1,1 1,0 0,0 0,0 1,-2 4,1 1,0-1,0 0,1 1,0-1,0 0,0 1,1-1,3 12,19 57,-20-65,16 38,1-1,3 0,1-2,51 70,-52-83,2-2,1-1,2 0,0-3,2 0,57 37,-67-51,-1-2,2 0,-1-1,1-1,0-1,1-1,0 0,40 3,-52-8,1-1,0 0,-1 0,1-1,0 0,-1-1,1 0,-1-1,0 0,0-1,0 0,0-1,-1 1,0-2,0 0,0 0,0 0,-1-1,0 0,9-12,-11 10,0 0,0 0,-1-1,0 0,-1 0,0-1,-1 1,0-1,0 1,-1-1,-1 0,1-22,-2 2,-2-1,-1 0,-9-38,0 15,-3 1,-2 0,-2 1,-2 1,-3 0,-59-92,80 140,-26-34,29 37,-1-1,0 1,0 0,0 0,-1-1,1 1,0 0,0 0,-1 0,1 1,0-1,-1 0,1 0,-1 1,1-1,-1 1,1-1,-1 1,1 0,-1-1,0 1,-2 0,4 1,-1 0,0-1,1 1,0 0,-1 0,1-1,-1 1,1 0,0 0,0 0,-1-1,1 1,0 0,0 0,0 0,0 0,0 0,0 0,0-1,0 1,0 0,1 0,-1 0,0 0,0-1,1 1,-1 0,1 0,-1 0,2 1,13 28,-14-29,15 26,1-1,1-1,1 0,2-2,0 0,1-2,2 0,0-1,1-2,1 0,0-2,1-1,1-1,0-1,1-1,1-2,0-1,0-2,38 6,-22-7,1-2,-1-3,1-1,-1-2,61-11,-81 9,-1-2,0-1,0-1,-1-1,0-1,-1-1,0-1,-1-1,0-1,-1-1,21-19,-34 26,1 0,-1-1,-1 1,0-2,0 1,-1-1,0 0,0 0,-1-1,-1 0,0 0,0 0,-1 0,0-1,-1 1,-1-1,0 1,0-1,-1 0,0 1,-1-1,-1 0,0 1,0-1,-1 1,-1 0,-6-14,-6-12,-2 2,-1 0,-2 2,-1 0,-2 1,-49-51,14 25,-2 3,-87-60,125 100,-49-24,119 102,201 265,-43-52,-63-82,-124-173,-2-6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9:38.0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0 148,'277'-8,"-218"2,-1-1,95-26,-92 15,189-49,-208 59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9:38.3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1,'0'4,"0"6,0 10,0 9,0 14,5 7,1 0,8 0,6 4,4 1,6 1,3-2,-1-5,-1-11,-1-3,-7-8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12.85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0 492,'93'-4,"0"-3,166-35,175-71,-397 102,4-3,0-2,-1-1,-1-2,-1-2,-1-2,0-1,-2-2,38-36,-35 19,2-1,-32 39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9:39.6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1 254,'14'-1,"0"-1,-1-1,1 0,-1 0,25-11,20-6,449-104,10 43,-508 80,-1 0,1 1,0 0,-1 0,1 1,16 2,-23-2,0 0,0 0,0 0,-1 0,1 0,0 1,0-1,-1 1,1-1,-1 1,1-1,-1 1,0 0,1 0,-1-1,0 1,0 0,0 0,-1 0,1 0,0 0,-1 1,1-1,-1 0,0 0,0 0,0 0,0 1,0-1,0 0,-1 3,-1 9,0-1,0 1,-1-1,-1 0,-1 0,-8 18,-45 74,11-25,-45 122,83-177,1 1,1 0,1 0,1 0,2 1,-1 35,4-55,1-1,-1 1,1 0,1-1,-1 1,1-1,0 1,1-1,0 0,0 0,0 0,0 0,8 8,-4-6,0 0,1-1,0 0,0 0,1-1,0 0,18 9,1-4,1 0,0-2,0-1,1-1,31 3,-3-2,92 1,-134-9,0 0,-1-2,1 1,-1-2,0 0,0-1,0 0,0-1,-1-1,1-1,17-10,-29 14,0 0,0 0,0 0,-1-1,1 1,-1-1,0 1,0-1,0 0,0 0,0 0,-1 0,0 0,0 0,0-1,-1 1,1 0,-1-1,0 1,0 0,0 0,-1-1,0 1,1 0,-3-5,-3-14,-1 0,0 1,-14-26,19 43,-26-53,-3 2,-59-84,-93-93,141 181,39 49,0 0,0-1,0 1,1 0,0-1,0 0,0 1,0-1,0 0,1 0,-2-7,3 10,0 0,0 0,0 0,0 0,1 0,-1 0,0 0,1 1,-1-1,0 0,1 0,-1 0,1 1,0-1,-1 0,1 1,-1-1,1 0,0 1,1-1,30-12,46-1,1 4,1 3,87 4,-132 3,119-2,0 7,251 41,-377-41,0 2,-1 0,0 2,0 1,-1 1,-1 1,33 21,-46-24,0 0,0 1,-1 0,0 1,-1 0,0 1,-1 0,0 0,-1 1,-1 0,0 0,0 1,-2 0,0 0,5 18,-5-8,-1-1,-1 0,-1 1,0 0,-2-1,-1 1,-1 0,-1-1,-1 1,-1-1,-1 0,-1-1,-19 42,26-64,-1 1,1-1,0 1,0 0,-1-1,1 1,0-1,-1 1,1-1,0 1,-1-1,1 0,-1 1,1-1,-1 1,1-1,-1 0,1 1,-1-1,1 0,-1 0,0 1,1-1,-1 0,1 0,-1 0,0 0,1 0,-2 0,-12-14,-7-39,18 43,-64-214,57 182,3-1,1 0,0-61,6 100,0-1,0 1,1 0,-1-1,1 1,0 0,0 0,1 0,-1-1,1 1,0 1,0-1,0 0,0 0,1 1,-1-1,1 1,0 0,0 0,1 0,-1 0,0 1,1-1,0 1,3-2,1 1,0 0,0 0,0 1,1 1,-1 0,0 0,1 0,-1 1,0 0,1 1,-1-1,11 4,-10-2,0 1,0 0,-1 1,1 0,-1 0,0 1,0 0,0 0,-1 1,1 0,-1 0,11 14,5 9,39 61,-33-45,-15-25,-1 0,-1 1,0 0,-2 1,0 0,-2 1,0 0,-2 0,5 31,-10-32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9:40.6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188 678,'18'21,"-2"0,20 31,18 24,426 463,-54-65,-421-469,-1 0,0 0,0 0,0 1,-1 0,5 8,-8-13,0-1,0 0,0 1,0-1,0 0,0 0,0 1,0-1,0 0,0 1,0-1,0 0,0 1,0-1,-1 0,1 1,0-1,0 0,0 0,0 1,0-1,-1 0,1 0,0 1,0-1,-1 0,1 0,0 0,0 1,-1-1,1 0,0 0,0 0,-1 0,1 0,0 1,-1-1,1 0,0 0,-1 0,1 0,-1 0,-33-6,-28-16,1-2,1-3,-103-65,-150-135,240 166,2-4,3-2,-71-90,115 126,2 0,0-2,3 0,0-2,2 0,2 0,1-2,2 0,1 0,-9-66,19 87,0-1,1 1,0 0,2 0,0 0,1 0,0 0,1 1,1-1,0 1,13-23,-6 16,2 1,0 1,2 0,0 1,1 1,37-31,-1 7,2 2,2 3,1 3,2 2,1 2,1 3,1 3,2 3,115-23,-163 41,1 0,0 2,-1 0,1 0,0 2,0 0,26 6,-37-6,-1 1,0 1,1-1,-1 1,0 0,0 1,0-1,-1 1,1 0,-1 1,0-1,0 1,-1 0,1 0,-1 0,0 1,-1 0,1 0,-1 0,0 0,0 0,2 11,0 4,-1 0,-1 0,-1 0,0 1,-2-1,-1 1,0-1,-2 1,-6 29,-10 22,-34 91,33-108,-2 0,-3-1,-2-2,-2 0,-3-2,-2-2,-2-1,-45 46,70-83,0-2,-1 1,-21 11,29-18,-9 5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9:41.1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0 135,'5'5,"1"-1,-1-1,1 1,0-1,0 0,12 5,7 3,922 485,-920-481,35 22,-57-34,-1 0,0 0,0 0,0 1,-1 0,1-1,-1 1,0 1,0-1,3 6,-6-9,1 0,-1 0,0 0,0 0,0 0,0 0,0 0,0 0,0 0,0 0,0 0,0 0,0 0,-1 0,1 0,0 0,-1 0,1 0,0-1,-1 1,1 0,-1 0,0 0,1-1,-1 1,0 0,1 0,-1-1,0 1,0-1,0 1,0-1,1 1,-1-1,0 1,0-1,-1 0,-39 12,11-9,0-1,0-1,0-2,0-1,0-1,0-2,0 0,1-2,0-2,1 0,0-2,0-1,1-2,1 0,-32-23,40 24,1-1,0 0,1-1,1-1,1 0,0-2,1 1,0-1,-14-31,20 33,0 0,2 0,0 0,1-1,0 0,1 0,1 0,1 0,1-1,0 1,1 0,1 0,4-20,-2 21,0-1,2 0,0 1,0 0,2 1,0-1,1 1,0 1,1 0,1 0,0 1,0 0,19-14,-25 24,-1 0,1 1,0 0,-1 0,1 0,0 0,1 1,-1 0,0 0,0 0,0 1,1 0,-1 0,0 0,0 0,1 1,-1 0,0 0,7 3,2 1,-1 0,0 1,-1 1,1 0,20 17,-1 1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9:42.1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305 51,'0'3,"1"-1,-1 1,1-1,0 1,0-1,-1 0,2 1,-1-1,0 0,0 0,1 0,-1 0,1 0,0 0,-1 0,1 0,0-1,0 1,5 2,50 26,-33-19,7 6,165 80,-169-86,1-1,0-2,0 0,1-2,40 3,-65-8,1-1,-1 0,0 0,1 0,-1 0,0-1,1 0,-1 0,0 0,0 0,0-1,1 1,-2-1,7-4,-8 4,0 0,0 0,0 0,0-1,-1 1,1 0,-1-1,0 1,1-1,-1 0,0 1,-1-1,1 0,0 1,-1-1,0 0,1 0,-1 0,0 0,0 1,-1-1,1 0,-1-3,-1-2,1-1,-1 1,-1 0,0-1,0 1,0 0,-1 1,0-1,-1 1,0 0,0 0,-11-13,6 12,0-1,0 1,-1 1,0 0,0 1,0 0,-23-9,-3 4,1 2,-2 1,1 2,-74-3,-332 29,398-16,16-2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9:43.38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93 487,'1'41,"2"-1,2 0,2 0,1 0,2 0,29 71,110 237,-147-343,1 2,1 1,-2 0,1 0,-1 1,2 13,-3-22,-1 1,0-1,0 0,0 1,0-1,0 0,0 1,-1-1,1 1,0-1,0 0,0 1,0-1,0 0,0 1,-1-1,1 0,0 1,0-1,-1 0,1 1,0-1,0 0,-1 0,1 1,0-1,-1 0,1 0,0 0,-1 1,1-1,0 0,-1 0,1 0,0 0,-1 0,1 0,-1 0,1 0,0 0,-1 0,1 0,-1 0,1 0,0 0,-1 0,1 0,0 0,-1-1,1 1,0 0,-1 0,1 0,0-1,-1 1,1 0,0 0,-1-1,1 1,0 0,0 0,0-1,-1 1,1 0,0-1,0 1,-24-21,5-1,2 0,0-1,1-1,-23-48,-38-108,54 123,3 0,2-2,3 0,2-1,-7-80,19 116,2 0,0 0,1 0,1 0,1 1,2 0,7-24,-6 30,1-1,0 2,1-1,1 1,1 0,0 1,1 0,0 1,28-25,-30 31,0 1,0 0,0 0,1 1,0 0,0 1,0 0,1 1,19-4,-27 7,1 0,-1 0,0 1,0 0,1-1,-1 2,0-1,1 0,-1 1,0 0,0 0,0 0,0 1,0-1,0 1,0 0,0 0,0 0,-1 1,1-1,-1 1,0 0,0 0,0 0,0 0,0 1,-1-1,1 1,-1-1,2 6,5 16,-1 1,-1-1,-1 2,-1-1,-1 0,-2 1,-1 28,-1-35,-2 0,0 0,-1 0,-1 0,0 0,-2 0,-1-1,0 0,-1-1,-1 0,-1 0,0 0,-24 28,11-19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9:44.3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483 729,'22'-43,"-5"11,-1-1,-2-1,14-45,-26 70,0 0,0 0,-1 0,0-1,0 1,-1 0,0-1,-1 1,0 0,0-1,-1 1,-1 0,1 0,-1 0,-1 0,0 1,-9-16,10 20,1 0,-2 0,1 0,0 0,-1 1,0 0,0-1,0 1,0 1,0-1,0 1,-1-1,0 1,1 0,-1 1,0-1,-6 0,2 1,1 1,0-1,0 2,-1-1,1 1,0 1,0-1,0 1,-14 6,1 1,1 1,0 1,1 0,0 2,1 0,-32 31,27-18,1 1,1 0,1 2,2 0,1 1,1 1,2 0,1 1,2 1,1 0,1 0,2 1,-5 56,12-82,-1 0,2-1,-1 1,1 0,0 0,1-1,-1 1,2-1,-1 1,6 9,-6-12,1-1,0 1,0-1,1 0,-1 0,1-1,0 1,0-1,0 0,0 0,1 0,-1 0,1-1,0 0,-1 0,11 3,9 0,-1 0,2-2,-1-1,0 0,47-4,126-26,-116 10,-1-2,-1-4,82-38,-102 36,-1-3,-1-3,-2-2,75-60,-109 76,0-1,-1-1,-1 0,-1-2,-1 0,-1-1,16-31,-25 41,-1-1,0 0,-1-1,-1 1,0-1,-1 1,0-1,-1 0,-1 0,-1 0,0-1,-1 1,0 0,-7-28,2 23,-1 0,-1 0,0 1,-2 0,0 0,-14-18,20 30,0 1,-1 0,0 0,0 0,0 0,-1 1,0 0,0 0,0 1,0 0,-1 0,0 0,0 1,0 0,0 0,0 1,-1 0,1 0,-15-1,16 3,1 1,-1 0,0 1,0 0,1 0,-1 0,1 0,0 1,-1 0,1 0,0 0,1 1,-1-1,1 1,-1 0,1 1,0-1,1 1,-1 0,-4 8,-3 5,1 1,1 1,0-1,-7 30,5-12,1 1,3 0,1 0,1 1,2 47,3-67,1-1,1 1,0-1,2 0,0 0,1 0,1 0,0-1,1 0,1 0,1-1,0 0,15 18,-5-12,1-1,1-2,0 0,2-1,28 17,130 65,-150-84,-26-14,-1 0,0 0,1 0,-1 1,0 0,-1 0,1 0,0 0,-1 0,1 1,-1 0,0-1,0 1,3 7,-5-8,-1 1,1 0,-1 0,0 0,0 0,0 0,0 0,-1 0,1 0,-1 0,0 0,0-1,-1 1,1 0,-1-1,0 1,-4 6,-8 16,1 1,1 0,2 1,1 0,1 1,1 0,1 0,2 1,1-1,2 1,0 0,6 45,-4-69,0-1,0 1,1 0,-1 0,1-1,1 1,-1-1,1 1,-1-1,2 0,-1 0,0-1,1 1,5 5,-5-7,-1-1,1 1,0-1,0 0,0 0,0 0,0-1,0 1,1-1,-1 0,0 0,1 0,-1-1,1 0,-1 0,1 0,-1 0,1 0,5-2,13-4,-1 0,1-1,-1-2,-1 0,0-1,0-1,23-18,0-2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9:44.8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0,'1'10,"1"0,0 0,1 0,0-1,1 1,0-1,0 0,1 0,0 0,8 10,5 9,237 402,-150-257,-84-130,-16-31,1-1,0 0,0 0,14 17,-18-26,0 1,0-1,1 0,-1 0,1 0,-1-1,1 1,0 0,-1-1,1 0,0 0,0 0,0 0,0 0,0 0,0-1,0 1,0-1,0 0,0 0,0 0,1-1,4 0,40-11,1-1,45-20,-52 15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9:45.3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1 281,'2'-3,"1"0,-1 0,1 0,0 0,0 1,0 0,0-1,0 1,0 0,1 1,6-4,-5 3,278-125,-113 56,-150 61,2 2,-1 0,1 2,42-8,-37 11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9:45.78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0,'4'0,"6"0,1 4,3 6,4 10,-2 10,5 8,4 7,-3-1,-1 6,1 2,0-2,1-3,-3-4,-6-5,0-9,-3-6,-3-6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9:46.11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01.8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227 292,'-145'333,"125"-273,3 2,2 0,-12 104,26-148,0 0,0 0,2 0,3 23,-4-37,1 1,0 0,1-1,-1 1,1-1,0 1,0-1,0 0,1 0,-1 0,1 0,0 0,0 0,0-1,1 0,-1 1,1-1,0-1,0 1,0 0,5 1,3 1,2-2,-1 1,0-2,1 0,-1 0,1-1,-1-1,1 0,0-1,-1-1,15-2,27-8,68-23,-120 34,315-119,-272 99,-2-2,-1-2,-1-1,72-61,-98 71,0 0,-1-2,0 0,-2 0,0-2,-1 1,-1-2,-1 1,0-2,-2 1,-1-1,0 0,-2-1,-1 1,0-1,0-40,-4 26,-2 0,-1 1,-2-1,-1 1,-3 1,0-1,-2 1,-2 1,-31-60,43 91,0 1,0 0,0 0,0 0,0 0,-1 1,1-1,-1 0,1 0,-1 1,0-1,1 1,-1-1,0 1,0 0,0 0,0 0,0 0,0 0,-3-1,1 3,1-1,-1 0,1 1,-1-1,1 1,0 0,-1 0,1 1,0-1,0 1,0-1,-5 4,-4 1,0-2,0 1,0-1,-1-1,0-1,1 1,-1-2,-26 0,-38 7,64-6,-89 17,-109 35,204-51,0 1,0-1,0 2,1-1,-1 1,1 0,0 0,0 1,1 0,0 0,-9 12,-25 27,-28 21,38-37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15.05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862 1836,'-3'-83,"-3"1,-5 1,-2-1,-40-126,-139-302,135 381,-78-127,100 198,-3 1,-3 2,-2 2,-62-61,94 104,6 4,0 1,0-1,-1 1,0 0,0 1,0 0,-1-1,1 2,-1-1,0 1,0 0,-9-2,14 5,1 0,0 1,-1-1,1 0,-1 1,1-1,0 1,0 0,-1-1,1 1,0 0,0 0,0 0,0-1,0 1,0 0,0 1,0-1,0 0,0 0,1 0,-1 0,0 1,1-1,-1 0,1 1,-1-1,1 0,0 1,0-1,-1 0,1 1,0-1,0 1,0-1,1 1,-1 0,4 59,2-29,2 0,1 0,1-1,1 0,18 31,0-6,62 87,-43-78,3-2,2-2,4-3,1-2,3-3,2-3,3-2,140 76,-176-109,1-2,1-1,-1-1,36 6,-55-14,-1-1,1 0,-1-1,1-1,0 1,-1-2,1 0,0 0,-1-1,1 0,-1-1,0-1,0 0,0 0,10-6,-17 7,0 0,0 0,-1-1,0 1,1-1,-1 0,0 0,-1 0,1 0,-1 0,0 0,0-1,0 1,-1-1,1 0,0-5,2-12,-1 0,0-29,-1 9,7-270,-5 72,2 203,-4 29,-4 24,2-7,0 0,0 0,0 0,1 0,1 0,0-1,0 1,0-1,1 1,0-1,6 10,9 16,30 42,-18-30,36 58,122 148,-175-237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9:47.2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592 811,'10'-8,"0"1,1 0,0 0,1 1,-1 1,19-7,16-8,-40 17,1 0,-1-1,0 0,0 0,0-1,-1 1,7-8,-11 11,-1 1,1-1,-1 1,0-1,1 1,-1-1,0 0,1 1,-1-1,0 0,0 1,0-1,1 0,-1 1,0-1,0 0,0 1,0-1,0 0,0 0,0 1,-1-1,1 0,0 1,0-1,0 0,-1 1,1-1,0 1,-1-2,-1 1,0-1,0 1,-1-1,1 1,0 0,-1 0,1 0,0 0,-1 0,0 0,1 1,-1-1,-2 1,-25-4,0 2,0 1,0 2,0 1,0 1,1 1,-1 2,1 1,1 1,-1 1,1 2,1 1,-46 27,50-26,1 1,0 1,1 1,1 2,1-1,0 2,1 1,1 0,1 1,1 1,1 0,1 1,1 0,1 1,-15 46,23-59,0 1,1-1,1 1,-1 0,2 0,0 0,0 0,1 0,1 0,0 0,0-1,5 15,-3-19,-1 0,1 0,0 0,0 0,1 0,0-1,0 0,1 0,0 0,0-1,0 0,1 0,-1 0,1-1,0 0,0-1,1 1,13 3,9 1,0-1,1-2,-1-1,1-2,0 0,0-2,0-2,0-1,0-1,-1-1,1-2,-1-1,-1-2,0 0,39-21,-46 17,0-1,-1-1,-1-1,-1-1,0 0,-1-1,-1-1,27-43,-4-3,55-124,-80 152,-1 0,-2-2,-2 1,-1-1,5-75,-12-205,-5 152,3 164,0 0,0 0,0 1,-1-1,1 0,-1 0,0 1,0-1,0 0,-1 1,1-1,-1 1,0 0,0-1,0 1,0 0,0 0,-1 0,-2-2,1 3,1 0,0 0,0 1,-1-1,1 1,-1 0,0 0,1 1,-1-1,1 1,-1-1,0 1,1 0,-1 1,0-1,1 1,-1-1,0 1,1 0,-5 2,0 0,0 1,1 0,0 0,0 0,0 1,0 0,1 0,0 1,0 0,0 0,-7 11,-2 4,0 2,-15 32,9-9,2 1,2 1,2 0,-10 63,-17 203,39-279,-4 23,2 2,4-1,7 87,-5-139,0 0,1 0,0 0,0 0,1 0,-1 0,1 0,1-1,-1 1,1-1,1 0,-1 0,8 7,-9-10,1 0,0-1,-1 1,2-1,-1 1,0-1,0-1,1 1,-1-1,0 1,1-1,0 0,-1-1,1 1,0-1,-1 0,1 0,0-1,-1 1,1-1,7-2,14-4,-18 4,0 1,0 0,0 0,1 1,-1 0,9 0,-14 2,0-1,0 1,0 0,0-1,0 2,0-1,0 0,0 0,0 1,-1 0,1-1,0 1,-1 0,0 0,1 0,-1 1,0-1,0 1,0-1,2 5,1 2,-1 0,0 0,0 1,0-1,-1 1,-1 0,0 0,0 0,0 13,-1 17,-3 41,0-33,2-37,-1 0,-1 0,1 0,-2 0,0 0,0 0,-1-1,0 0,0 1,-12 16,-2-2,0-2,-36 35,12-13,27-28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9:49.1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20564 154,'-572'40,"4"47,509-77,-1840 336,123-20,-1467 275,243-29,2583-499,-359 55,333-65,-704 95,-3-31,-239-18,-3-59,911-59,-906-139,612 48,763 99,0-1,0 1,-19-7,29 7,1 1,-1-1,1 1,-1-1,1 0,0 1,-1-1,1 0,0 0,0 0,0 0,0 0,0 0,0 0,0-1,-1 0,2 1,0 0,0 0,0 0,0 0,0 0,0 0,0 0,0 0,1 0,-1 0,0 0,1 0,-1 0,1 0,-1 0,1 0,-1 0,1 1,-1-1,1 0,0 0,0 1,-1-1,1 0,0 1,0-1,1 0,17-11,1 0,-1 1,2 1,39-13,15-7,15-6,2 3,123-25,-123 34,1041-211,27 73,3266-119,-3837 278,1021-27,-1332 13,-2-11,273-66,443-160,-11-31,-933 271,696-168,9 42,-597 113,242-33,508-10,438-60,-1032 78,712-104,-192 92,-822 64,30 0,-39 0,1 0,-1 0,1 0,-1 0,0 0,1 0,-1 1,1-1,-1 1,0-1,1 1,-1-1,0 1,1 0,-1 0,0-1,0 1,0 0,2 2,-3-2,0 0,-1 0,1 0,0 0,0 0,-1 0,1 0,-1 0,1 0,-1-1,1 1,-1 0,1 0,-1 0,0-1,1 1,-1 0,0-1,0 1,0-1,0 1,1-1,-1 1,-2 0,-13 8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29:59.1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1148 126,'-3'-1,"0"0,0-1,0 1,0-1,0 0,1 0,-1 0,0 0,1 0,0-1,0 1,-3-4,-12-11,-1 6,0 0,-1 2,0 0,0 1,-1 1,0 0,0 2,-1 1,1 0,-1 1,0 1,0 2,0 0,-35 4,16 1,1 2,1 2,0 1,0 2,1 2,-68 34,71-28,0 1,0 1,2 2,2 2,0 0,1 2,2 1,1 2,1 0,-23 40,37-53,1 0,1 0,0 1,2 0,0 1,1 0,1 0,1 0,1 0,1 1,0-1,2 1,0 0,2-1,0 1,1-1,1 0,1 1,0-2,2 1,11 24,-7-24,0-1,1 0,1 0,0-2,2 1,0-2,1 0,29 24,-18-21,0-2,1 0,1-2,0-1,43 14,-2-7,2-3,0-4,1-3,113 3,-79-8,0-6,169-19,-173-5,-73 16,0 1,1 1,34-1,-45 6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00.5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143 604,'-6'0,"0"1,1-1,-1 1,0 1,1-1,-1 1,1 0,0 0,0 1,0-1,0 1,0 0,0 1,1-1,-1 1,1 0,0 0,0 0,1 1,-1-1,1 1,0 0,0 0,1 0,-1 0,1 0,-3 11,1-1,0 0,0 0,2 0,0 1,0-1,2 1,0 0,1-1,3 20,-1-18,1 0,0-1,1 1,1-1,1 0,0-1,1 0,1 0,0 0,1-1,1-1,0 0,0 0,2-1,-1 0,1-1,1-1,0 0,1-1,0 0,0-2,0 1,1-2,0 0,1-1,-1-1,19 3,5-1,0-1,1-3,75-4,-87-1,-1-1,0-1,0-1,-1-1,0-2,36-16,-57 22,1-1,-1 0,0 0,0 0,0 0,0-1,-1 0,0 0,0-1,0 1,0-1,-1 0,6-12,-8 14,-1-1,1 0,-1 0,0 1,0-1,0 0,-1 0,0-1,0 1,0 0,0 0,-1 0,0 0,0 1,0-1,-1 0,1 0,-1 1,-1-1,-4-8,-6-6,-1 0,-1 0,-1 2,-1 0,0 1,-1 0,0 2,-1 0,-33-17,10 8,-1 3,-2 1,-78-22,74 30,-1 2,-62-2,19 2,90 8,0 1,0 0,0-1,0 1,0-1,0 0,0 0,0 0,0 0,0-1,1 1,-5-4,7 5,0 0,0-1,0 1,0 0,-1 0,1-1,0 1,0 0,0-1,0 1,0 0,0-1,0 1,0 0,0-1,0 1,0 0,0-1,0 1,0 0,0-1,0 1,0 0,1-1,-1 1,0 0,0-1,0 1,1 0,-1 0,0-1,0 1,0 0,1 0,-1-1,26-12,51-12,1 4,1 2,1 5,0 2,160 0,-191 13,0 2,0 3,-1 1,0 3,-1 1,0 3,0 2,-2 2,0 2,-1 1,47 33,-66-37,-1 2,0 1,-2 1,0 1,-2 0,26 38,-35-46,-2 2,0-1,-1 1,0 0,-1 1,-1-1,-1 1,0 1,-2-1,0 1,0-1,-1 25,-5-37,-3-15,-6-18,-38-133,-34-192,76 315,3 23,1-1,1 1,1-1,0 0,1 1,0-1,4-31,-3 45,1 0,-1 0,1-1,-1 1,1 0,0 0,0 0,0 0,0 0,0 0,1 0,-1 0,1 0,-1 1,1-1,-1 1,1-1,0 1,0-1,0 1,0 0,0 0,0 0,0 0,0 0,0 1,0-1,1 0,-1 1,0 0,0-1,1 1,-1 0,0 0,0 1,1-1,-1 0,0 1,0-1,3 2,8 2,0 0,-1 1,0 1,0 0,18 11,17 16,-2 1,-1 2,-2 2,45 53,-24-17,87 136,-111-143,-30-51,-28-54,-36-85,5-1,-39-152,73 227,3 0,2-1,3 0,-5-98,12 145,1 1,1-1,-1 0,0 0,1 1,-1-1,1 0,0 1,0-1,0 1,0-1,0 1,3-5,-3 6,0 0,0 1,1-1,-1 0,0 0,0 0,0 1,0-1,1 0,-1 1,0-1,1 1,-1 0,0-1,1 1,-1 0,1 0,-1 0,3 0,1 1,1 0,-1 1,0 0,0 0,1 0,-1 0,0 1,-1 0,1 0,0 0,7 7,68 69,82 100,-79-83,252 285,-310-356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01.7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1 175,'11'8,"-1"0,0 0,0 1,-1 1,0-1,11 17,-8-12,18 22,47 59,-69-82,0-1,0 1,-1 0,-1 1,9 27,-15-59,0 0,2 0,5-30,18-84,-24 121,1 1,1-1,0 1,1 0,0 0,8-14,-11 21,1 0,0 1,1-1,-1 1,0 0,1-1,-1 1,1 0,0 1,0-1,0 0,0 1,0 0,0-1,0 1,0 0,0 1,0-1,1 1,-1-1,0 1,1 0,-1 0,0 0,5 1,5 2,0 0,0 1,-1 0,1 1,-1 0,0 1,-1 1,1-1,-1 2,-1 0,1 0,9 11,17 17,53 69,-88-103,61 78,-10-12,78 78,-129-143,1-1,-1 0,1 1,0-1,0 0,0 0,0-1,0 1,4 1,5-7,-8-17,-41-271,21 199,-6-144,21 235,1 0,0-1,0 1,0-1,0 1,1-1,-1 1,1-1,-1 1,1 0,0-1,0 1,0 0,0 0,1-1,-1 1,3-2,-4 3,1 1,-1 0,1-1,-1 1,1 0,0 0,-1-1,1 1,-1 0,1 0,0 0,-1 0,1 0,0 0,-1 0,1 0,-1 0,1 0,0 0,-1 1,1-1,0 0,-1 0,1 1,20 19,184 256,-193-259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02.6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1539,'1'12,"1"-1,0 0,1 1,0-1,1 0,0 0,7 11,5 17,67 159,-69-172,0 0,2-1,1 0,1-1,26 25,-40-44,1-1,-1 0,1 0,0-1,0 0,1 1,-1-2,1 1,-1-1,1 0,0 0,0 0,0-1,0 0,0 0,7 0,-4-1,0-1,1 0,-1-1,0 0,0-1,0 1,0-2,-1 1,14-8,3-5,-1-1,0-1,-2-1,0-1,32-36,-42 40,0-1,-1 0,0 0,-1-1,-1 0,-1-1,-1 0,0 0,-2-1,0 1,-1-1,-1-1,-1 1,-1 0,0 0,-2-1,0 1,-5-22,-1-1,-3 1,-2 0,-1 1,-2 0,-2 1,-1 1,-34-53,28 59,8 19,16 14,0-1,0 1,-1 0,1 0,0 0,0 0,-1-1,1 1,0 0,-1 0,1 0,0 0,0 0,-1 0,1 0,0 0,-1 0,1 0,0 0,0 0,-1 0,1 0,0 0,-1 0,1 0,0 0,0 0,-1 1,1-1,0 0,-1 0,1 0,0 0,0 1,0-1,-1 0,1 0,0 0,0 1,-1-1,1 3,-1-1,1 1,0-1,-1 0,1 1,0-1,1 1,-1-1,0 1,1-1,-1 0,1 1,0-1,0 0,0 1,2 3,23 41,-21-39,15 22,2 0,0-2,2-1,1-1,1-1,2-1,0-2,1 0,37 19,-22-16,1-2,1-2,1-2,1-2,0-3,51 10,-81-21,-1 0,1-2,-1 1,1-2,0-1,0 0,23-5,-34 5,0-1,0-1,-1 1,1-1,-1 0,0 0,0-1,0 0,0 0,0 0,-1-1,0 1,0-1,0-1,-1 1,1-1,-1 0,-1 0,1 0,-1 0,3-7,0-8,0 0,-1 0,-1 0,-1 0,0-1,-2 1,-1-1,0 0,-5-27,-5-9,-2 0,-22-65,-5 4,-106-221,107 270,-2 0,-4 3,-2 2,-65-71,85 109,-1 1,-43-31,57 47,-1 0,-1 1,1 1,-2 1,1 0,-1 1,-27-7,41 12,0 0,-1 1,1 0,0-1,0 1,0 0,-1 0,1 0,0 0,0 1,-1-1,1 1,0-1,0 1,0 0,0 0,0 0,0 0,0 0,0 0,0 1,0-1,1 0,-1 1,0 0,1-1,0 1,-1 0,1 0,0 0,0 0,0 0,0 0,0 0,0 0,1 0,-1 0,1 0,-1 1,1-1,0 0,0 0,0 3,-1 11,2-1,0 1,0 0,8 28,10 28,3-1,3-1,4-2,2 0,3-2,3-2,3-1,3-2,2-2,3-3,2-1,2-2,3-3,114 81,-116-100,0-3,2-2,69 23,-105-42,15 6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03.0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53,'17'0,"23"0,17 0,8 0,-3 0,-8-4,-5-2,-10-4,-7 0,-6 2,-2 1,-2 3,1 2,0 1,-4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03.9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205 1228,'-25'25,"1"2,2 0,0 1,2 2,-19 36,30-49,1 0,1 0,1 1,0 0,1 1,2-1,-1 1,2 0,1-1,0 1,3 28,-1-40,0 0,0 0,1 0,0 0,0 0,1-1,0 1,0-1,0 1,1-1,0 0,0 0,1-1,0 1,6 5,-2-4,0 0,1-1,-1 0,1-1,0 0,1 0,-1-1,22 5,0-3,0-1,1-2,-1-1,1-2,59-6,-69 3,0 0,0-2,-1 0,1-1,-2-2,1 0,26-15,-40 18,0 1,0-1,-1-1,0 0,0 0,-1 0,0 0,0-1,0 0,-1-1,0 1,0-1,-1 0,0 0,0-1,-1 1,0-1,-1 1,1-1,-2 0,2-14,-3-6,-1 0,-1 0,-1 0,-2 0,-1 0,-16-46,-77-162,84 204,5 11,6 11,-1 0,0 0,-1 1,0 0,0 0,-10-11,41 76,30 32,4-2,3-3,4-3,111 103,-131-139,2-2,1-2,2-2,2-3,72 36,-91-54,2-1,-1-2,2-1,-1-2,1-2,1-1,-1-2,1-2,75-2,-102-2,1 0,-1-1,0 0,0-1,0 0,-1 0,1-1,-1-1,0 0,0 0,0-1,-1 0,17-14,-17 11,-1-1,0 0,0 0,-1-1,0 0,-1 0,0-1,-1 1,0-1,-1 0,-1-1,3-12,1-16,-3 0,-1 0,-2 0,-1 0,-3 0,-1 0,-2 0,-21-74,-10-1,-88-189,-79-95,150 311,-3 2,-90-104,141 184,2 2,0 0,0 0,0 0,0 1,-1 0,0 0,0 0,0 0,0 1,-1 0,-8-4,13 7,1-1,-1 1,0 0,1 0,-1 0,1 0,-1 0,1 0,-1 0,1 0,-1 1,1-1,-1 0,1 0,-1 0,1 1,-1-1,1 0,-1 0,1 1,0-1,-1 0,1 1,0-1,-1 0,1 1,0-1,-1 1,1-1,0 1,-1-1,1 1,0-1,0 1,0-1,0 1,-1-1,1 1,0-1,0 1,0 0,2 27,-2-27,6 32,1-1,2 0,18 42,49 96,-53-121,225 422,-173-349,155 191,-229-312,102 112,-92-102,1 0,1-1,0-1,1 0,-1 0,2-2,17 8,-8-7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04.4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0 178,'5'0,"9"-4,7-2,4-3,7-1,5-3,7 1,7-2,8-3,8 2,4 3,3 0,-2-3,0 1,-9 3,-11 4,-9 2,-12 3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05.0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1,'0'4,"13"6,13 18,10 18,13 17,9 11,14 15,6 13,-1 2,-1 1,-5-5,-10-11,-11-12,-11-15,-6-17,-10-13,-8-12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15.39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11,'0'-5,"0"-1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05.3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115 184,'-4'-8,"-6"-12,-6-11,-3 0,0 1,0 6,3 2,4 5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05.8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64 741,'-1'-16,"-1"0,-1 1,0-1,-1 1,-1-1,-10-22,-11-39,25 75,0 1,1-1,-1 0,1 1,-1-1,1 0,0 0,0 1,0-1,0 0,0 0,0 1,0-1,0 0,1 0,-1 1,1-1,0 0,-1 1,1-1,0 1,1-3,0 3,-1 0,1 1,-1 0,1-1,-1 1,1 0,-1-1,1 1,-1 0,1 0,-1 0,1 1,-1-1,1 0,-1 0,0 1,1-1,-1 1,1-1,1 2,14 7,-1 0,1 1,16 14,-26-19,691 531,-675-517,-15-12,0 0,0 0,1-1,0 0,0 0,18 6,-27-11,1-1,0 0,-1 0,1 0,0 0,-1 0,1 0,0 0,-1 0,1 0,0 0,-1 0,1 0,0 0,-1 0,1-1,0 1,-1 0,1-1,-1 1,1 0,-1-1,1 1,-1 0,1-1,-1 1,1-1,-1 1,1-1,-1 1,1-1,-1 0,0 1,0-1,1 1,-1-1,0 0,0 1,0-1,1 0,-1-1,2-31,-3 31,-24-229,6 84,-22-557,42 681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06.4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322 675,'4'-1,"0"-1,0 1,0-1,0 0,-1-1,1 1,-1-1,1 1,-1-1,0 0,0 0,4-6,3-1,10-12,0 0,-2-2,0 0,-1-1,18-37,-11 11,34-104,-29 49,-26 95,-2 1,1-1,-1 0,-1 0,0 0,0 1,-4-22,3 30,1 1,-1-1,0 1,0-1,1 0,-1 1,0-1,0 1,-1 0,1-1,0 1,0 0,-1 0,1-1,0 1,-1 0,1 0,-1 1,1-1,-1 0,0 0,1 1,-1-1,0 1,0 0,1-1,-1 1,0 0,0 0,1 0,-1 0,0 0,0 1,1-1,-1 0,0 1,1-1,-1 1,0 0,-2 1,-9 3,0 1,0 1,-23 15,-10 11,1 3,-79 82,-62 100,175-203,-1-1,0 1,2 1,-1 0,-10 24,20-37,-1 0,1 0,0 0,0 0,0 0,0 0,1 0,-1 0,1 0,0 0,0 1,0-1,0 0,0 0,1 0,-1 0,1 0,0 1,0-1,0 0,1-1,-1 1,1 0,-1 0,1-1,0 1,0-1,0 1,0-1,1 0,-1 0,1 0,2 2,9 4,1 0,0-2,0 1,0-2,1 0,26 4,108 10,-103-14,910 35,-950-40,5 0,0 0,-1-1,20-3,-13-2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06.8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07.4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08.3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11.3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1298 335,'-1'-6,"0"1,0-1,0 0,-1 1,0 0,0-1,0 1,-1 0,1 0,-1 0,0 0,-1 1,1-1,-1 1,0 0,0 0,-5-4,-12-9,-1 1,-30-17,35 23,-25-15,-2 2,-1 2,0 2,-2 2,0 2,0 3,-83-12,94 19,-1 2,0 1,1 2,-1 2,0 2,1 0,0 3,0 1,1 2,0 1,-35 16,53-18,0 0,1 1,1 1,-1 1,2 0,-1 1,2 0,0 1,0 0,2 1,-17 27,23-34,1 0,0 1,0-1,1 1,0-1,1 1,0 0,0 0,1 0,0 0,1 1,-1-1,2 0,0 0,0 0,0 0,1 0,0 0,1 0,0 0,1-1,-1 0,1 1,1-1,0-1,7 9,1-1,1-1,0 0,1-1,1-1,0 0,0-2,1 1,1-2,-1-1,2 0,-1-1,27 6,19 3,1-3,89 6,-115-16,-1-1,75-7,-102 4,1 0,-1-1,1-1,-1 0,0 0,0-1,0-1,-1 0,1 0,-1-1,-1 0,1-1,-1 0,9-9,-13 11,-1-1,0 0,0 0,-1 0,5-11,-7 14,0 0,0 0,0 0,0 0,1 1,-1-1,1 0,0 1,0-1,0 1,0-1,0 1,0 0,1 0,-1 0,1 0,0 0,0 1,-1-1,1 1,0 0,0 0,0 0,0 0,0 0,1 1,-1-1,3 1,10 0,-1 1,0 1,1 1,-1 0,21 7,13 3,-30-9,0 2,-1 0,0 0,0 2,-1 0,0 1,0 1,22 18,-17-10,-1 1,-1 1,-1 1,0 1,16 27,14 14,-28-38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13.7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546 26,'0'-1,"1"1,-1 0,0 0,0 0,1-1,-1 1,0 0,0 0,1-1,-1 1,0 0,0-1,0 1,0 0,1 0,-1-1,0 1,0 0,0-1,0 1,0 0,0-1,0 1,0 0,0-1,0 1,0 0,0-1,0 1,0 0,0-1,-1 1,1 0,0-1,0 1,0 0,0 0,0-1,-1 1,1 0,0 0,0-1,-1 1,1 0,-21-8,-27 3,47 5,-72 1,-87 11,-13 1,169-13,1 0,-1 0,1 0,-1 0,1 1,-1 0,1 0,-1 0,1 0,0 0,-1 1,1-1,0 1,-5 3,6-2,0-1,1 0,-1 1,1-1,0 1,0-1,0 1,0-1,0 1,1 0,-1 0,1-1,0 1,0 0,0 0,0-1,0 1,0 0,1 0,0 2,8 34,1 0,2-1,20 44,2 9,286 651,-289-670,-3 2,18 81,-5-19,-40-132,0-1,0 1,0 0,1-1,0 1,0-1,0 0,0 0,0 0,0 0,1 0,0 0,-1 0,1-1,0 1,0-1,1 0,-1 0,5 2,1-2,0 1,1-1,-1-1,1 0,-1 0,16-1,296-24,-291 20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14.6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0,'12'14,"0"0,-1 1,-1 0,-1 1,15 32,7 12,-30-59,-1 0,0 0,1 0,-1 0,1-1,-1 1,1 0,-1 0,1-1,-1 1,1 0,0-1,-1 1,1 0,0-1,0 1,0-1,-1 1,1-1,0 0,0 1,0-1,0 0,0 0,0 1,0-1,0 0,-1 0,1 0,0 0,0 0,0 0,0 0,0-1,0 1,0 0,0 0,0-1,-1 1,1-1,0 1,0-1,0 1,-1-1,1 1,0-1,0 0,-1 1,1-1,-1 0,1 1,-1-1,1 0,-1 0,1 0,-1 0,1 0,6-12,0 1,0-1,5-16,-3 8,-6 14,1-1,1 1,-1-1,1 1,1 0,-1 1,1 0,0-1,1 2,7-7,-11 10,0 1,0 0,0-1,0 1,0 0,0 0,0 1,0-1,0 0,0 1,0 0,0 0,0 0,1 0,-1 0,0 1,0 0,0-1,0 1,0 0,0 0,0 1,0-1,-1 1,1-1,0 1,-1 0,1 0,-1 0,4 4,29 30,-1 2,32 49,10 9,-64-81,47 53,92 143,-137-186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15.5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0,'593'0,"-587"0,1 1,-1-1,1 1,-1 0,1 0,-1 1,0 0,0 0,0 1,0-1,0 1,0 1,-1-1,1 1,-1 0,0 0,0 0,0 1,-1 0,0 0,0 0,0 0,0 1,-1 0,0-1,3 9,46 96,50 158,-38-89,214 460,-255-592,-3 0,18 63,-32-86,-1 1,0 0,-2 1,-1-1,-1 0,-3 39,1-59,0 0,0-1,0 1,0 0,-1-1,0 1,0-1,0 0,0 0,-1 0,0 0,0 0,0 0,0 0,0-1,-1 0,1 0,-1 0,0 0,0 0,0-1,-1 0,-8 4,-7 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16.50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1 813,'0'6,"1"0,0-1,1 1,-1-1,1 1,0-1,0 0,1 0,0 1,4 5,38 50,-34-48,-10-12,0 1,0-1,0 0,1 1,-1-1,0 0,1 0,-1 0,0 0,1 0,-1 0,1 0,0-1,1 2,-2-2,0 0,-1 0,1 0,0-1,-1 1,1 0,0 0,-1 0,1 0,0-1,-1 1,1 0,0 0,-1-1,1 1,-1-1,1 1,-1 0,1-1,-1 1,1-1,-1 0,1 1,0-1,2-6,0 1,0-1,-1 1,1-1,1-12,2-2,15-39,3 2,3 1,2 0,2 2,3 2,2 1,64-71,-95 117,0 1,0 0,1 0,-1 0,1 1,0-1,0 1,1 1,-1-1,9-2,-12 5,1 1,0-1,0 1,0-1,0 1,0 0,-1 1,1-1,0 1,0 0,0-1,-1 2,1-1,0 0,-1 1,1 0,-1 0,0 0,0 0,5 4,29 27,-2 1,-1 2,-2 1,36 54,-55-73,16 22,-2 2,28 59,-55-101,0 0,0 0,1 0,-1 0,0 0,0 0,0 0,0 0,0 0,0-1,0 1,0 0,1 0,-1 0,0 0,0 0,0 0,0 0,0 0,0 0,1 0,-1 0,0 0,0 0,0 0,0 0,0 0,0 0,1 0,-1 0,0 0,0 0,0 0,0 0,0 1,0-1,0 0,1 0,-1 0,0 0,0 0,0 0,0 0,0 0,0 0,0 1,0-1,0 0,0 0,0 0,0 0,0 0,0 0,1 0,-1 1,0-1,0 0,0 0,0 0,0 0,0 0,0 0,-1 1,3-18,-5-25,-5-8,3 0,1 0,7-92,0 119,0 1,2-1,0 1,2 0,0 0,2 1,0 0,1 0,1 1,24-32,-22 35,0 1,0 1,2 0,0 1,0 0,1 1,20-11,-28 19,-1 2,1-1,-1 1,1 0,0 0,0 1,1 0,-1 1,0 0,0 0,1 1,-1 0,1 0,-1 1,0 0,0 1,1-1,-1 2,0-1,10 6,7 4,-1 1,0 2,-2 0,1 2,20 20,95 102,-125-125,-7-8,8 8,-1 0,-1 1,14 23,-16-20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16.13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184 1,'0'4,"0"6,-4 5,-2 9,1 9,-8 7,-2 6,-2 3,2 6,-2 3,-1-5,2-2,4-7,-1-9,3-8,-2-3,1-6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16.5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0,'18'3,"0"0,0 1,0 0,-1 2,0 0,0 1,0 0,-1 1,16 12,26 10,-48-25,427 217,-380-182,-39-23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17.1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0,'2'22,"2"0,0 0,2-1,0 0,1 0,1-1,1 1,13 20,2 8,225 424,-180-350,-39-65,-21-37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17.77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1 229,'21'-2,"-1"0,1-2,0-1,28-9,4-2,235-72,-4 0,-256 82,-6 3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19.47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1,'2'53,"2"0,21 97,42 100,-59-219,54 205,16 54,-78-288,0 0,1 0,0 0,-1 0,1-1,0 1,0 0,0 0,0 0,1-1,-1 1,0-1,1 1,-1-1,1 1,-1-1,1 0,2 2,-3-3,1 0,-1 1,1-1,-1 0,1 0,-1 0,1 0,-1 0,1 0,-1-1,1 1,-1 0,1-1,-1 1,0-1,1 0,-1 1,0-1,2-1,7-6,0 0,0-1,-1 0,14-19,-8 11,8-9,1 0,1 2,2 1,0 1,1 1,1 2,1 1,1 1,0 1,1 2,42-13,-32 16,63-10,-85 18,-1 1,1 2,0-1,-1 2,34 6,-49-7,1 1,-1 0,0 1,1-1,-1 1,0 0,0 0,-1 0,1 0,0 1,-1 0,1-1,-1 1,0 1,0-1,0 0,0 1,-1-1,1 1,1 5,-1-3,-1 1,0 0,0 0,-1 0,0 1,0-1,-1 0,0 0,0 0,-1 1,-1 9,-3 2,1 0,-2 0,-1-1,0 0,-1-1,-1 1,-1-1,-17 24,20-34,1-1,-1 0,0 0,0 0,0-1,-1 0,0 0,0-1,0 0,0 0,-1-1,0 0,0-1,1 0,-16 2,-11-1,-1-2,-62-5,23 0,-246 3,296 1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20.2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727 1,'-18'1,"-1"0,1 2,-1 0,1 1,-22 8,-90 40,46-17,-227 98,306-132,1 1,0 0,0 0,0 1,0-1,1 1,-1 0,0 0,1 0,0 0,0 1,0-1,0 1,1 0,-1-1,1 1,0 1,0-1,1 0,-1 0,1 1,0-1,0 1,-1 6,2 6,0 1,1-1,1 1,1-1,5 19,-2-9,-3-8,133 633,47-10,-52-203,-115-378,-15-55,1-1,-1 1,1 0,1 0,-1-1,1 1,0-1,0 0,1 0,-1 0,1 0,7 6,-7-9,-1 0,0 0,1 0,0-1,-1 0,1 1,0-1,-1 0,1-1,0 1,0-1,0 0,0 0,0 0,-1 0,1-1,0 1,0-1,0 0,-1 0,5-2,48-18,-1-3,98-58,-30 15,454-227,-514 260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21.26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0 660,'213'238,"-178"-196,-2 2,-2 2,-3 0,-1 2,35 88,-66-244,-20-75,-23-288,46 457,-1-395,2 405,0-1,0 1,1-1,-1 1,1-1,0 1,1 0,-1-1,1 1,0 0,4-7,-5 10,1-1,0 1,0-1,0 1,0 0,0 0,0 0,0 0,0 0,0 0,0 1,1-1,-1 0,0 1,0 0,1 0,-1 0,0 0,1 0,-1 0,0 0,1 1,3 1,19 3,0 2,-1 1,0 2,0 0,-1 1,42 27,-35-16,0 0,-1 2,-1 1,30 35,-45-42,-1 0,-1 1,0 0,-2 0,0 1,-1 1,-1-1,-1 1,-1 0,3 23,-2-22,0-6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22.5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1 251,'27'-3,"1"-1,-1-1,0-1,0-2,0 0,37-19,24-6,214-58,-104 34,-193 55,-1 0,0 1,1 0,-1 0,0 0,1 1,-1-1,1 1,-1 0,1 0,-1 1,1-1,-1 1,1 0,-1 0,0 1,1-1,4 3,-3 1,0 1,0 0,0-1,-1 2,1-1,-1 1,-1 0,0 0,5 8,502 855,-356-614,289 451,-442-705,3 5,1 1,-2 0,1 0,-1 0,6 17,-9-22,-1-1,1 1,-1-1,0 1,0 0,0-1,0 1,-1 0,1-1,-1 1,0-1,1 1,-1-1,0 1,0-1,-1 1,1-1,0 0,-1 0,0 0,1 0,-1 0,0 0,-4 3,-187 140,90-72,-15 10,-176 92,271-163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23.3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0 858,'97'-48,"153"-71,786-246,-500 190,-433 139,221-70,-291 97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23.9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1 371,'8'-1,"-1"-1,1 0,-1 0,1 0,-1-1,0 0,0 0,0-1,11-7,14-7,60-20,3 5,0 3,119-20,138-44,-297 75,54-29,-93 40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17.38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0,'1'5,"0"0,1 0,0-1,0 1,0-1,1 1,0-1,0 0,0 0,0 0,6 6,7 10,33 49,432 583,-203-335,-262-301,23 23,-37-37,0 0,-1 0,1 0,-1 0,0 0,0 1,0-1,0 0,0 0,0 1,0-1,-1 1,1-1,-1 1,0-1,1 5,-5 3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25.1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0,'3'1,"0"-1,0 1,0 0,0 0,0 0,0 0,0 0,0 0,-1 1,1-1,0 1,-1 0,0 0,1 0,-1 0,0 0,0 1,0-1,2 4,33 58,-27-44,166 277,-15-29,-160-265,1 0,-1 0,1-1,-1 1,1 0,0-1,0 0,0 1,1-1,-1 0,0 0,1 0,-1 0,1-1,0 1,4 1,-5-2,1-1,-1 0,1-1,0 1,-1 0,1-1,-1 0,1 1,-1-1,0 0,1 0,-1 0,0 0,1-1,-1 1,0-1,0 1,0-1,-1 0,3-2,39-35,0 2,86-54,251-110,-326 178,0 3,2 1,0 4,0 2,84-9,-131 21,-1 0,1 1,0 0,0 1,-1 0,11 2,-17-3,-1 1,1-1,-1 1,1 0,-1 0,1-1,-1 1,1 0,-1 0,0 1,1-1,-1 0,0 0,0 1,0-1,0 0,0 1,0-1,-1 1,1-1,0 1,-1 0,1-1,-1 1,0-1,1 1,-1 0,0 0,0-1,0 1,0 0,0-1,-1 1,1 0,0-1,-1 1,0 2,-7 16,0 0,-1-1,-1 0,0-1,-2 0,-17 22,3-4,-7 14,11-14,-2-1,-1-1,-1-1,-2-1,-48 41,56-59,0-2,-1 0,0-2,-1 0,0-1,-1-1,-45 9,44-15,-1-2,1 0,-1-1,1-1,-1-2,1 0,-32-11,32 7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30.8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242 15,'2'-9,"-3"3,-11 14,-7 9,0 2,1 1,1 0,0 1,-18 31,29-43,-8 12,1 1,1 0,1 0,1 2,1-1,1 1,-9 39,15-45,0 0,0-1,2 1,0 0,1 0,1-1,1 1,0-1,2 1,0-1,11 26,8 8,3 0,48 68,80 88,-68-96,33 47,182 251,-212-247,-89-161,0 1,1 0,-1-1,0 1,1-1,-1 0,1 1,-1-1,1 0,0 0,-1 0,1 0,0 0,0 0,0-1,0 1,0-1,0 1,0-1,0 1,0-1,0 0,0 0,0 0,0 0,0-1,0 1,-1-1,1 1,0-1,0 1,0-1,0 0,0 0,-1 0,1 0,2-2,9-6,-1-1,0 0,-1-1,12-13,-2 1,105-99,87-82,-182 177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31.6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0 310,'6'1,"0"0,0 0,-1 0,1 1,0 0,-1 0,0 0,1 1,-1 0,0 0,7 5,53 48,-46-39,24 21,-1 2,43 55,-81-142,-7-31,-2-24,13-153,-7 250,-1 1,0 0,1-1,0 1,0 0,0-1,0 1,1 0,-1 0,1 0,0 0,1 0,-1 1,1-1,-1 1,1-1,0 1,0 0,1 0,-1 0,1 0,-1 1,1 0,0-1,0 1,0 1,0-1,0 0,0 1,1 0,-1 0,0 0,1 1,-1 0,1-1,-1 2,0-1,1 0,-1 1,1 0,5 1,7 3,0 0,0 1,0 1,-1 1,0 0,29 21,82 73,-115-92,4 4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32.3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1 351,'79'-102,"-34"55,1 1,3 2,61-41,-106 81,1 1,-1 0,1 1,0-1,0 1,0 0,1 0,-1 1,0-1,1 1,-1 0,1 1,-1-1,1 1,-1 0,10 2,-8 0,-1 0,0 0,0 1,1 0,-2 0,1 0,0 1,-1 0,0 0,0 1,0-1,0 1,6 9,40 53,77 140,-69-107,29 47,216 345,-211-356,166 186,-208-273,-39-38,0 0,0 0,-1 1,0 1,16 26,-26-37,0 0,0-1,-1 1,1 0,-1 0,1-1,-1 1,0 0,0 0,0 0,0-1,0 1,0 0,0 0,-1 0,1-1,-1 1,1 0,-1 0,-1 2,-1 0,1 0,-1 0,0 0,0-1,0 0,-1 1,1-1,-5 3,-8 4,0 0,-36 15,50-24,-23 10,2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32.8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453 0,'-3'1,"1"-1,0 1,0 0,0 0,0 0,0 0,0 0,0 0,1 0,-1 1,0-1,1 1,-1-1,1 1,-1 0,1 0,0-1,-2 5,-22 41,22-41,-187 465,60-137,71-202,49-108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33.3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22,'0'-2,"0"1,1 0,0 0,-1 0,1 0,0-1,0 1,-1 0,1 0,0 0,0 0,0 1,0-1,0 0,1 0,-1 1,0-1,0 0,0 1,1-1,-1 1,0 0,0-1,1 1,-1 0,0 0,1 0,-1 0,0 0,3 0,44 2,21 13,-1 4,0 3,-1 3,73 38,92 35,-162-71,-47-16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34.0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1,'33'0,"-1"1,51 8,-68-5,-1-1,1 2,-1 0,0 1,0 0,-1 1,23 15,3 10,-2 1,-1 2,-1 2,-2 1,35 52,-60-78,6 4,-3-5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34.5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1,'0'4,"5"6,0 10,9 10,6 4,8 9,4 6,5 3,0 1,-2 1,-2-1,-3-5,-2-7,-6-5,-2-10,-5-4,-4-6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35.0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1 331,'7'-5,"0"0,0 1,1 0,-1 0,1 1,0 0,0 0,9-1,8-4,343-127,-222 90,46-19,-118 34,-42 16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36.15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452 1,'-16'1,"0"0,0 2,0-1,1 2,-1 0,1 1,0 1,1 0,-1 1,1 1,0 0,1 1,0 0,1 1,-16 15,1 2,1 2,1 0,2 2,1 1,-22 42,39-65,0 1,0 0,1 0,0 0,1 0,0 1,0-1,1 1,-1 16,4-22,-1-1,0 0,1 0,0 0,0 0,0 0,1 0,-1 0,1 0,0 0,0 0,0-1,1 1,-1-1,1 0,0 0,0 0,0 0,0 0,1-1,-1 1,1-1,-1 0,1 0,0 0,7 2,-7-2,1 0,0-1,0 0,0 0,0 0,0 0,0-1,0 0,1 0,-1 0,0-1,0 0,0 0,7-2,-3-1,0 1,-1-2,1 1,-1-1,0 0,0-1,8-8,2-3,0-1,-2-1,0-1,-2 0,14-23,-20 27,-1-1,-1 1,0-1,-1 0,4-32,-5 30,-1 0,2 1,1 0,11-28,-16 46,-1-1,0 0,1 0,-1 0,0 0,1 0,-1 0,1 0,0 1,-1-1,1 0,0 1,-1-1,1 0,0 1,0-1,-1 0,1 1,0 0,0-1,0 1,0-1,0 1,0 0,0 0,0-1,0 1,0 0,-1 0,1 0,0 0,0 0,0 0,0 0,0 1,0-1,0 0,0 0,0 1,0-1,0 1,0-1,0 1,-1-1,1 1,0-1,0 1,0 1,6 5,0 0,-1 0,0 1,7 11,1 1,208 255,-192-243,-18-18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18.45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1143,'9'-1,"-1"-1,1-1,0 1,-1-1,1-1,-1 0,0 0,0 0,-1-1,1 0,9-9,31-18,176-83,171-94,-176 88,209-131,-155 39,-86 65,-184 146,-3 2,0 0,0 0,0 0,0 0,0 1,0-1,0 0,0 0,0 0,0 0,0 0,0 0,0 0,1 0,-1 0,0 0,0 0,0 0,0 0,0 0,0 0,-5 8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37.2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435 0,'-72'1,"-1"3,1 3,-95 22,163-29,1 1,-1 0,1-1,-1 2,1-1,0 0,0 1,0-1,0 1,0 0,-5 4,7-4,0 0,0-1,0 1,1 0,-1 0,1 0,-1 0,1-1,0 1,0 0,0 0,0 0,0 0,0 0,0 0,1 0,-1 0,1-1,-1 1,1 0,0 0,-1 0,3 2,117 236,-17-38,159 452,-169-408,-81-214,32 75,-39-98,0 0,0 0,1 0,0-1,1 0,-1 0,2 0,11 9,-16-15,0 0,0 0,1-1,-1 1,0-1,1 0,0 0,3 1,10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38.21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0 234,'8'1,"-1"0,1 0,-1 1,0 0,1 0,-1 1,0 0,0 0,-1 0,1 1,11 8,8 9,34 33,-20-17,-27-27,-7-6,0 1,0 0,-1-1,1 2,-1-1,0 1,-1 0,1 0,-1 0,0 0,-1 1,1-1,1 9,-23-53,13 14,2 0,0-1,1 1,2-1,1 1,0-1,7-29,-6 41,1 0,0 0,1 0,1 1,0-1,1 1,0 0,0 0,2 1,-1 0,1 0,1 1,0 0,18-15,-23 22,0 0,1 0,-1 1,1 0,0-1,0 1,0 1,0-1,0 1,0 0,0 0,1 0,-1 1,0 0,7 1,-3 0,0 1,0 0,0 0,-1 1,1 0,-1 1,0 0,10 6,5 6,-1 0,-1 2,0 0,31 38,-2 2,-37-46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39.1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0 323,'40'-37,"1"1,2 3,58-35,150-64,-246 129,0 1,0-1,0 2,0-1,1 0,-1 1,0 0,1 0,-1 1,1-1,-1 1,1 0,-1 1,1-1,7 3,-8-1,1 1,-1 0,0 0,1 1,-2-1,1 1,0 0,-1 1,1-1,-1 1,0 0,-1 0,6 9,23 44,-3 2,-2 0,34 114,-34-91,111 357,94 250,-203-629,4-2,2 0,2-3,46 53,-5-5,-76-102,0 1,0-1,0 1,-1 0,1 0,-1 0,0-1,1 2,-1-1,-1 0,1 0,0 0,-1 0,0 0,1 1,-1-1,-1 0,1 0,0 1,-2 4,1-6,-1 1,1-1,-1 0,1 1,-1-1,0 0,0 0,0 0,0 0,-1 0,1-1,0 1,-1-1,1 0,-1 1,1-1,-1 0,0 0,0-1,1 1,-1 0,0-1,-4 0,-43 7,28-2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43.4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412 362,'40'758,"-6"-253,-34-492,1 2,0 0,-1 0,-4 20,4-34,1-1,-1 0,0 0,0 0,0 0,0 0,0 1,0-1,0 0,0 0,0 0,0 0,0 1,0-1,0 0,0 0,0 0,0 0,0 0,0 1,0-1,0 0,-1 0,1 0,0 0,0 0,0 0,0 1,0-1,0 0,0 0,0 0,-1 0,1 0,0 0,0 0,0 0,0 0,0 1,-1-1,1 0,0 0,0 0,0 0,0 0,0 0,-1 0,1 0,0 0,0 0,0 0,0 0,-1 0,1 0,0 0,0-1,0 1,0 0,0 0,0 0,-1 0,1 0,0 0,0 0,0 0,-8-16,-6-26,-281-1014,164 610,122 420,-9-39,17 61,0 1,1-1,-1 0,1 0,0 0,0 0,0 0,0 0,1 1,0-1,0 0,2-6,-2 9,0 0,0 0,0-1,0 1,0 0,0 0,1 0,-1 1,0-1,1 0,-1 0,0 1,1-1,-1 1,1-1,-1 1,1-1,-1 1,3 0,35-1,-27 2,36 1,1 1,-1 3,0 2,-1 3,0 1,53 21,-33-5,-1 3,-2 3,86 60,-88-50,-3 2,72 73,-96-84,-3 2,-1 1,-2 2,39 69,-67-108,4 8,-1-1,0 1,0 0,4 18,-7-25,-1 0,0 0,1 0,-1 0,0 0,0 0,-1 0,1 0,0 0,-1 0,1 0,-1 0,1 0,-1 0,0 0,0-1,0 1,0 0,0 0,0-1,-1 1,1-1,0 1,-1-1,1 0,-1 1,0-1,1 0,-3 1,-155 75,60-31,76-35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44.1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0 237,'4'-4,"6"-2,6 0,-1-2,7-1,3-3,-3-3,5-4,9-3,3-2,4-5,3 2,2-2,-7 2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45.3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559 904,'10'-59,"0"10,-3-55,-8-106,1 200,-1 1,0-1,0 0,-1 1,-1-1,1 1,-1-1,-1 1,0 0,-5-8,7 14,0 0,0 1,-1-1,1 1,-1-1,1 1,-1 0,0 0,0 0,0 0,0 1,0-1,0 1,0 0,0 0,-1 0,1 0,0 0,-1 1,1-1,-1 1,1 0,-1 0,1 1,0-1,-1 1,1-1,0 1,-1 0,1 0,0 1,-3 1,-10 4,1 1,1 0,-1 1,1 1,1 0,0 1,1 1,0 0,-12 14,-88 128,85-114,1 2,3 0,1 2,3 0,1 1,2 1,3 0,-12 69,24-109,0 0,1 1,-1-1,1 1,1-1,-1 0,1 1,0-1,1 0,-1 0,1 0,1 0,3 8,-4-10,1-1,0 1,1-1,-1 0,1 0,-1 0,1 0,0 0,0-1,0 0,1 0,-1 0,0 0,1-1,-1 0,1 0,-1 0,9 1,16 0,0 0,0-2,0-1,0-1,38-9,146-43,-116 27,470-110,-378 101,200-11,-370 46,2-2,0 2,0 1,40 5,-58-5,1 0,0 1,0 0,-1 0,1 0,-1 0,1 1,-1 0,1-1,-1 1,0 0,0 1,0-1,0 0,0 1,0 0,-1-1,0 1,1 0,-1 0,0 1,0-1,-1 0,1 1,-1-1,1 1,0 5,0 9,0 0,-2 0,0 0,-1-1,-1 1,-1 0,0-1,-9 28,-6 5,-36 79,-8-9,-5-3,-5-3,-5-3,-110 123,182-230,-2 5,0-1,-1 0,-16 11,24-18,-1 0,0 0,1-1,-1 1,0 0,0-1,0 1,0-1,0 1,0-1,0 0,0 1,0-1,1 0,-1 0,-1 0,1 1,0-1,0 0,0 0,0 0,0-1,0 1,0 0,0 0,0-1,0 1,1 0,-1-1,0 1,0-1,0 1,0-1,0 1,0-1,1 0,-1 1,0-1,1 0,-1 0,0 1,1-1,-1 0,1 0,-1 0,1 0,0 0,-1 0,1 0,-1-2,-3-22,0-1,1 1,2-1,0 0,2 0,5-29,-3 5,11-90,7 0,5 1,6 2,6 1,7 2,66-140,-99 247,2 1,0 0,2 1,1 0,1 1,1 1,1 1,24-21,-18 20,25-21,-3-2,85-103,-129 144,-1 0,0 0,1-1,-2 1,1-1,-1 1,1-1,-2 0,1 0,-1 0,1 0,-2 0,1-1,-1 1,0 0,0 0,0 0,-3-8,2 9,-1 0,-1 0,1 1,0-1,-1 0,0 1,0 0,-1 0,1 0,-1 0,0 0,0 1,0 0,0 0,-1 0,1 0,-1 0,0 1,0 0,0 0,-8-2,2 2,-1-1,1 1,-1 1,1 0,-1 1,0 0,1 1,-1 0,0 1,1 0,0 1,-1 0,1 1,0 0,1 1,-1 0,1 1,0 0,0 0,1 1,0 1,0-1,0 1,1 1,1 0,-13 17,14-18,0 0,1 0,0 1,1-1,0 1,0 0,1 1,0-1,1 0,0 1,0 0,1-1,0 1,1 0,0 0,0-1,1 1,1 0,-1 0,2-1,-1 0,1 1,1-1,-1 0,2 0,-1-1,1 1,1-1,-1 0,1 0,1-1,10 11,2-2,2-1,-1-1,2-1,-1 0,2-2,0 0,31 9,174 41,104-5,-78-16,-251-40,0 0,-1 0,1 1,0-1,0 1,0 0,-1 0,1 0,0 0,-1 1,1-1,-1 0,1 1,-1 0,0 0,0 0,0 0,3 3,0 12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45.9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147 36,'0'5,"-1"-1,0 1,0-1,-1 1,1-1,-1 0,0 0,0 0,-4 5,-6 14,-16 51,-34 140,52-168,2 0,3 1,1 0,5 67,0-99,0 0,2 0,0 0,0 0,2 0,-1-1,2 0,0 0,15 24,-15-29,1 0,0-1,0 1,1-1,0-1,1 0,-1 0,1 0,1-1,-1-1,1 1,0-2,0 1,12 2,15 3,1-2,0-2,0-1,0-2,1-2,0-1,42-6,10-6,162-45,-217 49,-1-3,0 0,0-3,-1-1,-1-1,60-40,-89 52,1 1,-1-1,0 0,-1 0,1 0,-1-1,1 1,-1-1,-1 0,1 0,-1 0,0 0,0 0,0-1,-1 1,1 0,-1-1,-1 1,1-1,-1 0,0 1,0-1,-1 1,0-1,0 1,0-1,0 1,-1 0,0-1,0 1,-5-9,-7-11,-2 0,0 1,-1 1,-36-36,48 53,-42-43,-2 2,-2 3,-2 1,-91-55,95 69,-2 2,0 3,-2 1,0 3,-102-23,130 37,-1 2,0 0,0 2,0 1,0 1,-46 6,42 1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46.47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155 0,'-2'2,"0"-1,0 1,0 0,0 0,0-1,0 2,0-1,0 0,1 0,-1 0,1 1,0-1,0 1,0-1,-1 4,-1-1,-16 39,1 0,2 1,-17 81,18-43,-5 106,18-162,1 0,1 0,1-1,8 39,-8-59,0 0,0 0,1-1,-1 1,2-1,-1 1,0-1,1 0,0 0,0 0,1 0,0 0,-1-1,1 0,1 0,-1 0,1 0,-1 0,1-1,0 0,0 0,1 0,-1-1,1 0,-1 0,8 2,30 0,0-1,0-3,1-1,-1-2,80-17,-25 0,-6-2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46.80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0,'0'4,"4"6,6 10,5 10,9 8,9 15,11 16,8 4,2 3,6-3,-4-5,-6-11,-13-14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48.00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619 1053,'-3'0,"-1"0,1 1,0 0,-1-1,1 1,0 0,0 0,-1 1,1-1,0 1,1 0,-1-1,0 1,0 1,1-1,-1 0,1 0,0 1,-1 0,1-1,1 1,-1 0,0 0,1 0,-1 0,1 0,0 0,-1 5,-3 11,0 0,2 1,-3 34,5-34,-2 15,2-1,1 1,2-1,2 1,1-1,11 44,-10-59,0 0,1 0,1-1,1 0,0 0,1-1,1 0,1 0,0-2,1 1,1-2,20 18,-25-26,1 1,0-2,0 1,0-1,18 6,-25-10,0 0,1-1,-1 1,0-1,1 1,-1-1,0 0,1 0,-1 0,6-2,-8 2,1-1,-1 1,0-1,1 1,-1-1,0 0,0 0,0 0,0 0,0 0,0 0,0 0,0 0,0 0,0 0,0 0,-1-1,1 1,0 0,-1 0,1-1,-1 1,0 0,1-1,-1-2,0 0,0 0,0-1,-1 1,1 0,-1 0,0-1,0 1,-1 0,1 0,-4-7,-27-45,20 37,-63-104,-44-79,119 201,0 1,-1 0,1-1,-1 0,1 1,0-1,0 1,-1-1,1 1,0-1,0 1,0-1,0 0,0 1,0-1,0 1,0-1,0 0,0 1,0-1,0 0,0 1,0-1,0 1,1-1,-1 1,0-1,0 1,1-1,-1 0,20 1,37 24,-41-17,115 47,1-6,141 32,-244-73,3 1,1-2,0 0,0-2,48-1,-78-3,0-1,0 1,1-1,-1 0,0 1,0-2,0 1,0 0,0 0,0-1,-1 0,1 1,0-1,-1 0,1-1,-1 1,0 0,1-1,1-3,0 0,-1 0,0 0,0-1,0 1,-1-1,0 0,0 0,1-11,-1-10,-2 0,0 0,-6-41,-1 21,-3 0,-1 1,-3 0,-1 1,-3 0,-24-44,6 22,-4 2,-2 2,-57-66,50 74,-2 2,-2 3,-3 2,-2 3,-2 2,-1 3,-2 2,-2 4,-2 2,-1 3,-1 3,-1 3,-1 4,-1 2,-115-13,178 30,1 0,-1 0,1 0,0 1,0 0,-1 0,-13 4,22-4,-1 0,1 0,0 0,0 0,-1 0,1 1,0-1,0 0,-1 0,1 0,0 1,0-1,0 0,0 0,-1 1,1-1,0 0,0 1,0-1,0 0,0 0,0 1,0-1,0 0,0 1,0-1,0 0,0 1,0-1,0 0,0 0,0 1,0-1,0 0,0 1,0-1,0 0,0 0,1 1,-1-1,0 0,0 0,0 1,1-1,-1 0,0 0,0 1,0-1,1 0,-1 0,0 0,0 0,1 0,-1 1,0-1,1 0,17 13,43 18,117 41,-90-39,197 86,-6 12,436 278,-632-355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19.65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1160,'4'-1,"0"0,1 0,-1 0,0-1,0 0,0 1,0-1,0-1,-1 1,1-1,5-4,4-3,471-329,-329 234,423-279,-556 371,-15 9,0 1,-1-1,1 0,-1-1,0 0,0 0,0 0,-1-1,0 1,8-12,-13 17,0-1,0 0,0 1,1-1,-1 0,0 1,0-1,0 0,0 1,-1-1,1 0,0 1,0-1,0 1,0-1,-1 0,1 1,0-1,-1 1,1-1,0 0,-1 1,1-1,-1 1,1 0,0-1,-1 1,0-1,1 1,-1-1,1 1,-1 0,1 0,-1-1,0 1,1 0,-1 0,1 0,-1-1,0 1,1 0,-1 0,0 0,1 0,-2 1,-36-3,35 2,-37 0,1-2,-1-1,1-2,0-1,0-3,1-1,0-2,1-1,1-2,-62-34,97 48,0 1,0-1,-1 0,1 1,0-1,0 0,0 0,0 0,0 0,1 0,-1 0,0 0,0 0,1 0,-1 0,0 0,1 0,-1-1,1 1,-1-3,1 3,1 1,-1-1,0 0,1 0,-1 0,0 0,1 0,-1 0,1 1,0-1,-1 0,1 0,0 1,-1-1,1 0,0 1,0-1,-1 1,1-1,2 0,5-3,0 1,1 0,-1 0,15-2,45-4,0 3,122 4,-108 3,35 1,131 21,-245-23,0 0,1 1,-1-1,0 1,0 0,1-1,-1 1,0 1,0-1,0 0,0 1,-1 0,1-1,0 1,-1 0,1 1,-1-1,0 0,1 1,-1-1,0 1,3 5,-4-3,0 0,0 1,0-1,-1 1,0-1,0 1,0-1,0 0,-1 1,0-1,0 0,-1 1,-1 5,-15 37,-38 78,4-12,37-74,10-22,-2-1,0 0,0-1,-2 1,0-1,-19 24,16-29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48.4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1 706,'0'-2,"1"0,-1 1,1-1,0 0,0 1,-1-1,1 0,0 1,0-1,0 1,1-1,-1 1,0 0,1 0,-1-1,0 1,4-1,31-20,-28 18,287-162,473-240,-602 336,-138 60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48.97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0,'4'0,"6"5,10 5,10 5,17 13,13 11,14 11,6 10,13 12,1-3,-5-3,-10-5,-14-9,-9-8,-15-8,-10-10,-9-10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49.30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1,'4'0,"2"0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49.8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0 830,'7'1,"1"1,-1 0,0 0,0 0,-1 1,1 0,0 1,-1-1,7 6,10 4,95 50,390 187,-493-243,-9-3,1-1,-1 0,0 0,1-1,0 0,-1 0,1-1,0 1,0-1,0-1,0 1,0-1,8-1,-14 0,1 1,-1-1,0 0,0 1,0-1,0 0,0 0,0 1,0-1,0 0,0 0,-1 0,1 0,0 0,0 0,-1-1,1 1,-1 0,1 0,-1 0,1 0,-1-1,0 1,0 0,0 0,1-1,-1 1,0 0,-1-2,-6-41,5 38,-21-72,-41-91,4 10,41 103,-151-516,159 515,5 14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50.5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282 406,'43'-21,"56"-39,-84 50,-1-1,0 0,0-1,-1-1,-1 0,21-29,-32 39,1 1,0-1,-1 1,0-1,0 0,0 0,0 1,0-1,0 0,-1 0,1 0,-1 0,0 0,0 0,0 0,0 0,-1 0,1 0,-1 0,-1-5,-1 3,0 0,0 0,0 0,0 1,0-1,-1 1,0 0,0 0,0 1,-8-6,-8-3,0 0,0 2,-1 0,-32-9,34 12,-1 1,0 0,1 2,-1 0,-1 2,1 0,0 1,-1 1,1 1,0 1,-27 5,42-5,0 1,0-1,0 1,1 0,-1 0,1 1,0-1,0 1,0 0,0 0,1 1,0-1,-1 0,2 1,-1 0,0 0,1 0,0 0,-2 9,-2 6,1 0,1 0,-2 39,4-39,1-2,0-1,0 0,5 32,-3-45,-1 0,1 0,0 0,1 0,-1 0,1 0,-1-1,1 1,0-1,0 1,1-1,-1 0,1 0,0 0,0 0,0 0,0 0,0-1,0 1,1-1,6 3,13 4,1-1,0-1,1-2,0 0,0-1,0-2,0 0,31-3,23-5,98-22,-139 21,-1-1,-9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51.5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1347 1214,'90'127,"112"121,118 94,-237-256,271 268,-344-345,-4-3,1 0,-1 1,-1-1,1 1,-1 1,6 10,-11-18,1 1,-1-1,0 0,1 1,-1-1,0 1,0-1,0 1,1 0,-1-1,0 1,0-1,0 1,0-1,0 1,0-1,0 1,0-1,0 1,0-1,-1 1,1-1,0 1,0-1,0 1,-1-1,1 1,0-1,0 1,-1-1,1 1,0-1,-1 0,1 1,-1-1,1 1,-1-1,1 0,0 0,-1 1,1-1,-1 0,1 0,-1 0,1 1,-1-1,0 0,1 0,-1 0,1 0,-1 0,0 0,-33-5,-6-8,-1-3,-73-40,55 25,-361-196,-608-437,707 415,259 195,3-3,-98-120,142 157,1-1,0 0,2-1,0 0,-13-38,22 51,0 0,1-1,0 1,0-1,1 1,1-1,-1 0,2 1,-1-1,1 1,1-1,0 1,0-1,1 1,0 0,0 0,6-10,1 2,1 1,1 0,1 0,0 1,0 1,2 0,17-13,120-75,-144 97,80-46,3 3,1 5,162-54,-181 76,0 2,1 4,1 3,0 3,127 2,-173 9,0 0,0 2,-1 1,0 1,0 2,0 0,28 14,-41-15,0 1,-1 0,0 1,-1 0,0 1,0 1,-1 0,-1 0,0 1,0 1,-1 0,-1 0,15 29,-15-22,-1 0,-1 1,0-1,-2 2,0-1,-2 1,0-1,-1 1,-2 0,0 0,-1 0,-1 0,-1-1,-2 1,-9 31,2-19,-1-1,-2 0,-2-1,0 0,-2-2,-2 0,-1-1,-41 42,-33 21,-4-5,-168 113,115-106,134-84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52.1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1346,'132'3,"0"7,0 5,171 44,-101-5,263 107,-432-148,14 4,-2 2,1 2,-2 2,54 38,-95-59,0 0,-1 0,1 0,-1 0,1 0,-1 1,0-1,0 1,0-1,0 1,0 0,-1 0,1 0,-1 0,0 0,0 0,0 0,0 1,-1-1,1 6,-1-6,-1 1,0-1,-1 1,1-1,-1 1,1-1,-1 0,0 0,0 0,0 0,-1 0,1-1,-1 1,1-1,-1 1,0-1,0 0,-5 3,-9 6,-2-1,1-1,-1 0,0-2,-1 0,0-1,0-1,0 0,-1-2,1 0,-1-2,-26-1,21-1,1-1,0-2,0 0,1-2,-1-1,1 0,0-2,1-1,-39-22,36 15,1-1,0-2,1 0,1-1,1-1,1-2,1 0,1-1,2 0,0-2,2 0,0-1,-18-52,22 46,2-1,1 0,1-1,2 0,2 0,1 0,2 0,1 0,2 0,1 0,17-61,-1 31,3 1,3 1,3 2,68-109,-41 87,4 3,116-122,-124 151,2 2,92-64,-90 77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52.6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250 80,'-36'37,"2"2,-49 73,69-89,0 1,1 0,1 1,2 1,1-1,-11 47,19-67,-1 1,2 0,-1 0,1 0,0 0,0 0,0 0,1-1,0 1,0 0,0 0,1-1,0 1,0 0,1-1,-1 0,1 0,0 0,1 0,-1 0,6 5,-2-3,1-1,1 0,-1-1,1 1,-1-2,2 1,-1-1,0-1,1 1,-1-2,20 4,40 4,1-3,0-3,0-4,101-10,-54-6,209-56,-287 61,64-20,-95 28,0 0,-1-1,1 0,-1 0,1-1,-1 0,0 0,-1 0,9-10,-13 12,0 0,0 0,-1 0,1-1,-1 1,1-1,-1 1,0-1,-1 1,1-1,-1 0,1 1,-1-1,0 0,0 1,-1-1,1 0,-1 1,0-1,0 1,0-1,0 1,-1-1,1 1,-1 0,-2-4,-6-9,0 0,-1 1,-22-23,33 38,-49-48,-3 2,-1 3,-107-65,126 85,-42-27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53.4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565 577,'20'2,"-1"1,0 1,1 0,-1 2,-1 0,1 1,-1 1,21 13,-20-11,220 115,327 228,-543-338,54 42,-72-53,0 1,0-1,-1 1,0-1,0 1,0 0,-1 1,1-1,-1 1,-1-1,4 9,-6-12,1-1,-1 0,0 1,0-1,0 0,0 1,0-1,0 0,-1 0,1 1,0-1,-1 0,1 0,0 1,-1-1,0 0,1 0,-1 0,0 0,0 0,1 0,-1 0,0 0,0 0,0 0,0 0,0-1,0 1,0 0,-1-1,1 1,0-1,0 1,0-1,-1 1,1-1,0 0,-1 0,-1 0,-5 2,0-1,-1-1,1 0,0 0,-12-1,-25-8,0-1,0-2,1-2,-70-33,-163-97,276 144,-147-89,4-6,5-7,4-5,-211-217,317 295,13 14,1 0,1-1,0 0,1-1,1 0,1-1,-15-31,25 47,0-1,0 0,0 1,1-1,-1 0,1 0,0 0,0 1,0-1,0 0,0 0,1 0,-1 1,1-1,0 0,-1 0,1 1,1-1,0-2,1 0,0 2,1-1,-1 0,0 0,1 1,0 0,0 0,0 0,0 0,6-2,9-4,0 2,1 0,41-9,-54 15,23-7,1 3,0 0,0 2,0 2,1 1,-1 1,35 5,-54-4,0 1,0 0,-1 0,1 1,-1 1,0 0,0 0,0 1,-1 0,1 1,-2 1,1-1,-1 1,0 1,-1 0,0 0,0 1,-1-1,0 2,-1-1,6 13,-10-19,0 1,0-1,-1 0,0 1,1 0,-1-1,-1 1,1 0,-1-1,0 1,0 0,0-1,0 1,-1 0,0-1,0 1,0 0,-1-1,-3 9,-2-2,-1 0,0 0,-1-1,0 0,-17 14,13-11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54.50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177 1490,'60'-58,"-2"-3,-3-3,-3-2,-3-2,51-94,-90 145,-2-1,0-1,-2 0,0 0,-1 0,5-34,-9 45,0 0,-1 0,0 0,-1 0,1 0,-2 1,1-1,-1 0,0 0,-1 1,1-1,-2 1,1 0,-1 0,0 0,0 0,-1 1,0-1,-9-8,3 6,-1 0,0 1,-1 0,1 1,-1 1,-1 0,1 0,-1 2,0-1,-1 2,1 0,0 0,-1 2,0 0,1 0,-1 2,0-1,1 2,-1 0,1 1,0 0,0 1,0 1,0 0,0 1,1 0,0 1,1 1,0 0,0 0,0 2,1-1,0 1,-9 12,8-7,2 1,-1 0,2 0,-8 20,14-29,0-1,1 1,-1 0,2 0,-1 0,1 0,0 0,0 0,1 0,0 0,0 0,1 0,3 13,-3-17,0 0,0 0,1 0,-1-1,1 1,0 0,0-1,0 1,0-1,0 0,1 0,-1 0,0 0,1 0,0 0,0-1,-1 1,1-1,0 0,0 1,5 0,6 1,0-1,0 0,24 0,-31-2,75 0,0-3,0-5,108-22,-62 0,165-61,-273 84,5-2,1 0,-2-2,33-19,-51 27,-1-1,0 1,0-1,0 0,-1 0,0-1,1 1,-1-1,-1 0,1 0,-1 0,0-1,0 1,0-1,-1 0,0 1,0-1,0 0,-1 0,1-8,-2-5,-1 0,-1 1,-1-1,0 0,-2 1,0-1,-1 1,-14-31,-11-12,-38-58,69 119,-31-51,-39-47,59 84,0 1,-1 1,0 0,-1 0,-1 1,1 1,-2 1,-23-13,33 19,-1 1,0 0,0 0,-1 1,1 0,0 0,0 0,-1 1,1 0,0 0,0 0,-1 1,1 0,0 0,-8 3,3 0,2 1,-1-1,0 1,1 1,0 0,0 0,1 1,-12 11,6-2,0-1,1 2,0 0,2 0,0 1,1 1,1 0,-13 39,17-40,0 0,2 0,0 1,2-1,0 1,1-1,0 1,2 0,0-1,1 0,1 1,9 25,-5-24,1 0,1 0,1-1,1 0,0-1,2 0,0-1,1 0,0-2,22 18,3-2,1-2,1-1,1-3,2-1,47 17,241 71,-235-83,-91-27,0 1,0-1,0 1,0 0,0 1,6 3,-11-5,0 0,0-1,-1 1,1 0,-1 0,1 0,-1 0,0 0,0 1,1-1,-2 0,1 0,0 1,0-1,-1 1,1-1,-1 1,0-1,0 1,0-1,0 4,-1-1,1 0,0 1,0-1,0 0,1 0,-1 0,1 0,1 0,-1 0,1 0,0 0,0-1,0 1,0-1,7 9,-5-8,2-1,-1 0,0 0,1 0,0-1,0 0,0 0,0 0,0-1,0 0,1 0,6 1,74 11,-41-10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21.17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933 1,'-2'32,"-1"0,-2 0,-1-1,-2 1,-1-1,-1-1,-1 0,-2 0,-1-1,-19 28,-12 14,-4-2,-92 101,78-102,-2-3,-127 95,185-155,0 0,-1 0,1 0,-1-1,0-1,0 1,0-1,-12 2,17-4,0-1,0 0,0 0,0 0,1 0,-1 0,0-1,0 1,0-1,0 0,1 1,-1-1,0-1,1 1,-1 0,1-1,-1 1,1-1,0 0,0 0,0 1,0-2,0 1,0 0,0 0,0-1,1 1,-1-1,0-2,-14-32,1 0,2-1,-14-71,13 53,7 28,1-1,1 1,2-1,0-49,3 77,0-1,0 0,0 0,0 0,0 0,1 1,-1-1,1 0,-1 0,1 1,0-1,0 0,0 1,0-1,0 1,0-1,0 1,0-1,1 1,-1 0,0 0,1-1,-1 1,1 0,0 0,-1 1,1-1,0 0,-1 0,1 1,0-1,0 1,0 0,-1 0,1-1,0 1,2 0,8 1,-1 0,1 1,-1 0,23 8,-5-2,448 72,-349-61,-84-10,1-2,0-2,1-2,68-5,-95 0,150-22,-146 18,0 0,0-2,0 0,-1-1,24-15,-45 23,1 0,0 0,-1 0,1 0,0-1,-1 1,0-1,1 1,-1-1,0 0,0 1,0-1,0 0,0 0,0 0,0 1,-1-1,1 0,-1 0,1 0,-1 0,0 0,0 0,0-1,0 1,0 0,0 0,-1 0,1 0,0 0,-1 0,0 0,1 1,-1-1,0 0,0 0,0 0,-1 1,1-1,-2-1,-7-12,-1 1,-1 1,-23-22,18 18,14 13,-26-27,0 2,-2 0,-2 2,-36-24,50 40,0 0,1-2,0 0,1-1,1-1,0 0,-18-23,23 19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55.16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1,'115'104,"238"165,-251-196,421 291,6 5,-476-329,-24-18,1 0,0-2,57 28,-66-40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56.3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0 449,'458'-204,"-432"193,-3 1,3 1,-1-2,0 0,0-2,-1-1,-1-1,38-31,-61 46,0 0,1-1,-1 1,1 0,-1-1,0 1,1 0,-1 0,1-1,-1 1,1 0,-1 0,1 0,-1 0,1 0,-1-1,1 1,-1 0,1 0,-1 0,1 1,-1-1,1 0,-1 0,0 0,1 0,-1 0,1 0,-1 1,1-1,-1 0,1 0,-1 1,0-1,1 0,-1 1,1-1,-1 0,0 1,0-1,1 1,-1-1,0 0,0 1,1-1,-1 1,16 33,-3-6,-1-13,0-1,1-1,1 0,0-1,0 0,1-1,0-1,1 0,27 11,0-1,2-3,70 18,-85-26,1-3,0 0,0-2,46 0,-74-4,0 0,1 0,-1-1,0 0,0 0,0 0,0 0,0 0,0-1,0 1,0-1,-1 0,1 1,0-2,-1 1,0 0,1 0,-1-1,0 1,0-1,0 1,-1-1,1 0,-1 0,1 0,-1 0,0 0,0 0,0 0,0-4,2-11,-1 0,0 0,-1 0,-3-23,2 18,-3-38,0 31,3 0,3-48,-3 78,0 0,0 0,0 0,0-1,1 1,-1 0,0 0,0 0,0 0,0-1,0 1,0 0,0 0,0 0,0 0,0-1,1 1,-1 0,0 0,0 0,0 0,0 0,1 0,-1 0,0-1,0 1,0 0,0 0,1 0,-1 0,0 0,0 0,0 0,0 0,1 0,-1 0,0 0,0 0,0 0,1 0,-1 0,0 0,0 0,1 0,11 8,13 15,-23-20,329 322,384 419,-578-580,169 265,-283-394,-3 1,-1 0,-1 1,-3 1,-1 1,13 54,-27-89,1 0,0 0,-1 0,1 0,-1 0,0 0,-1 0,1 0,-1 0,1 0,-1 0,-3 6,3-8,-1 0,1 0,-1 0,0 0,0 0,1-1,-1 1,0-1,-1 0,1 1,0-1,0 0,-1 0,1 0,0-1,-1 1,1 0,-1-1,1 0,0 1,-5-1,-18 1,0-1,0-1,0-2,0 0,0-1,1-2,0 0,-28-12,-2-4,2-3,-75-45,62 28,2-3,1-3,3-2,2-3,3-2,-58-76,75 83,3-1,2-2,2-1,3-2,2 0,2-2,3-1,-21-93,35 118,2-1,1 1,1 0,4-36,-2 55,1 1,1 0,0 0,1 0,0 0,1 0,0 0,0 1,2 0,-1 0,2 0,-1 1,14-17,2 9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0:59.1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176 0,'-3'69,"-4"0,-17 76,4-25,-81 750,80 7,24-793,22 126,-21-184,2-1,1 0,1 0,1-1,1 0,1 0,1-1,1-1,19 25,-19-32,1-2,0 0,1 0,0-2,1 1,0-2,0 0,2-2,-1 1,34 10,14-1,115 19,-130-29,45 11,108 35,-148-36,-1 3,-1 2,67 40,-102-50,-5-1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00.4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963 230,'-7'-13,"-2"0,0 1,0 0,-1 0,0 2,-1-1,0 1,-1 0,-23-13,12 8,-2 2,0 1,0 0,-38-10,34 14,0 1,-1 1,1 2,-1 1,0 2,0 0,0 2,1 1,-1 2,0 1,-32 9,46-9,0 1,0 0,0 1,1 1,0 0,0 1,1 0,0 2,1-1,0 2,1 0,0 0,1 1,1 0,0 1,0 0,1 1,1 0,1 0,-11 30,13-28,1 0,0 1,1-1,1 1,1 0,0 0,1-1,1 1,1 0,0 0,2-1,0 1,9 24,-8-28,1-1,1 1,1-1,0-1,0 1,1-1,1-1,0 0,0 0,1-1,0 0,1-1,0 0,1-1,0 0,18 7,14 4,0-2,1-3,1-1,66 9,-80-18,1-1,-1-2,1-1,0-2,-1-1,0-1,39-11,-68 13,0 1,0-1,0 0,0 0,-1 0,1-1,-1 1,1-1,-1 0,0 0,0 0,0-1,-1 1,1-1,-1 1,0-1,0 0,0 0,0 0,0 0,1-7,2-10,-1-1,0 0,0-25,1 0,-1 1,-3 32,0-1,1 1,1 0,0-1,6-16,-8 30,0-1,-1 0,1 1,0-1,0 0,0 1,0-1,0 1,0 0,0-1,1 1,-1 0,1 0,-1 0,0 0,1 0,0 0,-1 0,1 0,0 0,-1 1,1-1,3 0,-2 1,0 0,1 1,-1-1,0 1,0-1,0 1,1 0,-1 1,0-1,0 0,-1 1,5 2,8 7,0 0,-1 2,22 22,-29-27,50 51,171 191,-209-225,-5-3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02.3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611 297,'-76'-68,"-3"4,-126-80,202 142,-1-1,1 1,-1 0,0 0,1 0,-1 1,0 0,0-1,0 1,0 1,0-1,0 0,0 1,-1 0,-3 0,4 1,1 0,0 1,0-1,0 1,0-1,0 1,0 0,0 0,1 0,-1 1,1-1,0 1,-1-1,1 1,0 0,0 0,1 0,-3 5,-13 26,2 1,1 0,2 1,2 0,-10 62,-10 193,29-282,-2 39,-9 224,13-229,2-1,1 0,2 0,16 55,-15-76,1 0,1-1,1 0,1-1,0 0,1-1,2 0,17 19,16 11,73 57,-83-76,-1 2,-1 1,-2 2,49 64,-60-60,-2 1,-2 1,-1 0,-2 2,16 76,-27-104,-1-2,1-1,-1 0,2 0,0-1,8 15,-12-23,0 0,0-1,0 1,0 0,1-1,-1 1,0-1,1 0,-1 1,1-1,0 0,-1 0,1 0,0 0,0 0,-1 0,1 0,0-1,0 1,0-1,0 1,0-1,0 0,0 0,0 0,0 0,0 0,0 0,0 0,0-1,0 1,0-1,0 1,0-1,0 0,-1 0,1 0,0 0,2-2,10-8,-1-1,0-1,-1 0,0-1,15-23,-21 29,24-35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03.53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0 147,'1'4,"0"0,-1 0,1 0,1 0,-1 0,1 0,-1-1,1 1,0-1,0 1,1-1,2 4,37 40,-28-32,-3-4,0 1,0 0,-2 0,0 1,0 1,-1 0,0 0,-2 0,1 1,4 21,-11-35,0 0,0 1,0-1,1 0,-1 1,0-1,0 0,1 1,-1-1,1 0,-1 0,1 0,-1 1,1-1,0 0,0 0,-1 0,1 0,0 0,0 0,0 0,0-1,0 1,0 0,1 0,-1-1,0 1,0-1,0 1,1-1,1 1,-2-2,1 1,-1-1,0 0,1 0,-1-1,0 1,0 0,0 0,1 0,-1-1,-1 1,1-1,0 1,0 0,0-1,-1 0,1 1,-1-1,1 1,-1-1,0 0,0 1,1-1,-1-3,3-23,27-162,-25 168,1 1,1 0,1 1,1 0,0 0,23-32,-30 49,0 1,0-1,1 1,-1 0,1 0,0 0,0 0,0 1,-1-1,1 1,1 0,-1-1,0 1,0 1,0-1,1 0,-1 1,0 0,1-1,-1 1,0 1,1-1,-1 0,0 1,0 0,1 0,-1 0,0 0,0 0,5 4,12 4,-1 1,-1 1,28 21,-36-24,23 20,-1 2,-2 2,-2 0,0 2,31 53,-27-37,-21-28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04.3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0 362,'1'-3,"-1"-1,1 0,0 1,0-1,0 1,1-1,-1 1,1-1,-1 1,1 0,0 0,5-6,35-34,-32 34,33-31,1 2,76-48,-98 72,0 1,1 1,0 1,1 1,0 1,1 2,0 0,31-4,-43 10,0 0,0 2,0-1,0 1,0 1,0 1,0-1,-1 2,1 0,13 6,-8-1,0 1,0 1,-1 0,0 1,27 27,-9-2,-1 2,-3 1,-1 2,33 60,13 31,168 266,-107-195,-9 7,163 365,-287-569,0 1,-1 1,0-1,-1 0,0 1,0-1,1 12,-3-17,-1 0,1 0,-1 0,1 1,-1-1,0 0,0 0,0-1,0 1,-1 0,1 0,-1-1,0 1,0 0,0-1,0 0,0 1,0-1,-1 0,1 0,-1-1,1 1,-5 2,-55 29,-133 49,158-68,-19 7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05.0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331 18,'7'-16,"-4"15,-4 12,-11 35,-28 66,10-30,-1 13,-59 165,65-200,-2-1,-41 66,52-100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05.5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1,'4'1,"-1"1,1-1,-1 1,1 0,-1 0,0 1,1-1,-1 1,-1-1,1 1,0 0,-1 0,4 5,6 5,72 61,175 120,-184-142,205 142,-267-187,0-1,0 0,0-1,0 0,15 3,16 5,-28-7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06.4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0 287,'0'-2,"1"0,0-1,-1 1,1 0,0 0,0 1,0-1,0 0,0 0,0 0,1 1,-1-1,1 0,-1 1,1 0,-1-1,1 1,0 0,3-2,44-23,-30 17,17-8,1 2,1 1,53-11,35-13,-42-1,-57 26,44-17,-26 14,-29 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23.66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115 278,'-1'-12,"-1"1,-1-1,0 1,-1 0,0 0,0 1,-11-18,-6-20,16 37,-2-10,-1 1,0 1,-21-34,73 136,14 7,95 109,-98-137,125 147,-173-202,-1 1,-1 0,1 1,-1-1,-1 1,0 0,0 0,3 10,-6-15,-1 1,1-1,-1 0,0 0,0 0,0 1,0-1,-1 0,0 0,0 0,0 0,0 0,-1 0,1 0,-1 0,0 0,0 0,-1-1,1 1,-1-1,-3 4,-200 201,200-199,25-17,31-21,222-157,44-29,-4 32,-300 177,-12 6,0 0,0 0,0-1,0 1,0 0,0 0,0 0,0 0,0 0,0 0,0 0,1 0,-1 0,0 0,0 0,0-1,0 1,0 0,0 0,0 0,1 0,-1 0,0 0,0 0,0 0,0 0,0 0,0 0,0 0,1 0,-1 0,0 0,0 0,0 0,0 0,0 0,0 0,0 0,1 1,-1-1,0 0,0 0,0 0,0 0,0 0,0 0,0 0,0 0,0 0,0 0,0 1,1-1,-1 0,0 0,0 0,0 0,0 0,0 0,0 0,0 1,0-1,0 0,0 0,0 0,0 0,0 0,0 0,0 1,-6 7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07.0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1,'3'2,"0"0,-1 0,1 0,-1 0,1 0,-1 1,0-1,0 1,3 4,2 2,37 47,51 87,4 6,-75-116,20 24,-3 2,44 85,-78-126,-2-3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09.2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0,'1'13,"0"-1,1 0,0 0,1 0,1 0,-1-1,2 1,6 12,55 89,-34-62,324 589,-243-430,61 84,-168-290,-3-16,-1-36,0 5,6 11,2 0,0 0,3 2,0-1,2 1,1 1,1 1,2 1,1 0,1 1,1 1,1 1,28-22,-34 32,0 2,1 0,0 1,1 1,0 0,1 1,0 2,0 0,0 1,1 1,0 1,0 1,1 0,-1 2,1 0,21 4,-34-2,0 2,0-1,0 1,-1 1,1-1,-1 1,0 1,0 0,-1 0,1 0,-1 1,0 0,-1 1,1-1,-1 1,-1 0,1 1,6 12,-8-14,0 0,-1 1,1-1,-2 0,1 1,-1 0,0 0,0 0,-1 0,0 0,0 0,-1 0,1 0,-2 0,1 0,-1 0,0 0,0 0,-1 0,0 0,0 0,-1-1,0 1,-6 9,-12 11,-2 0,-1-1,-1-2,-52 40,-125 68,161-112,24-15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10.09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232 2,'-7'-1,"0"1,1 0,-1 0,0 1,0 0,1 0,-1 0,1 1,-1 0,1 1,0-1,-1 1,1 0,-10 8,-11 8,16-12,0 0,1 1,-16 16,23-20,-1 1,1 0,0 0,0-1,0 2,1-1,0 0,0 0,0 1,0-1,-1 11,-1 26,2 0,2 0,1 0,3 0,14 72,67 203,-74-284,351 926,-356-946,11 28,2-1,1-1,28 38,-47-75,0 0,0 0,0 0,1-1,-1 1,1-1,-1 1,1-1,0 1,0-1,0 0,0 0,-1 0,1 0,1 0,-1 0,0 0,0-1,0 1,0-1,0 1,1-1,-1 0,0 0,0 0,0 0,1-1,-1 1,0 0,0-1,0 0,0 1,0-1,1 0,-2 0,1 0,0 0,3-3,11-7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11.0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1 207,'1'5,"0"-1,0 0,0 1,1-1,-1 0,1 0,0 0,0 0,6 6,2 7,228 496,-337-804,86 240,2 0,2-1,2 0,1-71,6 116,0-1,1 0,0 1,0-1,1 1,0 0,0-1,1 1,0 0,0 0,1 1,0-1,0 1,0-1,1 1,0 1,0-1,10-8,-10 10,1 1,0 0,-1 0,1 1,0-1,0 1,1 0,-1 1,0 0,1 0,-1 0,0 0,1 1,-1 1,1-1,-1 1,0 0,1 0,-1 0,0 1,0 0,9 5,15 7,-1 2,-1 2,-1 0,0 2,-2 0,0 2,-1 1,-1 1,28 39,-31-31,-3 1,0 1,-2 0,-2 1,-1 0,11 58,-17-63,-1-5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12.1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1 412,'2'-2,"1"1,-1-1,1 1,-1-1,0 0,0 0,1 0,-2 0,1 0,0 0,0-1,-1 1,1 0,-1-1,2-3,3-4,58-94,23-33,-78 126,0-1,1 1,0 0,1 1,0 0,1 1,0 0,18-9,-20 14,0 0,0 0,0 1,1 1,-1-1,1 2,0 0,-1 0,1 0,0 2,0-1,-1 1,1 1,0 0,-1 0,0 1,1 1,-1 0,0 0,-1 1,18 11,-3-1,-1 2,-1 1,0 1,-2 0,0 2,-1 0,17 25,-6 3,-1 1,-3 2,-2 0,-2 2,15 59,25 61,13 9,9-2,148 236,-217-389,0 1,-2 1,-2 0,0 0,-2 1,-1 0,-2 1,3 37,-1 30,-9 177,1-271,0 0,-1 0,1 0,-1 0,0 0,-1 0,1 0,-1-1,0 1,0 0,0-1,-1 1,1-1,-5 5,3-6,0 1,-1-1,1 0,-1 0,0-1,0 1,0-1,0 0,0 0,-1-1,1 0,-10 1,-88 10,81-12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15.2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1,'29'0,"0"1,0 1,0 1,0 2,0 1,-1 1,0 2,43 18,-28-6,0 3,-2 1,0 1,-2 3,-2 1,64 65,-55-42,-2 1,-2 2,-3 3,35 68,-18-15,61 176,8 117,-107-342,-2 2,-3 0,-3 0,-2 1,-3 86,-5-129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15.8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279 1,'0'4,"-5"15,-4 8,-7 16,-4 15,-2 17,-3 10,3 8,2 0,-1-3,-1-8,4-5,0-11,-1-13,2-11,5-9,4-5,4-7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16.40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1,'1'3,"1"0,0 1,-1-1,1 0,1 0,-1 0,0 0,1-1,-1 1,1-1,0 1,5 3,7 7,14 17,1-2,2 0,0-2,2-2,1-1,0-1,44 18,275 106,-331-136,-7-1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17.13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0 468,'5'-2,"0"1,0-1,0 0,-1 0,1-1,-1 1,1-1,5-5,6-2,237-130,271-105,-485 225,-30 15,0 0,1 1,0 0,18-6,-23 10,-5 3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17.6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0,'7'2,"0"1,0-1,0 1,0 1,-1-1,1 1,-1 0,0 0,0 1,-1 0,7 7,-1-2,0 2,-1 0,-1 0,0 0,0 1,-1 1,-1 0,7 17,4 19,13 56,14 39,-16-85,-16-39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24.35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97 1294,'-39'7,"35"-5,0-1,0 0,0 0,0 0,0 0,0-1,0 1,0-1,0 0,-5-1,8 1,1 0,-1-1,1 1,0 0,-1 0,1 0,-1 0,1-1,0 1,-1 0,1-1,0 1,-1 0,1 0,0-1,-1 1,1 0,0-1,0 1,-1-1,1 1,0 0,0-1,0 1,0-1,-1 1,1-1,0 1,0-1,0 1,0 0,0-1,0 1,0-1,9-20,19-18,24-12,1 2,3 2,96-61,-70 50,707-449,-67 158,-630 308,-76 34,-11 4,0 1,1-1,-1 1,1 0,-1 0,1 1,0 0,11-1,-16 2,0 0,-1 0,1 1,0-1,-1 1,1-1,0 0,-1 1,1-1,-1 1,1-1,-1 1,1 0,-1-1,1 1,-1-1,0 1,1 0,-1 0,0-1,1 1,-1 0,0-1,0 1,0 0,0 0,0-1,0 1,0 0,0 0,0-1,0 1,0 0,0 0,-1-1,1 1,0 0,0-1,-1 1,0 1,1 0,-7 22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18.4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811 23,'-1'-1,"1"0,-1-1,0 1,0 0,1 0,-1 0,0 0,0 0,0 0,0 0,0 0,0 0,-1 0,1 1,0-1,0 1,-1-1,1 0,0 1,-1 0,1-1,0 1,-1 0,1 0,0 0,-4 0,-41-3,45 3,-23 1,0 1,0 2,1 0,-1 2,1 0,0 1,1 2,0 0,0 2,-34 21,11-2,1 2,2 2,-62 63,72-63,1 1,-39 59,60-78,0 1,0 0,2 0,0 1,1 0,1 1,1-1,-5 36,9-49,1 1,0 0,0 0,0 0,1 0,0 0,0 0,1-1,-1 1,1 0,1-1,-1 1,1-1,0 0,0 0,0 0,1 0,-1-1,1 1,0-1,1 0,-1 0,1 0,0-1,0 0,0 0,0 0,0 0,7 1,17 7,0-2,1-2,-1 0,49 3,-24-2,12 3,-9 0,0-2,0-3,73-2,-103-8,-8-1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19.6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341 1,'-5'2,"1"0,-1 0,1 1,0 0,0 0,0 0,0 0,-7 8,3-2,-19 16,3 1,0 1,1 1,2 1,1 1,-26 54,26-43,2 1,2 1,2 0,-15 84,26-104,2 0,0 0,1 0,2-1,0 1,1 0,2-1,0 1,1-1,1-1,1 1,12 21,17 24,2-2,60 77,-68-99,214 257,19 27,-246-296,-12-20,0 0,1-1,0 0,11 12,-16-20,-1-1,1 1,0 0,0-1,0 0,0 1,0-1,0 0,0 0,1 0,-1 0,0 0,1-1,-1 1,0-1,1 1,-1-1,1 0,-1 0,1 0,-1 0,0 0,1-1,-1 1,1-1,3-1,40-20,85-52,-17 7,55-24,-127 70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20.67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1 561,'3'2,"0"0,0 0,0 1,0-1,0 1,-1 0,1 0,-1 0,0 0,1 0,-2 1,4 6,4 4,117 193,-54-100,-71-106,-1-1,0 0,0 0,0 0,1 0,-1 0,0 1,0-1,1 0,-1 0,0 0,0 0,1 0,-1 0,0 0,0 0,1 0,-1 0,0 0,0 0,1 0,-1 0,0 0,0 0,1 0,-1 0,0 0,0-1,1 1,-1 0,0 0,0 0,0 0,1 0,-1-1,0 1,0 0,0 0,0 0,1-1,-1 1,0 0,0 0,0-1,0 1,0 0,0 0,0 0,0-1,0 1,1 0,-1-1,0 1,0 0,0 0,0-1,-1 1,1 0,0 0,0-1,0 1,0 0,0 0,0 0,0-1,1-23,-1 23,-1-30,-2 0,-1 0,-2 0,-14-45,-9-50,21 74,2 0,2 0,5-79,1 122,0-1,0 1,1 1,0-1,1 0,0 1,0-1,0 1,1 1,1-1,-1 0,1 1,1 0,-1 1,1 0,0 0,0 0,1 0,9-4,11-6,1 2,0 1,1 1,37-10,-10 6,91-13,-116 25,-1 1,1 2,0 1,50 7,-74-6,1 1,-1 0,0 1,0-1,0 2,0-1,-1 1,1 0,-1 1,0 0,0 0,0 1,-1-1,0 1,7 10,3 5,-2 1,-1 1,17 39,11 19,72 97,-102-160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21.6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1 167,'37'-21,"63"-45,1-2,-98 66,0 1,0-1,1 1,-1 0,0 0,1 0,0 0,-1 1,1-1,-1 1,1 0,-1 0,1 0,0 1,-1-1,1 1,-1 0,1 0,-1 0,0 0,1 0,-1 1,0 0,0 0,0 0,0 0,0 0,0 0,3 4,8 9,0 1,0 0,-2 1,12 20,-2-4,408 551,-48-70,-344-461,168 248,-166-236,-3 1,48 123,-71-149,14 64,-28-102,0 0,0 0,0 0,0 0,0 0,0 0,0-1,-1 1,1 0,-1 0,0 0,1 0,-1-1,0 1,0 0,0-1,0 1,0-1,0 1,-1-1,1 1,0-1,-1 0,1 0,-1 0,0 0,1 0,-3 1,-7 4,0-1,0-1,-19 5,5-1,-180 59,152-53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22.50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1 975,'0'-5,"1"-1,0 1,0-1,0 1,1-1,-1 1,1 0,1 0,-1 0,1 0,0 0,0 0,0 1,1 0,-1-1,1 1,0 1,7-6,8-6,1 2,1 0,22-10,-26 14,508-234,18 32,-355 140,-43 16,346-137,-472 184,28-12,-44 19,-1 0,0 1,1-1,-1 0,0 1,1 0,-1 0,0-1,1 1,-1 1,1-1,-1 0,0 1,1-1,2 2,-4-2,-1 1,0-1,1 1,-1 0,0-1,0 1,1-1,-1 1,0-1,0 1,0 0,0-1,0 1,0 0,0-1,0 1,0-1,0 1,0 0,0-1,-1 1,1 0,0-1,0 1,-1-1,1 1,0-1,-1 1,1-1,0 1,-1-1,1 1,-1-1,1 1,-1-1,0 1,-20 21,19-20,-23 22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23.33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1 605,'10'-8,"0"0,0 1,1 0,1 1,-1 0,1 1,23-7,8-5,271-107,367-93,-459 158,188-59,-392 111,-10 3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31.3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952 4,'-118'-2,"22"0,-106 12,178-7,0 2,0 0,0 2,1 1,0 1,0 0,1 2,1 1,-1 0,2 2,0 0,1 1,0 2,1-1,-22 29,19-19,2 0,1 2,1 0,2 0,0 2,2 0,2 0,0 2,2-1,2 1,-5 37,11-46,0 0,2 0,0 0,2 0,0 0,2 0,0-1,2 0,0 0,2 0,0-1,1 0,1-1,2 0,-1-1,2-1,1 0,0 0,18 15,-14-15,1 0,0-1,2-2,-1 0,2-1,0-1,1-2,0 0,0-1,1-2,0 0,1-2,0 0,0-2,0-1,42-1,-59-2,1 0,-1-1,0-1,0 1,0-1,-1-1,1 0,0 0,-1-1,0 1,0-2,0 1,0-1,-1-1,0 1,0-1,0-1,-1 1,0-1,0 0,0 0,-1-1,-1 0,1 0,-1 0,0 0,-1-1,0 1,0-1,2-15,7-33,-3 0,3-88,-13-121,-1 148,0-170,3 280,-1 0,1 0,0 0,1 0,-1 1,4-9,-4 15,-1 0,1 0,-1 0,1 0,-1 0,1 0,-1 1,1-1,0 0,-1 0,1 1,0-1,0 0,0 1,-1-1,1 1,0-1,0 1,0-1,0 1,1-1,0 2,0-1,-1 0,1 0,0 1,-1-1,1 1,-1-1,1 1,-1 0,1-1,-1 1,1 0,-1 0,0 0,1 0,-1 0,2 3,27 29,-2 1,-1 2,-2 1,21 41,-27-47,61 120,-47-85,46 68,-67-117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32.20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611 1,'-71'2,"0"3,1 3,0 3,-136 41,178-44,19-7,1 2,0-1,0 1,0 0,0 1,-12 7,17-10,1 1,0 1,0-1,0 0,0 0,1 1,-1-1,1 1,-1-1,1 1,0 0,0-1,0 1,0 0,0 0,1 0,0 0,-1 0,1 0,0 0,0 0,1 0,-1-1,1 5,7 25,1 1,2-1,1-1,1 0,24 39,-12-20,430 812,-259-454,-6-7,-188-397,0-1,0 0,0 1,0-1,0 0,0 0,1 0,0-1,-1 1,1-1,0 1,0-1,1 0,-1 0,0 0,1 0,-1-1,7 2,-6-3,-1 0,1 0,-1-1,1 1,0-1,-1 0,1 0,-1 0,0-1,1 1,-1-1,0 0,0 0,0 0,0 0,0-1,0 1,-1-1,4-4,6-6,0-2,17-28,-5 7,-12 20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33.27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1 387,'13'0,"0"1,0 1,0 0,0 1,0 1,-1 0,1 0,20 12,-8-2,0 1,41 34,-66-49,0 0,0 0,1 1,-1-1,0 0,0 0,0 1,1-1,-1 0,0 0,0 0,1 1,-1-1,0 0,1 0,-1 0,0 0,0 0,1 0,-1 1,0-1,1 0,-1 0,0 0,1 0,-1 0,0 0,1 0,-1-1,0 1,1 0,-1 0,0 0,1 0,-1 0,0 0,0 0,1-1,-1 1,2-16,-11-22,-13-33,-23-85,39 131,2 1,1-1,1 1,1-39,1 60,0 1,1-1,-1 1,0 0,1-1,0 1,0-1,-1 1,1 0,1 0,-1-1,0 1,0 0,1 0,-1 0,1 1,0-1,0 0,-1 0,1 1,3-2,-1 1,0 0,1 0,-1 0,1 1,-1 0,1 0,-1 0,1 1,0-1,7 2,5 0,0 1,-1 1,1 0,-1 1,20 8,-25-7,0 0,-1 0,1 1,-1 1,-1-1,1 2,-1-1,0 1,-1 1,10 11,2 8,0 1,17 35,3 6,-30-54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34.1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1079,'1'-21,"1"-1,0 1,2-1,1 1,1 0,0 1,2-1,11-22,14-20,47-65,-66 106,80-118,6 4,159-166,-250 293,0-1,1 0,0 0,23-16,-31 25,-1 0,1 0,-1 0,1 0,-1 0,1 0,0 1,0-1,-1 1,1-1,0 1,0-1,-1 1,1 0,0 0,0 0,0 0,0 0,-1 0,1 1,0-1,0 0,0 1,-1 0,1-1,0 1,-1 0,1 0,-1 0,1 0,-1 0,1 0,-1 0,1 1,-1-1,0 0,2 3,14 26,-1 0,22 58,4 6,203 360,341 473,-583-924,-1 0,0 1,0-1,0 1,0 0,-1-1,1 1,-1 0,0 0,0 0,0 0,-1 1,1-1,-1 0,0 0,0 0,-1 0,0 4,-2 2,0-1,-1 0,-1 0,1-1,-1 1,-10 11,-37 53,-109 116,121-149,-1-1,-2-3,-95 62,95-75,8-7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25.39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1 313,'0'-2,"0"-38,7-61,-5 90,0 0,0 1,1-1,1 0,-1 1,2 0,-1 0,2 0,-1 0,12-13,-12 18,0 1,0 0,0 0,1 1,0-1,0 1,0 1,0-1,0 1,0 0,1 0,-1 1,1 0,-1 0,1 0,-1 1,1 0,10 1,7 2,0 0,0 1,41 13,-48-12,-1 1,1 1,-1 1,0 0,0 1,-1 1,-1 0,1 1,-2 0,19 21,-24-24,-1 1,-1 1,0-1,0 1,-1 0,0 0,0 1,-2-1,1 1,-1 0,-1 0,0 0,0 1,-1-1,-1 0,1 1,-4 19,-4 8,-1-1,-2 0,-2 0,-1-1,-23 44,-105 168,-9-26,-20 31,166-247,-13 24,16-31,1 0,0 1,0-1,0 0,0 0,0 0,0 0,0 0,0 0,0 0,0 0,0 0,0 1,0-1,0 0,0 0,-1 0,1 0,0 0,0 0,0 0,0 1,0-1,0 0,0 0,1 0,-1 0,0 0,0 0,0 0,0 1,0-1,0 0,0 0,0 0,0 0,0 0,0 0,0 0,0 0,0 0,0 1,1-1,-1 0,0 0,0 0,0 0,0 0,0 0,0 0,0 0,0 0,1 0,-1 0,0 0,0 0,0 0,0 0,0 0,0 0,0 0,1 0,16-11,65-56,483-363,-533 411,0 1,1 2,39-14,-62 25,0 0,0 0,-1-1,16-12,-11 7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34.66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441 1,'-15'19,"1"0,1 1,1 1,0 0,2 0,-15 44,8-22,-234 731,201-599,39-138,1-10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35.1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1,'17'0,"1"2,-1 0,-1 1,1 0,31 12,76 40,-37-15,396 182,-452-207,1-2,1-1,44 9,-25-6,-35-10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35.87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1 576,'4'-4,"10"-6,3-6,7-3,3-9,11-2,6-10,6-2,6-7,2-3,4 2,18-7,-1 2,-10 10,-16 9,-13 10,-14 10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36.4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1,'5'2,"-1"1,1-1,-1 1,0 0,0 0,0 1,-1-1,1 1,-1 0,4 5,3 2,48 55,-3 3,76 127,-46-65,319 455,-381-553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42.71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26 214,'0'-41,"1"18,-1 0,0 0,-2 0,-1 1,-8-36,11 58,0 0,-1 0,1 0,0 0,0 0,0 0,0 0,0 0,0 0,0 0,0 0,0 0,0 1,0-1,0 0,0 0,0 0,-1 0,1 0,0 0,0 0,0 0,0 0,0 0,0 0,0 0,0 0,0 0,0 0,-1 0,1 0,0 0,0 0,0 0,0 0,0 0,0 0,0 0,0 0,0 0,0 0,-1 0,1 0,0 0,0 0,0-1,0 1,0 0,0 0,0 0,0 0,0 0,-4 17,1 25,3 441,36-3,-20-366,6 0,5-1,49 130,-71-231,0 0,2-1,-1 0,1 0,1-1,0 0,0 0,1 0,0-1,1-1,0 0,0 0,17 9,11 3,1-1,68 22,-45-18,238 96,-271-106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43.8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17,'-1'-14,"1"11,3 7,6 13,151 238,127 220,-256-415,-15-28,1-1,1-1,24 31,-42-60,1-1,-1 1,0 0,1-1,0 1,-1 0,1-1,-1 1,1-1,0 1,-1-1,1 0,0 1,-1-1,1 1,0-1,0 0,0 0,-1 1,1-1,0 0,1 0,7-13,-6-33,-3 41,0-38,2 0,8-49,-7 76,1-1,1 1,0 0,1 0,1 0,0 1,2 0,14-21,-11 21,0 0,1 1,0 0,1 1,0 1,2 0,-1 1,1 1,1 0,0 1,0 1,34-11,-39 16,-1 0,1 0,0 2,0-1,0 2,0 0,0 0,0 1,0 0,0 1,0 0,0 1,-1 1,1 0,-1 0,0 1,0 0,-1 1,1 1,-1-1,13 13,-19-16,-1 0,1 0,-1 0,1 1,-1 0,0 0,0-1,-1 2,1-1,-1 0,0 0,0 1,0-1,-1 1,0 0,1-1,-2 1,1 0,0 0,-1 0,0 0,-1 8,-1-6,0-1,0 0,-1 0,0 0,0 0,0 0,-1-1,0 1,0-1,0 0,-1 0,1-1,-1 1,0-1,-1 0,-7 4,-214 168,91-67,117-94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45.3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432 92,'0'-4,"0"1,0 0,0-1,0 1,-1 0,1 0,-1-1,0 1,0 0,0 0,0 0,-1 0,1 0,-1 0,0 0,1 1,-1-1,-1 1,1-1,0 1,-1 0,1 0,-1 0,1 0,-1 0,0 0,0 1,0-1,0 1,0 0,0 0,0 0,-5 0,-4-2,1 1,0 0,-1 1,0 1,1-1,-1 2,1 0,-23 4,-96 32,73-19,54-18,0 1,1 0,-1 0,0 0,1 0,-1 1,0-1,1 1,0 0,-1-1,1 1,0 0,0 0,0 1,0-1,0 0,1 1,-1-1,1 1,-1-1,1 1,0 0,0-1,0 1,0 0,1 0,-1 0,1 0,0 0,0-1,0 1,0 0,0 0,1 0,-1 0,1 0,0 3,5 13,0 0,2 0,0-1,15 26,-8-15,224 397,-12-23,-137-220,127 234,-205-395,-1-2,0-1,2 0,15 18,-26-34,0 0,1 0,0 0,-1-1,1 1,0-1,0 0,0 1,0-1,1-1,-1 1,1 0,-1-1,1 0,-1 0,1 0,0 0,-1 0,1-1,0 0,0 0,-1 0,1 0,7-2,4-4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46.2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0 183,'2'6,"0"-1,1 1,0 0,0-1,0 1,0-1,1 0,0 0,0 0,0-1,1 1,7 5,-2-1,74 71,-48-48,-1 2,-1 1,52 72,-105-182,-12-11,3-2,-23-130,50 215,0-1,1 0,0 0,-1 0,1 0,0 0,1 0,-1 0,1 0,0 0,0 1,0-1,0 0,0 0,3-4,-2 7,0-1,0 0,0 0,0 1,0-1,0 1,0 0,1 0,-1 0,0 0,1 0,-1 0,1 0,-1 1,1-1,-1 1,1 0,0 0,-1 0,1 0,-1 0,1 1,-1-1,5 2,11 2,0 1,0 1,-1 1,0 0,0 1,0 1,21 15,104 87,-116-90,72 61,-74-61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47.3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1 532,'2'-14,"1"0,0 0,1 0,1 0,0 1,1-1,0 1,1 1,10-15,3-8,0-4,3 1,1 1,1 1,2 1,2 1,1 1,59-49,-86 80,0 0,-1 1,1-1,0 1,0 0,0 0,0 0,0 0,0 0,0 1,0-1,0 1,0 0,0 0,1 0,-1 0,0 1,0-1,0 1,0 0,0 0,0 0,0 0,0 1,4 2,6 4,0 0,-1 2,23 20,-23-19,226 235,-122-121,397 465,-484-547,-3 0,-1 2,20 50,35 63,-22-59,-6 3,51 136,-102-237,-1 0,0 1,0-1,1 1,-1-1,0 1,-1-1,1 0,0 1,0-1,-1 0,1 1,0-1,-1 0,0 1,1-1,-1 0,0 0,1 1,-1-1,0 0,0 0,0 0,0 0,0 0,0 0,0-1,-1 1,1 0,0 0,0-1,-2 1,-52 21,38-16,-262 98,220-81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47.8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309 0,'-1'30,"-1"-1,-2 1,-1-1,-9 30,-43 113,36-113,-133 340,142-362,11-29,-1 0,-1 0,0-1,0 1,0 0,-1-1,-6 8,1-4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03.36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1989,'24'0,"13"-1,0 1,0 3,0 0,41 11,398 161,-305-105,-153-62,0 0,-1 2,0 0,18 13,-34-22,0 0,0 0,0 0,1 0,-1 0,0 0,0-1,1 1,-1-1,0 1,1-1,-1 1,1-1,-1 0,1 0,-1 1,0-1,1 0,-1 0,1-1,-1 1,1 0,-1 0,1-1,-1 1,0-1,3 0,-2-1,0 0,0 0,0-1,0 1,-1 0,1-1,0 1,-1-1,0 1,1-1,-1 0,0 0,0-3,4-14,-1-2,-2 1,1-23,-2 34,0-61,-3 1,-3 0,-24-122,-70-200,41 197,-117-267,136 377,-4 2,-3 2,-4 3,-3 1,-92-102,142 176,-13-15,-1 0,0 2,-1 0,-1 1,-30-19,48 33,-1 0,1 0,-1 0,0 0,1 1,-1-1,0 0,0 1,1-1,-1 1,0 0,0 0,0-1,0 1,1 0,-1 0,0 1,0-1,-2 1,3 0,0-1,1 1,-1 0,0 0,0-1,1 1,-1 0,0 0,1 0,-1 0,1 0,-1 0,1 0,0 0,-1 0,1 0,0 0,0 0,0 1,0-1,0 0,0 2,1 6,0-1,0 1,1-1,0 1,1-1,5 12,18 31,1-1,4-1,41 52,120 128,-167-201,398 400,38-35,-450-385,1 0,-1-1,1 0,1-1,-1 0,1-1,0 0,0-1,1-1,-1 0,1-1,0-1,-1 0,1 0,0-1,0-1,-1-1,1 0,0 0,-1-1,0-1,0 0,20-10,-14 6,73-31,155-91,-213 105,-8 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25.94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1,'68'92,"140"188,-22-27,145 192,-132-175,-147-213,-40-45,0 1,17 22,-25-27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48.4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0,'26'3,"0"1,-1 1,0 2,0 0,0 1,-1 2,32 17,-5-4,560 214,-552-217,176 56,-209-67,-9-2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49.0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1 437,'2'-4,"0"0,0 0,1 0,0 1,0 0,0-1,0 1,0 0,0 0,1 1,0-1,-1 1,7-3,-8 3,240-132,-49 30,31-26,-187 111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49.6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1,'220'233,"-172"-176,-4 1,50 85,-11-12,-75-117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51.8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244 114,'-1'-6,"0"0,0 0,-1 0,0 0,0 0,0 1,-1-1,0 1,0-1,0 1,-1 0,0 0,0 1,0-1,-7-4,9 6,-1 1,0 0,0 0,0 0,0 0,0 0,-1 1,1-1,0 1,-1 0,1 0,-5 0,6 1,0 0,0 0,0 0,0 0,0 1,-1-1,1 0,0 1,0 0,0 0,0 0,1-1,-1 2,0-1,0 0,0 0,1 1,-1-1,1 0,-1 1,-1 2,-8 15,0 1,2-1,0 1,1 1,1 0,1 0,-4 30,0-10,3-11,0 1,2 0,2 0,0 1,3 34,0-57,1 1,0-1,0 0,1 0,0 0,0-1,1 1,1 0,-1-1,1 0,0 0,1 0,0 0,0-1,1 0,0 0,0 0,1-1,0 0,0 0,0-1,10 6,5-1,0 0,0-2,1-1,0-1,27 4,121 7,2 1,-61 1,-87-15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52.7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448 1,'-14'1,"0"1,0 1,1 1,-1 0,1 0,0 2,0-1,-21 15,-46 16,58-28,-7 0,1 2,0 2,0 0,-37 23,62-33,1 0,0 0,0 0,0 0,0 1,1-1,-1 0,1 1,-1-1,1 1,0 0,0-1,0 1,0 0,1 0,-1-1,1 1,-1 0,1 0,0 0,0 0,1 0,-1-1,0 1,1 0,0 0,-1 0,1-1,0 1,3 3,3 11,2 0,0 0,19 24,-11-16,108 178,115 259,-189-336,-29-67,53 99,-72-153,0-1,1 0,-1 1,1-1,0-1,0 1,0 0,0-1,1 0,-1 0,1 0,0-1,0 1,0-1,0 0,0-1,0 1,1-1,-1 0,0 0,1-1,-1 0,1 0,-1 0,1 0,-1-1,0 0,6-2,10-3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53.91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43,'25'27,"-6"-6,0-2,38 29,-37-33,-2 0,1 1,23 27,-34-34,-1 0,-1 0,1 1,-2-1,1 1,-1 1,-1-1,0 1,4 16,-12-62,3 18,0 0,-2 0,-5-19,0 11,-19-61,26 80,0-1,0 1,0-1,0 1,1-1,0 1,1-1,0 1,0 0,3-13,-2 16,1 0,-1 0,1 0,-1 0,1 1,0-1,0 1,0-1,0 1,1 0,-1 1,1-1,-1 0,1 1,0 0,-1 0,1 0,7-1,3 0,0 0,0 0,27 2,-24 2,0 1,-1 1,0 0,1 1,-2 0,1 2,-1 0,0 0,16 12,2 4,-2 0,51 50,-67-59,-1 1,-1 0,-1 1,0 0,18 34,-24-35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55.03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0 308,'1'-12,"0"0,1 0,0 1,1-1,0 1,1-1,1 1,-1 0,2 0,-1 1,2-1,11-15,-4 9,1 0,0 1,2 1,-1 0,2 1,18-12,-30 23,1-1,-1 1,0 0,1 0,0 1,-1 0,1 0,0 1,0 0,0 0,0 0,0 1,12 1,-7 1,-1 0,1 1,-1 0,0 1,0 0,-1 0,18 11,-4 1,0 1,0 2,-2 0,-1 1,32 39,-27-29,-2 1,-1 1,-1 1,-3 1,0 1,-2 0,-2 2,19 65,-25-63,68 244,-62-238,2 0,2-2,2 0,28 43,-36-70,-9-11,0 0,-1 0,1 0,-1 1,4 8,-7-13,1 1,-1-1,0 0,0 0,1 1,-1-1,0 0,0 0,0 1,-1-1,1 0,0 0,0 1,-1-1,1 0,0 0,-1 0,1 0,-1 1,0-1,1 0,-1 0,0 0,0 0,0 0,1-1,-1 1,0 0,0 0,0 0,-1-1,0 2,-54 45,41-35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1:55.97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23,'1'-1,"-1"0,1 0,-1 0,1 0,0 0,0 0,-1 0,1 0,0 0,0 0,0 1,0-1,0 0,0 0,0 1,0-1,0 1,0-1,0 1,1-1,-1 1,0 0,0 0,0 0,1-1,1 1,42-4,-37 4,19 0,0 1,0 2,0 0,-1 2,1 1,-1 1,30 12,173 85,-164-71,-1 4,-2 2,-2 3,-1 2,-3 3,-1 3,-3 1,-2 3,-3 2,-2 2,-2 2,-4 2,51 105,-44-59,44 163,9 122,-65-250,-13-54,7 18,-5 1,9 121,-31-200,-1-7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11.4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37 166,'-1'-9,"0"1,-1-1,0 1,0 0,0 0,-6-12,4 13,2 0,-1 0,1 0,0 0,0-1,1 1,0 0,0-11,1 17,0 0,0 1,0-1,0 0,0 0,0 0,1 0,-1 0,0 1,0-1,1 0,-1 0,1 0,-1 1,1-1,-1 0,1 1,-1-1,1 0,0 1,-1-1,1 1,0-1,-1 1,1-1,0 1,0 0,-1-1,1 1,0 0,1-1,1 1,0 0,0 0,0 0,0 1,0-1,-1 1,1 0,0 0,0 0,2 1,56 35,1 10,-2 4,-3 1,-1 4,-4 1,-2 3,-2 2,72 126,-104-156,-7-8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12.1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1 176,'5'-1,"-1"0,1 0,-1 0,1-1,-1 1,0-1,0 0,1 0,3-3,14-7,49-15,2 4,0 2,106-15,232-1,-329 36,0 3,81 13,-119-9,-1 3,0 1,-1 3,0 1,55 27,-85-35,-1 0,0 1,-1 1,0-1,0 2,-1-1,1 2,-2-1,0 1,0 0,0 1,-2-1,1 2,-1-1,-1 1,0-1,-1 1,0 1,0-1,1 20,-2-3,-1 0,-1 1,-2-1,-1 0,-2 1,0-1,-17 55,-28 71,-7-2,-6-3,-7-2,-6-4,-6-3,-166 216,226-329,-46 53,60-74,0 0,-1 0,1 0,-1-1,-1-1,1 1,-16 6,21-11,0 0,0 0,0-1,0 1,0-1,0 0,-1 0,1 0,0 0,0 0,0-1,0 0,0 1,0-1,0 0,0-1,0 1,0 0,1-1,-1 1,0-1,-3-3,-6-6,1 0,0 0,-14-18,3 2,-64-63,-147-165,217 236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26.87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1 866,'8'-6,"0"0,1 1,0 0,0 0,0 1,13-4,11-6,201-90,81-41,461-299,-730 416,-22 15,-1-1,0-2,23-20,-34 23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12.6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1,'0'4,"0"10,0 8,0 3,0 2,0 1,0 0,0-1,0 0,0 3,0-3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13.55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1 728,'4'-7,"1"-1,1 0,-1 1,1 0,0 1,1-1,10-7,56-38,-60 43,89-54,3 4,182-73,242-56,-160 62,-342 115,-18 7,0 0,1 1,0 0,0 0,0 1,19-2,-29 4,1 0,-1 0,0 0,1 0,-1 0,0 0,1 0,-1 0,0 0,1 0,-1 0,0 0,1 0,-1 1,0-1,1 0,-1 0,0 0,1 0,-1 1,0-1,1 0,-1 0,0 1,0-1,0 0,1 1,-1-1,0 0,0 0,0 1,1-1,-1 0,0 1,0 0,-5 13,-19 18,20-28,-116 133,-47 60,124-141,2 2,3 2,-58 127,94-182,0 1,0 0,0 0,0 1,1-1,0 0,0 0,1 1,0-1,0 1,2 8,-1-12,0 0,0 0,1 0,-1 0,1 0,0 0,0 0,0-1,0 1,0-1,0 1,1-1,0 0,-1 0,1 0,0 0,0-1,0 1,0-1,0 0,0 0,0 0,5 1,27 5,0-1,0-2,0-1,0-2,55-5,-55 1,0 2,0 1,-1 2,1 1,63 15,-95-18,0 1,1 1,-1-1,0 0,1 1,-1 0,0 0,0 0,-1 0,1 0,0 0,-1 1,1 0,-1-1,0 1,0 0,0 0,0 0,0 0,2 7,-3-4,1 0,-1 0,-1 0,1 1,-1-1,0 0,-1 1,1-1,-1 0,-4 12,-3 7,-1 0,-2-1,0 0,-23 34,27-47,-9 15,-1-1,-23 26,35-45,0-1,0 0,-1 0,0 0,0-1,0 1,0-1,0-1,-1 1,0-1,0 0,0-1,0 0,-9 2,-5-2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14.10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1,'3'1,"1"1,-1 0,0 1,0-1,0 1,0-1,0 1,0 0,-1 0,1 0,-1 0,0 1,0-1,0 1,2 4,0-2,54 103,53 135,-41-84,-22-45,-28-63,2-1,49 80,-69-128,-1 0,1 0,0-1,0 1,1-1,-1 1,0-1,1 0,-1 0,1 0,0 0,0 0,0-1,0 1,0-1,0 0,0 0,0 0,0 0,4 0,-1-1,0-1,0 0,-1 0,1 0,-1-1,1 1,-1-1,1-1,-1 1,9-6,168-97,-133 82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14.5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524 0,'-8'0,"-12"9,-7 6,-6 10,-8 5,-4 2,-4 3,-1 0,-1 4,3-2,2-6,9-5,6-7,8-1,9-5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15.3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251 7,'3'1,"0"-1,0 1,0 1,0-1,-1 0,1 1,0-1,-1 1,1 0,-1 0,0 0,1 0,-1 0,0 0,0 1,0-1,-1 1,1 0,-1-1,1 1,-1 0,0 0,1 4,24 76,-25-78,27 143,7 23,-26-130,-7-29,0 0,1 0,0 0,1-1,1 1,0-1,9 16,1-15,-5-20,-9 5,0 0,0 0,0 0,0 0,-1 0,0 0,1-1,-1 1,-1-6,-1-5,-2-1,0 0,0 1,-1 0,-1 0,0 1,-1-1,-13-17,-81-98,82 105,-43-46,-140-122,174 168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16.1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1,'0'4,"0"6,0 5,0 5,5 3,1 2,-1 0,0 2,-2-1,3-4,1-2,-2 0,0-3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16.4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17.3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0,'2'31,"3"0,0 0,2-1,1 0,2 0,22 47,-11-24,145 301,29-13,-164-288,-25-43,-4-6,0 0,0 0,0 0,1 0,-1-1,1 1,0-1,0 0,0 1,0-1,0-1,1 1,-1 0,5 1,-7-4,-1 0,1 0,0 0,0 0,-1 0,1 0,0 0,0-1,-1 1,1 0,0-1,0 1,-1 0,1-1,-1 1,1-1,0 1,-1-1,1 1,-1-1,1 1,-1-1,1 1,-1-1,1 0,-1 1,0-1,1 0,-1 0,0 1,0-1,0 0,1 1,-1-1,0 0,0 0,0-1,3-33,-3 32,1-40,8-114,-6 136,0 0,2 1,0-1,2 1,12-28,-15 41,0 0,0 0,1 0,0 1,0 0,1 0,0 0,0 0,0 1,1 0,-1 1,1-1,0 1,1 0,-1 1,1 0,-1 0,1 1,0 0,0 0,0 0,0 1,12 0,-4 1,0 0,0 2,0-1,0 2,0 0,-1 1,1 1,-1 0,0 1,27 14,-16-2,0 2,-1 0,-1 1,0 2,-2 0,-1 1,-1 1,-1 1,-1 1,-2 1,-1 0,0 1,-3 1,0 0,-2 0,7 34,-16-57,0 0,0 0,0 0,-1 0,0 1,0-1,-1 0,0 0,0 0,-1 0,0 0,0 0,0 0,-1 0,0-1,0 1,-1-1,-6 8,4-7,0-1,-1 0,1-1,-1 0,0 0,-1 0,1-1,-1 0,0 0,0-1,0 0,0 0,-1-1,1 0,-10 1,-41 2,-1-1,1-4,-1-2,1-2,-108-23,134 18,-1-1,2-2,-1-1,2-2,0-1,-41-27,34 18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18.6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1 995,'0'3,"1"0,0 0,-1 0,2 0,-1 0,0 0,1 0,-1 0,1-1,0 1,0-1,2 3,7 12,2 4,129 205,-105-172,3-2,49 49,-73-84,0 0,2-2,0 0,1-1,0-1,1-1,1 0,0-2,0 0,1-2,0 0,1-2,-1 0,1-1,0-2,1 0,-1-1,0-2,42-3,-63 2,0 1,1-1,-1 1,0-1,1 0,-1 0,0 0,0 0,0 0,0 0,0-1,0 1,0-1,0 1,0-1,-1 0,1 0,-1 0,1 0,-1 0,0 0,0 0,0 0,0 0,0 0,0-1,-1 1,1 0,-1-1,1 1,-1-1,0 1,0 0,0-1,-1-2,0-10,-1 0,-1-1,0 1,-8-20,6 19,-13-31,-1 0,-3 1,-1 1,-3 1,-1 2,-62-74,63 91,18 18,15 16,8 5,1 0,0-2,1 0,0 0,1-2,0 0,30 12,10-1,71 17,30 0,0-8,2-7,243 4,-403-27,7 1,0-1,1-1,-2 1,1-1,15-4,-22 4,1 1,0-1,-1 0,1 0,0 0,-1 0,1 0,-1 0,0 0,1-1,-1 1,0 0,0-1,0 1,0-1,0 1,0-1,0 0,0 1,-1-1,1 0,-1 0,1 1,-1-1,0 0,1 0,-1 0,0 0,0 1,-1-5,-4-20,0 0,-2 0,-1 0,-1 1,-1 0,-20-35,12 23,-215-395,174 341,-5 3,-110-121,133 164,-3 3,-1 2,-96-65,138 103,0 0,-1 0,1 0,-1 0,0 1,0 0,1-1,-1 1,0 0,0 1,-8-1,12 1,-1 0,0 0,1 0,-1 0,0 1,1-1,-1 0,0 1,1-1,-1 0,1 1,-1-1,1 1,-1-1,1 0,-1 1,1-1,-1 1,1 0,-1-1,1 1,0-1,-1 1,1 1,-1 0,1 1,-1-1,1 0,0 1,0-1,0 0,1 1,-1-1,0 0,1 1,0 2,15 38,2-1,1-1,2 0,2-2,36 47,-7-7,-34-50,265 402,-186-296,125 133,-157-188,-55-67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19.10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1 196,'4'-5,"6"0,5-5,5-4,12 0,8-2,7-3,3-2,2 3,1-1,-5 4,-5 4,-7 4,-4-1,-5 0,-5 3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28.35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267 27,'-1'-1,"1"0,-1-1,1 1,-1 0,1 0,-1 0,0 0,0 0,1 0,-1 1,0-1,0 0,0 0,0 1,0-1,0 0,0 1,0-1,0 1,0-1,0 1,0-1,-1 1,1 0,0 0,0 0,-2-1,-39-3,38 4,-1-1,-1 0,1 1,0-1,-1 2,1-1,0 0,0 1,-1 0,1 0,0 1,0-1,0 1,0 0,0 0,1 1,-1 0,1 0,-1 0,1 0,0 0,0 1,0 0,1 0,-1 0,1 0,0 0,0 1,1-1,-1 1,1 0,-3 9,-7 19,2 1,1 0,1 0,2 1,2 0,1 0,1 1,2-1,2 0,1 0,12 52,-3-36,3-1,2 0,1-1,3-2,3 0,1-1,37 51,20 13,131 137,118 81,195 224,-266-183,-214-290,-2 3,58 159,-92-215,-1 0,-2 0,0 1,-2 0,-1 0,-2 1,0 36,-3-59,0 0,0 0,0 0,-1 0,0 0,0 0,0 0,-1-1,1 1,-1-1,0 0,0 0,-1 0,1 0,-1-1,0 1,0-1,-8 5,-8 4,0-1,-1-1,-23 8,1-1,-176 80,-279 134,399-185,72-38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19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0,'0'4,"4"6,2 6,3 3,6 13,3 8,4 11,6 5,3 11,5 1,0-1,-2-9,3-4,-6-9,-4-10,-6-9,-6-7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19.8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10,'0'-4,"0"-2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20.4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1 487,'10'1,"0"1,-1 0,1 1,0 0,-1 0,13 8,1-2,196 76,239 99,-453-182,4 3,-1-2,1 1,0-1,0-1,0 0,11 2,-18-4,0 0,0 0,0 0,0-1,0 1,0-1,0 1,-1-1,1 0,0 1,0-1,0 0,0 0,-1 0,1 0,0-1,-1 1,1 0,-1-1,0 1,1-1,-1 0,0 1,0-1,0 0,0 0,0 1,0-1,-1 0,1 0,-1 0,1 0,-1-4,13-74,-4 0,-3-1,-7-121,0 96,1 55,1 17,-1 0,-7-43,2 51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21.1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127 504,'189'-205,"-90"92,-76 89,-12 14,-1-1,0 0,-1 0,0-1,0-1,-1 1,10-24,-17 35,-1 0,0 0,1 0,-1-1,0 1,1 0,-1 0,0-1,0 1,0 0,0 0,0-1,0 1,-1 0,1-1,0 1,0 0,-1 0,1 0,-1-1,0 1,1 0,-1 0,0 0,1 0,-1 0,0 0,0 0,-1-1,-1 1,0-1,0 1,-1 0,1 0,0 0,0 0,0 1,-1-1,1 1,0 0,-5 0,-9 1,0 1,0 1,-22 6,12-1,1 1,0 1,1 1,0 2,0 0,2 2,-1 0,2 2,0 0,2 2,-1 0,2 1,-21 29,36-43,-1 1,1 0,1 0,-1 0,1 0,1 0,-1 0,1 1,0-1,1 1,0 0,0 0,1-1,0 11,1-13,0 0,0 0,1 0,-1-1,1 1,0 0,1-1,-1 0,1 1,-1-1,2 0,-1 0,0-1,1 1,-1 0,1-1,0 0,0 0,0 0,1-1,-1 0,1 1,4 0,89 34,116 26,-185-55,96 21,2-6,1-6,1-4,151-7,-236-6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22.55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1 277,'12'14,"-1"0,0 0,-1 2,0-1,9 23,14 22,799 1161,-823-1210,-5-7,-1 1,0-1,0 0,0 1,-1 0,1-1,-1 1,2 7,-4-12,0 1,0-1,0 0,0 0,0 1,0-1,1 0,-1 0,-1 1,1-1,0 0,0 0,0 1,0-1,0 0,0 0,0 1,0-1,0 0,0 0,0 0,-1 1,1-1,0 0,0 0,0 0,0 1,-1-1,1 0,0 0,0 0,0 0,-1 0,1 0,0 1,0-1,-1 0,1 0,0 0,0 0,-1 0,1 0,0 0,0 0,-1 0,-16-5,-15-14,-20-26,3-3,1-1,-45-62,82 99,-81-104,5-3,5-5,-114-229,168 290,-38-121,59 158,0 0,2 0,1-1,2 1,0-1,2 0,5-51,-2 67,0 0,0 0,1 0,1 1,0 0,0 0,1 0,0 0,1 1,0 0,0 0,1 1,14-12,-11 11,0 0,1 1,-1 1,1 0,1 1,0 0,-1 0,2 2,-1 0,25-5,-34 9,0 0,1 0,-1 0,0 1,1 0,-1 0,0 0,1 0,-1 1,0-1,0 1,0 0,0 0,-1 1,1-1,-1 1,1 0,-1 0,4 4,9 10,-2 1,21 32,-5-8,-1-5,-1 1,28 50,-49-76,-1 0,-1 0,0 1,0 0,-1 0,-1 0,0 0,-1 1,-1-1,0 1,0 0,-3 19,1-26,-1-1,0 0,0 0,-1 0,0 0,0 0,0 0,0-1,-1 1,0-1,0 0,-1 0,0-1,1 1,-1-1,-9 5,-9 6,-1-1,-38 17,42-22,-39 21,29-13,-1-3,-56 20,63-28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23.2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0 330,'45'3,"-2"1,1 3,-1 1,0 3,74 27,40 21,-2 6,-3 8,186 119,-308-174,65 45,-85-56,0 2,0 0,0 0,-1 0,0 1,7 12,-15-20,1-1,-1 1,0-1,0 1,0 0,0 0,0-1,-1 1,1 0,0 0,-1 0,0 0,1 0,-1 0,0 0,0 0,0 0,0 0,0 0,0 0,-1 0,1-1,-1 1,1 0,-1 0,0 0,0 0,1-1,-1 1,-1 0,1-1,0 1,0 0,-1-1,1 0,0 1,-4 1,2-1,-1 0,1-1,-1 1,0-1,1 0,-1 0,0 0,0 0,0-1,0 0,0 0,0 0,0 0,0 0,1-1,-1 0,0 1,-4-3,-4-2,1-1,-1 0,1-1,1-1,-1 1,1-1,1-1,-1 0,1-1,1 1,0-2,0 1,1-1,1 0,-8-16,-1-7,1 0,2-1,1 0,-7-41,11 36,1 0,3 0,0-1,3 1,1 0,8-45,-4 54,2 1,1 0,1 1,2 0,1 1,1 0,1 0,28-39,-22 39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24.2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456 477,'-44'0,"-14"-1,-67 8,108-4,0-1,0 2,0 1,0 0,1 1,-1 0,2 1,-20 12,30-15,0 0,0 0,0 1,1-1,0 1,0 0,0 0,1 1,-1-1,1 1,0-1,1 1,0 0,-3 8,4-11,1-1,-1 1,1 0,0-1,-1 1,1-1,0 1,0 0,1-1,-1 1,0-1,1 1,0-1,0 1,-1-1,1 1,1-1,-1 0,0 1,1-1,-1 0,1 0,-1 0,1 0,0 0,0 0,0-1,0 1,0-1,0 1,1-1,-1 0,0 0,1 0,-1 0,6 1,8 2,0-1,1-1,0 0,0-1,33-3,85-17,-124 17,128-29,-1-6,242-101,-375 136,7-3,1 0,-1-1,0 0,18-14,-28 19,0 0,-1-1,1 1,0-1,-1 1,0-1,1 1,-1-1,0 0,0 0,0 0,0 1,0-1,0 0,0 0,-1 0,1 0,-1-1,1 1,-1 0,0 0,0 0,0 0,0 0,0 0,-1-1,1 1,-1 0,1 0,-1 0,0 0,0 0,1 0,-1 1,-1-1,1 0,-1-2,-8-7,0-1,0 1,-1 1,0 0,-1 0,-21-13,-87-43,63 37,20 9,-146-75,147 79,0 1,-1 3,-48-11,77 21,-1 1,0 0,0 0,1 1,-1 0,0 1,0 0,1 0,-1 1,0 0,1 1,0 0,-1 0,1 1,1 0,-1 0,0 0,1 1,-12 10,-4 8,2 0,0 1,1 1,-19 32,-6 7,7-23,32-31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25.8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1 455,'2'0,"0"1,1-1,-1 1,0-1,0 1,0 0,0 0,0 0,0 0,0 0,0 1,0-1,0 0,0 1,-1 0,1-1,1 3,25 37,-20-28,263 461,-261-455,22 49,-29-63,-1 1,0 0,0 0,-1 0,0 0,0 0,0 0,-1 12,0-18,0 1,0-1,0 1,-1-1,1 1,0-1,0 0,0 1,0-1,0 1,-1-1,1 0,0 1,0-1,-1 0,1 1,0-1,-1 0,1 1,0-1,-1 0,1 1,-1-1,1 0,0 0,-1 0,1 1,-1-1,1 0,0 0,-1 0,1 0,-1 0,1 0,-1 0,1 0,-1 0,1 0,0 0,-1 0,1 0,-1 0,1 0,-1-1,1 1,0 0,-1 0,1 0,-1-1,1 1,0 0,-1-1,1 1,0 0,-1-1,1 1,0 0,-1-1,-20-19,-18-25,2-2,2-2,3-1,1-1,3-1,3-2,-26-75,42 103,2-1,1 1,1-1,1 0,1-1,1-33,3 50,0 0,0 1,1-1,0 1,1-1,0 1,1 0,0 0,1 0,0 0,0 1,1 0,0 0,1 1,-1-1,2 2,-1-1,16-11,21-9,1 2,1 3,1 1,62-19,-36 13,-28 9,0 3,2 1,82-15,-126 30,-1-1,1 1,0 0,-1-1,1 1,-1 1,1-1,0 0,-1 0,1 1,-1 0,1-1,0 1,-1 0,0 0,1 1,3 1,-5-1,0-1,0 0,-1 1,1-1,0 0,0 1,-1-1,1 1,-1-1,0 1,1 0,-1-1,0 1,0-1,0 1,0-1,0 1,0 0,0-1,-1 1,0 2,-4 10,0 1,-1-1,-1 0,-16 24,10-16,-206 422,205-413,0-1,-3 0,-22 31,33-53,0 0,0-1,-1 0,1 0,-2-1,1 0,-1 0,0 0,0-1,0-1,-1 1,0-1,1-1,-2 0,-17 4,26-6,-1-1,0 0,0 0,0 0,0 0,0 0,0 0,0 0,0-1,0 1,0-1,0 1,0-1,0 0,1 0,-4-2,-6-7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26.9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821 633,'124'-140,"-60"65,-63 74,8-8,-2-1,1 1,-1-1,10-19,-17 28,1 0,0-1,-1 0,1 1,-1-1,1 1,-1-1,0 1,0-1,0 0,0 1,0-1,0 0,0 1,0-1,-1 1,1-1,-1-1,-1 1,1 1,0-1,0 1,-1 0,1 0,-1-1,1 1,-1 0,1 0,-1 1,0-1,1 0,-1 0,0 1,0-1,0 1,1 0,-1 0,0-1,-3 1,-8 0,-1 0,0 0,0 1,0 1,1 1,-1-1,1 2,-23 9,-10 7,-46 28,71-37,-96 55,4 5,-181 148,274-201,1 0,0 1,1 1,1 1,1 0,1 2,1-1,-18 41,27-52,1 1,0 0,1 0,0 0,1 0,0 0,1 0,0 0,1 1,1-1,0 0,0 1,1-1,1 0,0 0,0 0,2-1,-1 1,1-1,12 18,-8-16,1 0,0-2,1 1,0-1,1-1,0 0,1 0,0-2,0 1,1-2,0 0,0 0,1-1,0-1,0-1,18 4,17 0,0-1,0-3,89-3,-100-3,0-1,0-2,0-2,-1-1,0-2,61-25,-77 26,-2-1,1-1,-2-1,1-1,-2 0,0-2,0 0,-2-1,0 0,0-2,-2 0,20-32,-18 20,-1-1,-2-1,-1 0,-2 0,-1-1,6-45,11-207,-25 257,2-19,1-20,-6-101,1 151,-1-1,-1 0,-1 1,0-1,-1 1,-1 1,0-1,-2 1,0 0,-17-26,21 36,-1 1,0 0,0 0,0 0,-1 1,0 0,0 0,0 0,0 1,0-1,-1 2,1-1,-1 1,0 0,0 0,-8-1,11 3,0 0,1 0,-1 0,1 0,-1 1,0-1,1 1,-1 0,1 0,-1 0,1 1,0-1,-1 1,1 0,0-1,0 2,0-1,1 0,-1 0,0 1,1 0,-1-1,1 1,0 0,0 0,0 0,1 1,-1-1,1 0,-1 1,1-1,-1 8,-1 1,1 1,1-1,0 1,1 0,0-1,1 1,0 0,1-1,0 1,1-1,1 0,0 0,0 0,1 0,1-1,0 0,0 0,11 14,9 7,0-1,2 0,1-2,44 33,-28-27,2-3,74 40,108 38,-54-29,-169-78,-1-1,0 1,0 0,0 0,0 1,0 0,-1-1,0 2,0-1,0 0,0 1,0-1,-1 1,0 0,0 1,2 5,-2-1,-1 1,0-1,-1 1,0-1,0 1,-1 0,-1-1,-1 13,-11 84,3-29,0 114,10-170,1 1,2 0,0-1,1 1,2-1,0 0,1-1,1 1,17 31,-21-47,0 0,1 0,-1 0,1-1,0 1,1-1,-1 0,1-1,0 1,0-1,0 0,1-1,-1 1,11 2,-5-2,0-1,0 0,0-1,0-1,1 0,-1 0,1-1,11-2,3-2,0-1,0-1,-1-2,0 0,0-2,-1 0,26-16,-2-4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27.5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0,'2'15,"1"0,0 0,1 0,0 0,1-1,1 0,9 16,-1 2,45 108,119 270,-114-280,85 131,-141-249,-1 0,2-1,-1 0,2 0,16 15,-23-24,-1 0,1 0,-1-1,1 1,0-1,0 0,-1 1,1-1,0 0,0-1,0 1,1 0,-1-1,0 0,0 0,0 0,0 0,0 0,0-1,0 1,0-1,0 0,0 0,0 0,0 0,0 0,0-1,-1 1,1-1,3-3,32-24,-1-1,49-53,-71 65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28.93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0 366,'4'0,"11"-5,6-5,8-5,13-9,11-5,5-5,7-6,4-5,-6 1,-8 9,-5 5,-8 8,-10 3,-11 5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28.0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0 419,'9'-4,"11"-1,10-5,14-9,12-5,14-7,7-7,8-6,2 1,-5 3,-12 4,-14 4,-12 7,-9 4,-11 2,-5 3,-5 5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29.1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0 388,'1'4,"-1"1,1-1,0 0,1 0,-1 0,1 0,0 0,0 0,0 0,0 0,1-1,-1 1,1-1,0 0,0 0,0 0,0 0,1 0,-1-1,1 1,0-1,0 0,0 0,6 2,8 3,0-1,0 0,1-1,22 3,-9-4,0 0,50-3,-67-1,1-2,-1 0,0 0,0-2,0 0,0 0,20-10,-30 11,1-1,-1 0,0 0,0-1,0 1,0-1,-1 0,0 0,0-1,0 1,-1-1,0 0,0 0,0 0,-1 0,0-1,0 1,2-11,1-12,-2 0,1-54,-4 63,1-22,1 19,-1 0,-1 0,-2-1,-6-39,8 63,0 0,0-1,0 1,0-1,0 1,0-1,0 1,0-1,-1 1,1-1,0 1,0-1,0 1,0 0,-1-1,1 1,0-1,0 1,-1 0,1-1,0 1,-1-1,1 1,0 0,-1 0,1-1,0 1,-1 0,1 0,-1-1,1 1,-1 0,1 0,-1 0,-6 16,1 29,6-25,2-1,0 0,1 1,0-1,2-1,0 1,1-1,1 0,1 0,1 0,21 31,10 9,91 99,-125-151,455 441,-79-85,-307-282,-3 3,108 164,-162-218,-1 1,-1 0,-2 2,-1 0,17 64,-27-82,0 1,-1 0,-1-1,0 1,-1 0,-1-1,0 1,-1 0,0-1,-1 1,-1-1,-1 0,0 0,0-1,-1 1,-10 15,2-9,-1-1,-1 0,0-1,-1-1,-1-1,-1 0,0-1,-1-1,0-1,-1-1,-1-1,0 0,-37 11,18-10,-1-1,-1-3,0-1,0-2,0-2,-78-4,96-1,-1-1,2-1,-1-2,0 0,1-1,1-2,-1 0,1-1,-42-27,38 18,0-1,2-2,0-1,2 0,0-2,-34-49,20 15,3-1,3-2,2-1,3-1,3-1,-25-117,32 101,3 1,3-2,4 1,7-120,3 140,4 1,2 0,2 0,4 2,1-1,44-93,-41 109,-5 14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30.47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3289,'0'-2,"0"1,0-1,1 0,-1 0,1 0,-1 1,1-1,0 0,0 1,0-1,0 0,0 1,0-1,0 1,0-1,0 1,1 0,-1 0,1 0,-1-1,2 0,42-19,-29 14,41-16,1 3,67-15,131-16,-207 42,1560-250,9 42,-1456 196,792-101,2443-339,-1175 86,-877 172,4 102,-352 90,-107 3,-3-32,-497 9,747-46,-613 46,-1-23,667-157,189-130,-519 124,-728 184,0-6,-3-6,241-120,-342 150,-7 4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31.8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22655 0,'-777'47,"8"64,-785 187,2 46,33-6,-1842 367,4-136,869-296,653-160,-2-93,861-58,0-42,341 25,463 42,-535-62,704 75,-11-1,1-1,-1-1,1 0,0-1,0 0,0-1,1-1,-19-10,37 25,5 3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37.5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2238 1654,'-26'-39,"11"11,-171-250,-322-371,415 547,-4 4,-4 4,-207-146,281 222,-1 1,-1 1,-1 2,0 0,0 3,-58-16,72 24,0 1,0 0,-1 1,1 0,0 2,0 0,0 1,0 0,0 1,0 1,0 0,1 2,0-1,0 2,-21 12,13-3,0 2,2 0,0 1,1 0,1 2,1 1,1 0,0 1,2 1,1 0,-15 37,2 2,4 2,2 0,-19 102,34-135,0 1,2 0,2 0,0 0,6 54,-2-75,0 0,1 0,0 0,1 0,1 0,-1-1,2 0,0 0,0 0,0-1,2 0,-1 0,1-1,1 1,-1-2,2 1,-1-2,14 10,2-3,2 0,-1-2,2-1,-1-1,1-1,1-2,0-1,46 4,30-2,106-7,-189-1,45-1,-1-3,1-3,79-19,-119 19,0-1,-1-1,0-1,-1-1,0-1,-1-2,0 0,-1-2,0 0,30-30,-52 44,1 0,0 0,0 0,1 0,-1 0,0 0,1 0,-1 1,0 0,1-1,0 1,-1 0,1 0,0 0,0 1,3-2,-3 3,-1 0,1-1,0 1,-1 0,1 1,0-1,-1 0,0 1,1-1,-1 1,0 0,1 0,-1 0,0 0,-1 0,4 3,239 289,-98-115,-137-168,11 12,-1 1,-1 1,25 45,-34-50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38.4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509 81,'-27'-13,"-2"0,1 2,-2 1,1 1,-2 2,1 0,-1 3,1 0,-1 2,0 1,-49 6,76-5,0 1,0 0,0 1,0-1,0 1,0 0,0 0,0 0,1 0,-1 1,1-1,-1 1,1 0,0 0,0 0,1 1,-1-1,1 0,-1 1,1 0,0 0,0 0,1 0,-1 0,1 0,-2 7,-2 12,1 1,1 0,0 40,3-42,-5 145,26 247,-11-335,3 0,3-1,4-1,3-1,43 96,-19-84,4-1,96 122,-27-42,-74-96,68 93,-100-147,0 0,2-1,0-1,0 0,2-1,32 20,-43-31,0 1,0-1,1 0,-1 0,1-1,15 2,-20-3,1-1,0 0,-1 0,1 0,-1 0,1-1,-1 1,1-1,-1 0,1 0,-1 0,0-1,1 1,-1-1,0 0,0 0,3-3,6-6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39.1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1 156,'0'4,"1"-2,0 1,0 0,0 0,1 0,-1 0,1-1,-1 1,1 0,4 3,2 6,264 460,-256-440,-14-31,-2-5,-5-16,-8-28,-27-61,-29-89,58 162,3-1,0 0,-2-56,9 88,1 0,0 1,0-1,0 0,1 1,0-1,0 0,0 1,0-1,1 1,0 0,0-1,0 1,0 0,1 0,-1 0,1 0,0 1,0-1,1 1,-1 0,6-4,-3 3,1 0,0 1,0 0,0 1,1-1,-1 1,1 1,-1-1,1 1,0 1,-1-1,1 1,9 2,5 1,0 0,0 2,-1 1,1 1,-2 1,1 0,-1 2,0 0,23 17,15 13,84 76,-95-73,-1 2,-2 2,71 99,-102-126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39.9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0 345,'11'-1,"0"-1,-1-1,0 0,1-1,-1 1,-1-2,14-7,14-6,147-59,324-119,-508 196,14-5,0 1,1 0,-1 1,1 1,18-1,-30 3,1 0,-1 0,0 1,1-1,-1 1,0 0,1 0,-1 0,0 0,0 1,0-1,0 1,0 0,0 0,0 0,0 0,-1 0,1 0,-1 1,0-1,0 1,0 0,0 0,0 0,0 0,-1 0,1 0,1 6,6 26,-1 0,6 60,0 1,33 127,10-2,10-2,9-4,120 236,-150-369,-33-61,0 1,-1 0,-2 1,11 30,-21-49,1 0,-1 0,0 0,0 0,0 0,-1-1,1 1,-1 0,0 0,0 0,0-1,0 1,-1 0,0-1,0 1,1-1,-2 0,1 0,0 1,-1-1,0-1,1 1,-1 0,0-1,-4 3,-12 9,-1 0,0-2,-24 11,17-8,-105 59,-3-6,-170 61,258-114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40.4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673 0,'-2'54,"-3"0,-2-1,-2 0,-3 0,-25 71,-115 241,118-294,-86 132,97-171,-2 0,-1-1,-2-2,0 0,-57 41,24-24,42-29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40.8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1,'14'1,"0"0,0 1,0 1,0 0,0 1,-1 1,1 0,-1 1,15 8,18 13,47 38,-45-31,431 312,-308-220,-163-121,0 0,1 0,-1-1,1 1,0-2,0 1,0-2,0 1,0-1,1 0,-1-1,1 0,18-1,-7-1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29.52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0,'1'3,"0"0,0 0,1 0,-1 0,1 0,-1 0,1-1,0 1,0 0,0-1,1 0,-1 1,0-1,5 2,11 15,23 39,37 71,-11-14,-66-115,80 128,151 181,-216-293,-13-14,0 0,-1 0,1 0,-1 1,0-1,1 1,-1-1,0 1,-1 0,1 0,0 0,-1 0,1 0,-1 0,1 5,-3 2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41.3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1 418,'0'-1,"1"0,-1 0,1-1,0 1,-1 0,1 0,0 0,0 0,0 0,-1 0,1 0,0 0,0 0,1 1,-1-1,0 0,0 1,0-1,0 1,2-1,27-12,-29 13,37-11,1 2,43-4,12-3,678-160,-488 109,-254 60,12-1,0-3,0-1,75-35,-100 38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41.90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 0,'0'14,"-2"60,4-1,3 0,26 134,-10-138,2 0,4-2,60 110,-21-37,-58-121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48.9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1,'13'15,"-1"1,0 1,-1-1,15 35,3 3,472 885,-481-890,-18-40,1 0,1 1,-1-1,2 0,-1-1,1 1,1-1,-1 0,10 10,-14-17,1-1,-1 1,0-1,1 1,-1-1,0 1,1-1,-1 0,0 0,1 0,-1 0,1 0,-1 0,0 0,1 0,-1-1,0 1,1 0,-1-1,0 1,1-1,-1 1,0-1,0 0,0 0,1 1,-1-1,0 0,0 0,0 0,0 0,-1 0,1-1,0 1,0 0,-1 0,1 0,0-2,30-57,-28 53,16-33,2 0,1 2,2 0,2 1,1 2,50-50,-59 67,1 1,0 1,1 0,1 2,1 0,0 2,0 0,1 1,1 2,0 0,0 1,1 2,26-4,-31 9,0 1,1 0,-1 2,0 0,-1 1,1 1,0 1,-1 1,0 0,0 2,-1 0,0 1,0 1,-1 0,0 2,-1 0,22 21,-36-31,-1 0,1-1,-1 1,0 0,0 0,0 1,0-1,0 0,0 0,0 0,-1 1,1-1,-1 0,1 1,-1-1,0 0,0 1,0-1,-1 0,1 1,0-1,-1 0,1 1,-1-1,0 0,0 0,0 1,0-1,0 0,-1 0,1 0,0-1,-1 1,1 0,-1 0,-3 2,-8 8,-1 0,-1-1,-28 18,23-17,-100 67,-210 105,326-182,0 0,0-1,1 0,-1 1,0-1,0-1,0 1,0 0,0-1,-4 0,6 0,1-1,-1 1,1 0,0-1,-1 0,1 1,0-1,-1 0,1 0,0 0,0 1,0-1,0 0,0-1,0 1,0 0,0 0,0 0,0-1,1 1,-1 0,0 0,1-1,0 1,-1-1,1 1,0-1,-1 1,1-1,0-1,-2-16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49.9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283 103,'1'-4,"0"0,0 0,0 1,0-1,1 0,0 0,-1 1,5-6,-5 7,1 0,-1 0,1 0,-1 0,0 0,0 0,0 0,0-1,0 1,0 0,-1-1,1 1,-1-1,0 1,1-1,-1 1,0-1,-1 1,1 0,0-1,-1 1,-1-5,2 6,-1 1,0-1,0 0,0 1,0-1,1 1,-1 0,0-1,0 1,0 0,0-1,0 1,0 0,0 0,0 0,0 0,0 0,0 0,0 0,0 0,0 1,0-1,-2 1,-25 8,23-7,-5 2,-31 11,-43 23,75-34,-1 1,1 1,0 0,1 0,0 1,0 0,0 0,1 0,0 1,-9 13,13-14,0 0,0 1,1-1,0 0,0 1,1-1,0 1,0 0,1-1,0 1,1 13,4 11,11 46,-7-40,100 375,8 46,-78-283,24 151,-61-314,-1 2,1 0,0 0,1-1,10 26,-12-37,0 0,0-1,0 0,0 1,1-1,-1 0,1 1,0-1,0 0,-1 0,1 0,1-1,-1 1,0 0,0-1,1 1,-1-1,0 0,1 0,0 0,-1 0,1 0,-1-1,1 1,0-1,0 0,-1 1,1-1,0 0,0-1,-1 1,6-1,16-7,0 0,0-2,-1 0,0-2,31-20,36-18,-35 23,-35 17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50.7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63,'2'1,"0"0,0 0,0 0,0 0,0 0,-1 1,1-1,0 1,0-1,-1 1,1 0,-1 0,0 0,0-1,1 1,-1 0,0 1,0 1,3 3,229 355,-215-326,-1-2,-16-33,-1-4,-8-20,-8-26,1-1,3 0,2-1,2 0,2-1,3-83,3 132,0 0,1 0,-1 0,1-1,0 1,0 0,0 0,0 1,1-1,-1 0,1 0,0 0,0 1,0-1,0 1,0 0,0-1,1 1,-1 0,1 0,-1 1,1-1,0 1,0-1,0 1,0 0,0 0,0 0,0 0,0 0,0 1,0 0,0-1,4 1,14 0,-1 0,0 1,1 1,23 6,-27-5,28 5,0 2,-1 2,-1 2,42 20,-62-24,-1 2,0 0,-1 1,0 2,-1 0,-1 1,-1 1,32 37,-45-48,0 1,-1 0,0-1,-1 1,1 1,-1-1,-1 0,1 1,-1 0,1 10,-2 1,0 0,-1 0,-3 20,2-18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51.63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1 508,'1'-4,"0"1,1 0,-1-1,1 1,0 0,0 0,0 0,0 0,0 0,1 0,4-3,2-4,20-22,2 1,1 2,54-38,116-65,-165 109,128-70,-145 84,1 0,0 2,1 0,0 1,-1 2,31-4,-46 8,1 1,-1-1,1 1,-1 0,1 1,-1 0,1 0,-1 0,0 1,0-1,0 2,-1-1,1 0,-1 1,1 0,-1 1,0-1,-1 1,1 0,-1 0,0 0,0 1,5 9,6 14,0 1,-2 0,15 48,-20-54,39 136,28 178,5 23,-59-287,3-2,62 128,-59-154,1-2,3-2,52 57,-45-57,-3 2,50 79,-80-115,-1 1,0-1,0 1,-1 0,0 0,0 0,-1 1,1 13,-3-19,0 0,0 0,0 0,-1 0,1 0,-1-1,0 1,-1 0,1-1,0 1,-1 0,0-1,0 0,0 1,0-1,-1 0,1 0,-1 0,0-1,1 1,-1 0,-1-1,-3 3,-11 5,-1 0,-1-2,0 0,0-1,0-1,-1-1,1 0,-31 1,-23 0,-75-5,68-6,-130-25,165 22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52.2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1 165,'245'2,"209"-2,-309-7,158-28,-141 1,-141 29,0-2,-1 0,0-2,-1 0,30-19,-33 13,-16 15,0-1,1 1,-1 0,0 0,0-1,0 1,0 0,0 0,0-1,0 1,0 0,0-1,0 1,0 0,0 0,0-1,0 1,0 0,0-1,0 1,0 0,0 0,0-1,0 1,0 0,0 0,-1-1,1 1,0 0,0 0,0-1,0 1,-1 0,1 0,0 0,0-1,-1 1,1 0,0 0,0 0,-1 0,1 0,0 0,0 0,-1-1,1 1,0 0,-1 0,1 0,0 0,0 0,-1 0,1 0,0 0,-1 0,1 1,0-1,0 0,-1 0,1 0,0 0,-1 0,-14 1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52.8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0,'4'119,"4"-1,6-1,5 0,4-1,78 221,-79-283,11 34,-28-67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56.06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538 436,'16'-10,"-1"0,0-1,-1 0,0-1,-1 0,0-2,-1 1,-1-1,0-1,-1 0,0-1,-1 0,-1 0,9-25,-16 35,1 1,-1-1,-1 1,1-1,-1 0,0 1,0-1,0 0,-1 0,0 1,0-1,0 1,-1-1,0 1,0 0,-1-1,1 1,-1 0,0 0,0 1,-1-1,1 1,-1-1,0 1,0 0,0 1,-1-1,0 1,1 0,-11-5,-2 0,0 0,-1 1,0 1,0 1,0 0,-1 2,0 0,-21-1,39 4,-40-3,0 2,-1 2,1 1,-44 9,75-10,0 2,0-1,0 1,0 1,1 0,0 0,0 1,0 0,0 0,1 1,-1 1,2-1,-1 1,1 0,0 1,0 0,1 0,0 0,1 1,-1 0,2 0,-5 11,1 5,0 0,2 1,1 0,1 0,0 53,3-61,2 0,1 0,0 0,1-1,1 1,0-1,1 0,1 0,15 29,-14-36,0-1,1 1,0-2,0 1,1-1,0 0,1-1,0 0,0 0,0-1,1 0,0-1,0 0,0-1,0-1,14 4,21 2,1-1,79 3,-117-11,93 8,-48-2,1-2,-1-3,1-2,55-9,-107 10,0 0,0-1,0 0,-1 1,1-1,0 0,0-1,0 1,-1 0,1-1,-1 1,1-1,-1 0,1 0,-1 0,0 0,0 0,0 0,0-1,-1 1,1-1,2-4,-2 0,0-1,-1 0,0 0,0 0,-1 1,0-1,-1-12,0 14,1 0,-1 0,0 0,-1 0,1 0,-1 0,-1 0,1 1,-1-1,0 1,0 0,0 0,-1 0,0 0,0 0,0 1,0 0,-1 0,0 0,-7-5,-5-5,-2-10,17 18,15 16,67 68,83 104,54 100,-194-252,2 11,-18-24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58.7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568 23,'0'0,"0"0,0 0,1 0,-1 0,0 0,0 1,1-1,-1 0,0 0,0 0,1 0,-1 0,0 0,0 0,1 0,-1 0,0 0,0 0,1 0,-1 0,0-1,0 1,1 0,-1 0,0 0,0 0,1 0,-1 0,0-1,0 1,0 0,1 0,-1 0,0 0,0-1,0 1,0 0,0 0,1-1,-1 1,0 0,0 0,0-1,0 1,0 0,0 0,0-1,0 1,0 0,0 0,0-1,0 1,0 0,0 0,0-1,0 1,0 0,0 0,0-1,-1 1,1 0,0 0,0-1,-17-9,6 8,0 1,0 1,0 0,0 0,0 1,0 1,0 0,-18 5,-89 36,85-30,-31 12,-117 50,178-73,0-1,0 1,1 0,-1 0,0 0,1 0,-1 0,1 0,0 1,0-1,-1 1,2-1,-1 1,0 0,1 0,-1 0,1 0,0 0,0 0,0 0,0 1,1-1,-1 0,1 1,0-1,0 0,0 0,0 1,1 3,3 9,0-1,1 0,1 0,0 0,9 14,1 5,222 492,188 445,-416-945,26 58,-34-80,0 0,1 1,-1-1,1 0,0-1,0 1,1-1,-1 1,0-1,1 0,0 0,0 0,0-1,8 4,-9-5,0-1,0 1,0-1,0 0,0 0,0 0,0-1,0 1,0-1,0 1,-1-1,1 0,0 0,3-2,15-8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30.25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1 750,'77'-80,"108"-99,-51 66,222-179,-252 214,-93 70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2:59.5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0 176,'3'6,"-1"1,1-1,0-1,0 1,1 0,0-1,0 1,0-1,0 0,11 8,-11-9,47 48,116 125,-138-142,-1 1,-2 2,28 53,-30-51,-18-31,-17-29,-19-42,3-1,-32-114,46 135,-27-107,37 131,0 1,1-1,1 0,1 0,0 1,4-28,-3 42,-1 0,0 0,1 0,0 0,-1 1,1-1,0 0,1 1,-1-1,0 0,1 1,-1 0,1-1,0 1,0 0,0 0,0 0,0 0,0 0,1 0,-1 1,1-1,-1 1,1 0,-1 0,1-1,0 2,-1-1,1 0,0 1,0-1,0 1,0 0,0 0,-1 0,1 0,5 1,2 1,1 1,0 0,-1 1,0 0,0 0,0 1,0 1,12 8,41 35,-2 3,-2 2,-2 3,-3 3,56 80,-102-127,0 0,-1 1,-1 0,-1 1,1-1,-2 1,0 0,2 26,9 27,-8-47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3:00.4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 97,'-1'-4,"1"1,0-1,0 0,0 1,0-1,1 0,-1 1,1-1,0 1,0-1,0 1,1-1,-1 1,1 0,0 0,0 0,0 0,0 0,0 0,1 0,0 1,-1-1,1 1,0 0,0-1,0 1,0 1,0-1,1 0,-1 1,0 0,1 0,-1 0,1 0,0 0,-1 1,1-1,0 1,5 0,9 2,0 0,0 1,0 0,-1 2,1 0,25 12,5 3,0 2,-2 3,-1 1,75 59,-89-59,-1 2,-2 0,0 2,-2 1,-2 2,37 62,-17-8,-3 2,-4 1,-5 2,37 165,-53-187,2 0,55 130,-55-163,1-1,1-1,2-1,2-1,0 0,53 50,-36-48,-31-28,0 1,-1 0,0 1,0 0,0 0,-1 1,-1 0,8 12,-14-19,0 0,-1-1,1 1,0 0,-1-1,0 1,0 0,1-1,-1 1,-1 0,1 0,0-1,-1 1,1 0,-1-1,0 1,0-1,0 1,0-1,-1 1,1-1,0 1,-1-1,0 0,0 0,1 0,-1 0,0 0,-1-1,1 1,0 0,0-1,-1 0,1 1,-4 0,-7 4,0 0,0 0,-1-2,1 0,-18 3,2-2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3:01.0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367 1,'0'8,"-5"12,-5 15,-5 14,-5 12,-7 9,-3 4,-6 8,4 2,-1-1,0-5,2-7,6-12,3-12,6-9,5-7,0-9,2-7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3:01.5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1,'8'1,"-1"1,0 0,0 1,-1 0,1 0,0 1,-1-1,0 1,10 8,11 6,422 203,13-37,-206-85,-122-50,-111-39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3:02.0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1 271,'0'-1,"0"0,1 0,-1 0,1 0,-1 0,1 0,-1 0,1 0,0 0,-1 0,1 1,0-1,0 0,0 0,-1 1,1-1,0 1,0-1,0 0,0 1,2-1,29-11,-22 9,274-97,-186 62,-53 19,1 1,1 3,1 2,49-7,-48 10,-32 6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3:02.6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1,'2'34,"2"1,2-1,1 1,24 64,-7-19,108 346,-126-406,2-1,0 1,1-1,1-1,0 1,23 27,-18-31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3:04.5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699 22,'-14'-1,"-1"-1,-27-6,-32-3,48 12,0 1,0 1,1 1,-1 1,1 1,0 1,0 2,1 0,0 2,1 1,-31 19,37-19,-1 1,2 0,-1 1,2 0,0 2,1 0,1 0,0 2,1-1,1 1,0 1,2 0,0 1,-7 25,10-24,2 0,0 0,2 0,0 0,1 1,1-1,2 1,0-1,1 0,6 23,-6-30,2 1,0-1,1 0,0 0,1-1,1 1,0-2,1 1,0-1,1 0,0-1,0 0,2-1,-1 0,14 8,9 2,2-1,-1-2,2-1,68 19,160 19,-217-48,81 0,-101-6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3:05.4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1032 1,'-34'2,"-1"2,0 2,1 1,0 2,-36 14,-42 10,-565 110,677-142,0-1,0 1,0 0,0 0,0-1,0 1,0 0,0-1,0 1,1 0,-1 0,0-1,0 1,1 0,-1-1,0 1,1 0,-1-1,1 1,-1-1,1 1,-1-1,1 1,-1-1,1 1,0-1,-1 1,1-1,0 0,0 1,32 29,-26-23,99 95,-5 5,-5 4,157 239,-132-151,163 372,-138-180,-92-238,-51-144,1 1,-1-1,2-1,-1 1,1 0,0-1,8 10,-11-16,0-1,0 1,1 0,-1-1,0 1,1-1,-1 0,0 0,1 0,0 0,-1 0,1 0,-1-1,1 1,0-1,0 0,-1 0,1 0,0 0,0 0,-1 0,1-1,0 0,-1 1,1-1,-1 0,1 0,-1 0,1-1,2-1,254-147,-159 89,145-92,-213 133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3:06.3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1 294,'3'1,"1"1,0-1,-1 1,1 0,-1 1,0-1,1 0,-1 1,0 0,2 2,5 5,22 17,-1 2,-2 1,27 34,71 109,-70-93,-31-43,-2 0,25 51,-52-137,-18-44,4 25,2-1,4 0,-3-82,13 124,2-1,0 0,8-39,-7 58,1-1,0 1,1 0,0 0,0 0,0 0,2 1,-1-1,1 1,0 1,0-1,1 1,10-9,1 2,1 1,0 1,1 0,0 1,0 1,2 2,-1 0,1 1,43-9,-47 13,0 1,0 0,0 2,0 0,1 1,-1 0,0 2,-1 0,1 1,0 1,-1 0,33 16,-14 0,-1 2,-1 2,-1 1,-1 1,34 39,0 8,59 87,-110-138,0-1,-2 2,19 42,-24-44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3:07.3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0 540,'89'-82,"2"4,4 4,4 5,119-65,-27 37,-188 96,-1 0,1 0,-1 0,0 1,1-1,-1 1,1 0,-1 0,1-1,0 2,-1-1,1 0,-1 1,1-1,-1 1,0-1,1 1,-1 0,0 0,1 0,-1 1,0-1,0 0,0 1,0 0,0-1,0 1,-1 0,1 0,2 4,4 6,-1 0,0 0,-1 1,7 21,-3-8,315 615,-253-509,-12-21,4-3,5-2,146 170,-213-274,-1-1,1 1,-1 0,1 0,-1 0,0 0,0 0,0 0,0 0,0 0,0 0,-1 0,1 0,-1 1,1-1,-1 0,0 0,0 1,0-1,0 0,0 1,0-1,-1 0,1 0,-1 0,0 1,0-1,1 0,-1 0,-2 3,-4 4,0 0,0 0,-1-1,0 0,-11 8,-8 10,-113 115,-189 147,303-266,5-5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31.07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1,'12'9,"0"0,0 1,-1 0,0 1,-1 0,0 1,-1 0,11 20,2 0,124 155,185 183,-306-345,81 92,-94-101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3:08.40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1345,'0'-1,"0"1,1-1,-1 0,1 0,-1 1,0-1,1 0,-1 1,1-1,0 0,-1 1,1-1,0 1,-1-1,1 1,0-1,-1 1,1 0,0-1,0 1,1-1,5-2,538-282,19 39,827-250,-1244 448,522-189,-653 230,-14 6,0 0,0 0,0 0,1 0,-1 0,0 0,1 0,-1 1,0-1,1 1,-1 0,1 0,-1 0,1 0,2 0,-4 5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3:09.0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0 820,'10'-6,"455"-209,516-74,-427 140,-377 101,165-55,-319 94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3:11.7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1040 67,'-25'-12,"-1"1,0 2,-1 0,0 2,0 1,-1 1,1 1,-1 2,0 1,0 1,-55 7,61-1,0 1,1 0,0 2,0 1,1 1,0 0,1 1,0 1,1 1,0 1,2 1,-1 0,-22 31,-6 12,3 2,-65 125,73-118,3 1,-39 123,60-154,1 0,2 0,1 1,3 0,1-1,1 1,6 46,-4-76,1 0,0-1,0 1,1 0,0-1,1 1,-1-1,2 0,-1 0,1 0,0-1,1 0,7 8,-3-6,-1-1,1 0,0-1,1 0,-1-1,1 0,1-1,20 7,-7-5,1-1,-1-1,1-2,0 0,-1-2,1-1,0-1,44-7,-63 6,0 1,-1-1,0 0,1-1,-1 1,0-1,-1 0,1-1,0 0,-1 1,0-2,0 1,0-1,0 0,-1 0,0 0,6-9,2-7,-1 0,-2-1,13-37,-11 26,133-409,-75 222,-56 182,-2-1,-1 0,-2 0,5-72,-13 107,0-1,1 0,-1 1,1-1,0 0,1 1,-1-1,3-4,-4 9,0-1,0 1,0 0,1-1,-1 1,0 0,0-1,0 1,1 0,-1 0,0-1,1 1,-1 0,0 0,0-1,1 1,-1 0,0 0,1 0,-1 0,0 0,1-1,-1 1,0 0,1 0,-1 0,0 0,1 0,-1 0,1 0,-1 0,0 0,1 0,-1 0,0 1,1-1,-1 0,2 2,0-1,-1 1,1-1,-1 1,0 0,0 0,0 0,0 0,0 0,0 0,1 3,30 85,-20-53,1 0,2-1,2-1,27 44,-29-56,1-1,1-1,0 0,2-1,1-1,0 0,1-2,1 0,0-2,2 0,-1-2,2-1,47 18,48 8,-92-29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3:12.5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636 1,'-73'3,"0"4,-94 21,-71 8,235-36,-4 1,0-1,1 1,0 0,-1 0,1 1,-10 3,14-4,0 0,1 0,-1 1,0-1,0 1,1-1,-1 1,1-1,0 1,-1 0,1 0,0 0,0 0,0 0,0 0,0 0,1 0,-1 0,1 0,-1 0,1 1,0-1,-1 3,2 41,1 1,2-1,2 0,3-1,15 52,-9-34,443 1558,-442-1571,3-2,3-1,1 0,53 78,-74-121,1 0,0 0,0-1,0 1,0-1,1 0,-1 0,1 0,0-1,0 1,0-1,0 0,1 0,-1 0,0 0,1-1,-1 0,1 0,0 0,-1-1,1 1,0-1,-1 0,1 0,0-1,-1 0,1 1,-1-1,1-1,-1 1,1-1,-1 0,0 0,0 0,0 0,0-1,0 0,0 1,-1-1,1-1,-1 1,0-1,0 1,0-1,2-4,21-34,-14 21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3:13.5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1 351,'1'10,"1"0,0 0,1-1,0 1,1 0,0-1,0 0,9 13,1 4,148 274,-137-268,-25-31,0-1,0 0,0 0,0 0,0 0,1 0,-1 1,0-1,0 0,0 0,0 0,1 0,-1 0,0 0,0 0,0 0,0 0,1 0,-1 1,0-1,0 0,0 0,1 0,-1 0,0 0,0 0,0-1,1 1,-1 0,0 0,0 0,0 0,0 0,1 0,-1 0,0 0,0 0,0 0,0-1,1 1,-1 0,0 0,0 0,0 0,0 0,0-1,0 1,0 0,1 0,-4-24,-35-120,-17-70,43 154,0 7,2 0,3-1,-2-84,9 135,0 0,0 1,1-1,-1 0,1 0,-1 0,1 1,0-1,0 0,0 1,0-1,0 1,1-1,-1 1,1-1,0 1,0 0,0 0,0 0,0 0,0 0,3-1,-1 1,0 0,0 1,0 0,0 0,0 0,0 0,1 1,-1-1,0 1,1 0,-1 1,0-1,5 2,9 2,0 1,0 1,0 0,-1 1,25 15,25 22,-2 3,-2 2,58 61,-79-71,-26-26,0 1,-2 1,0 1,0 0,-1 1,-2 0,1 1,-2 0,0 1,-2 0,0 0,-1 1,0 0,-2 0,4 27,-7-23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3:14.4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1 448,'0'-4,"0"0,1 1,0-1,0 1,0-1,0 1,1 0,0-1,-1 1,1 0,0 0,5-5,35-36,-22 24,52-59,-14 14,114-98,-169 160,0 0,1 1,-1-1,1 1,-1 0,1 0,0 0,0 1,0-1,0 1,0 0,0 0,0 0,0 1,8-1,-7 2,-1 0,0 0,0 1,0-1,0 1,0 0,0 1,0-1,0 0,-1 1,0 0,1 0,-1 0,0 0,3 5,66 77,-3 3,-4 3,-4 3,-4 2,-5 3,-4 2,-4 2,-5 2,45 190,19 109,-78-332,2 0,4-2,56 94,69 62,-98-146,-56-78,-1 1,1-1,-1 0,1 1,-1-1,0 1,0-1,0 1,0-1,0 1,-1 0,1-1,-1 1,0 0,0 4,0-5,-1 0,1 0,-1-1,0 1,1 0,-1-1,0 1,0 0,0-1,0 1,-1-1,1 0,0 1,-1-1,1 0,-1 0,-2 2,-7 3,-1-2,1 1,-1-1,0-1,-21 4,-4 1,-65 24,80-28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3:17.2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1142 18,'0'0,"1"-1,-1 0,0 1,0-1,0 0,0 1,0-1,0 0,-1 1,1-1,0 0,0 1,0-1,0 1,-1-1,1 0,0 1,-1-1,1 1,0-1,-1 1,1-1,-1 1,1-1,-1 1,1-1,-1 1,1 0,-1-1,1 1,-1 0,0 0,0-1,-24 8,-27 32,50-38,-31 30,0 1,2 2,-32 46,-71 121,104-154,-184 306,-238 533,433-843,-21 66,39-107,1 0,-1 1,0-1,1 0,0 0,-1 1,1-1,0 0,0 0,0 1,1-1,-1 0,1 3,7-4,6-15,5-12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3:17.8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21 1,'-20'64,"20"-52,0 0,0 0,1 1,0-1,1 0,0 0,1 0,1-1,0 1,0-1,1 0,1 0,0 0,10 13,6 8,2-2,2-1,35 33,6-3,3-3,2-3,2-3,143 71,346 117,-505-215,-45-18,0 0,0 2,22 13,-15-3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3:18.3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0 405,'5'-9,"9"-2,11-5,6-2,15-8,12-4,4 0,2-4,1-1,3 2,-1-3,-4 6,-9 7,-8 3,-8 2,-11-2,-10 4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3:18.8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0,'2'1,"0"-1,0 1,0-1,-1 1,1 0,0 0,0 0,-1 0,1 0,0 0,-1 0,1 1,-1-1,0 0,1 1,-1-1,0 1,2 3,21 38,-18-30,322 688,-249-518,33 93,-102-253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31.92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0 661,'1'-6,"0"0,0 1,1-1,-1 0,1 1,1 0,-1-1,1 1,0 0,0 0,0 1,1-1,6-6,62-58,-58 56,66-50,3 4,2 3,101-49,107-69,-231 136,-57 35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3:19.7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1,'8'311,"-2"-236,4 0,20 80,4-25,5-1,6-2,102 203,-116-274,2 0,2-3,2-1,3-2,2-1,2-2,2-3,2-1,102 68,-100-81,1-3,1-2,2-2,0-3,1-2,115 22,-100-29,-25-5,88 25,-115-25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3:22.1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0,'1'3,"0"0,0 0,0 0,0 0,1 0,-1-1,1 1,0 0,0-1,-1 1,2-1,-1 0,0 0,4 3,8 9,361 498,-249-330,449 583,-554-737,-17-21,0-1,0 1,1 0,1-1,-1 0,1-1,0 1,0-1,0 0,8 4,-13-8,0-1,-1 0,1 0,0 0,0 1,0-1,-1 0,1 0,0 0,0-1,-1 1,1 0,0 0,0 0,-1 0,1-1,0 1,0 0,-1-1,1 1,0-1,-1 1,1 0,0-1,-1 0,1 1,-1-1,1 1,-1-1,1 0,-1 1,0-1,1 0,-1 1,0-1,1 0,-1 0,0 1,0-1,0-1,6-35,-6 34,3-36,3 0,0 1,3 0,1 1,2 0,1 1,2 0,1 1,2 0,2 2,1 0,1 2,2 0,1 1,35-32,-50 53,1 0,0 0,1 1,-1 0,2 1,-1 1,1 0,0 0,0 1,0 1,1 0,-1 1,1 1,18-2,-20 4,0 0,0 1,-1 1,1 0,-1 0,1 1,-1 0,0 1,0 1,0 0,-1 0,1 1,-1 0,-1 1,1 0,-1 0,10 12,3 4,0 1,22 33,-37-47,-1 1,0-1,0 1,-1 0,0 0,-1 1,0-1,-1 1,2 13,-5-22,0 1,-1 0,1-1,-1 1,0-1,0 1,0-1,0 1,-1-1,1 0,-1 0,0 0,0 0,0 0,0 0,-1 0,1-1,-1 1,-2 1,-10 9,-1-1,-23 13,9-5,-8 8,-1-1,-2-3,0-1,-51 20,-25 0,-188 43,279-80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3:23.0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485 75,'0'-3,"0"0,-1 0,1 0,-1 0,0 0,0 1,0-1,0 0,0 0,-1 1,1-1,-1 1,0-1,0 1,0 0,0-1,0 1,0 0,0 0,-1 1,1-1,-1 0,1 1,-1-1,-4-1,1 1,0 0,-1 0,1 1,0-1,0 1,-1 0,1 1,0 0,-1 0,1 0,-8 2,-177 47,176-46,1 2,0-1,0 2,1 0,-25 14,34-16,0-1,-1 0,1 1,0 0,1 0,-1 0,1 0,0 1,0 0,0-1,0 1,1 0,0 0,0 0,0 1,1-1,-1 0,2 1,-2 5,2 9,0 1,1-1,1 0,1 0,0 0,9 25,47 116,-44-125,219 485,-155-354,-7-14,7-4,6-2,169 219,-247-358,-1 0,1-1,1 1,0-1,0-1,0 0,1 0,-1 0,2-1,10 5,-16-9,-1 0,0-1,1 1,-1 0,1-1,-1 0,1 0,-1 0,1 0,-1 0,1-1,-1 0,0 1,1-1,-1-1,0 1,1 0,-1-1,0 1,0-1,0 0,0 0,-1-1,1 1,-1 0,1-1,-1 1,0-1,0 0,0 0,0 0,2-5,7-12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3:23.90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0 156,'6'6,"-2"0,1 0,-1 1,0-1,5 12,4 8,51 83,159 252,-195-330,-28-30,0-1,1 0,-1 1,1-1,-1 0,0 0,1 1,-1-1,1 0,-1 0,1 0,-1 1,1-1,-1 0,1 0,-1 0,1 0,-1 0,1 0,-1 0,1 0,-1 0,1 0,-1-1,1 1,0 0,0-1,0 0,-1 0,1 0,-1 0,1 0,-1-1,1 1,-1 0,1 0,-1 0,0 0,0-1,0 1,0 0,0 0,0-1,0 0,-2-37,-8-44,-1-15,9 50,2 0,2 0,2 1,2-1,2 1,2 0,21-58,-30 102,0 0,0 0,0 0,0 1,1-1,-1 0,1 0,0 1,0-1,0 1,0-1,0 1,0 0,1 0,-1 0,1 0,-1 1,1-1,0 0,0 1,0 0,0 0,0 0,3-1,-1 2,-1 0,0 0,1 1,-1-1,0 1,1 0,-1 0,0 1,0-1,0 1,0 0,0 0,-1 0,1 1,0-1,5 6,33 30,-3 2,52 65,57 100,-49-66,-60-86,-25-36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3:24.7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0 333,'41'-22,"44"-35,-14 9,-42 30,33-22,134-63,-175 94,-1 2,1 0,0 1,1 1,0 1,-1 1,1 1,0 1,0 0,0 2,30 5,-30-1,0 2,0 1,0 1,-1 0,0 2,-1 0,-1 1,21 17,141 128,-174-150,348 380,-33 31,-189-242,9 18,33 44,-170-231,0-1,0 1,-1 1,0-1,0 0,-1 1,0 0,0 0,0 0,-1 0,-1 0,1 1,-1-1,-1 0,0 1,0-1,0 1,-1-1,0 0,-1 0,0 1,0-1,-1 0,0 0,0-1,-1 1,-5 8,-10 16,-13 22,-3-1,-51 61,64-90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3:28.0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1 959,'1'-5,"0"0,1 0,-1 0,1 0,0 0,0 1,1-1,-1 1,1-1,0 1,1 0,-1 0,0 0,7-4,-2-1,29-29,1 2,66-48,96-49,-115 77,698-422,-765 467,-9 5,1 1,-1 0,1 0,0 1,0 0,1 1,-1 0,1 0,15-1,-17 7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3:28.4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1,'16'1,"0"1,0 0,0 1,0 1,0 1,-1 0,0 1,0 1,0 0,22 15,13 12,67 60,-103-82,73 66,-5 4,98 123,120 202,-184-245,-106-147,2 1,0 0,23 23,-22-27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3:29.1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216 1,'-6'1,"1"2,1-1,-1 1,0-1,1 1,-1 1,1-1,0 1,0-1,0 1,1 0,-1 1,-2 4,1-4,-14 21,2 1,0 0,2 1,0 1,2 0,2 1,1 1,1-1,-8 53,14-65,2-1,0 1,1 0,1-1,1 1,0-1,2 1,0-1,0 0,2 0,0-1,1 0,14 26,-3-13,2-1,0-1,1-1,2 0,1-2,32 25,-43-38,0-1,1-1,0-1,1 0,0 0,0-2,22 7,-26-10,0 0,0-1,0 0,0-1,0 0,1-1,-1 0,0-1,0 0,0-1,19-5,64-27,100-52,-168 72,-7 1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3:30.2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496 38,'1'-2,"-1"1,0 0,0-1,0 1,0-1,0 1,0-1,-1 1,1-1,0 1,-1 0,1-1,-1 1,0 0,1-1,-1 1,0 0,0 0,0-1,1 1,-1 0,-1 0,1 0,0 0,0 0,-2-1,1 2,0 0,-1-1,1 1,0 0,0 0,-1 0,1 0,0 0,-1 1,1-1,0 1,0-1,0 1,-5 2,-6 4,-1 0,2 1,-25 19,-8 11,2 2,-69 85,88-96,3 2,0 0,2 2,2 0,-22 57,33-74,1 1,1-1,1 1,0 0,1-1,1 1,1 0,0 0,1 0,1 0,0 0,6 17,-2-16,0 0,2-1,0 1,0-2,2 1,0-1,1-1,1 0,0 0,24 21,350 267,-287-232,12 7,-32-24,82 74,-141-108,-1 1,0 1,-2 1,-1 0,21 40,50 133,-39-46,9 25,-54-170,-1 0,1 0,0 0,0 0,0 0,0-1,1 1,0-1,8 7,-10-10,-1 0,1 0,0 0,0 0,0 0,0 0,0 0,0-1,0 1,0-1,0 1,0-1,0 0,1 0,-1 0,0 0,0 0,0 0,0-1,0 1,0-1,0 1,0-1,0 0,0 0,0 0,0 0,2-2,12-9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3:31.2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0 276,'18'2,"-1"1,-1 1,1 1,-1 0,1 1,-1 0,-1 1,0 1,23 16,3-1,3 1,-1 1,-1 3,-1 1,-2 2,65 67,-82-61,-24-39,0 0,0 0,0 0,0-1,0 1,1-1,-1 1,1-1,-1 1,1-1,0 0,0 0,-1-3,0-1,-10-22,2-1,1 0,2 0,0-1,-1-37,2-157,6 219,1 0,0 1,0-1,0 0,0 1,1-1,0 1,0-1,1 1,-1 0,1 0,0 0,1 0,-1 1,1-1,0 1,0 0,0 0,1 0,-1 1,1-1,0 1,0 0,0 1,0-1,0 1,7-2,9-2,1 0,-1 1,2 1,-1 1,40 0,-45 3,0 2,0 0,-1 1,1 1,-1 0,1 1,-2 1,1 1,0 0,-1 1,-1 0,1 1,-1 1,-1 1,14 12,18 20,-3 2,65 88,-89-110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34.04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0 689,'1'-3,"-1"0,1 0,0-1,-1 1,2 0,-1 0,0 0,1 0,-1 0,1 0,0 1,0-1,0 1,0-1,0 1,1-1,-1 1,1 0,-1 0,1 0,0 1,0-1,0 1,0-1,0 1,0 0,0 0,1 1,-1-1,5 0,6-2,0 1,0 1,0 0,0 1,28 3,-21 1,-1 0,0 1,0 1,0 1,-1 1,0 1,0 1,-1 0,30 23,-26-15,-1 0,-1 2,-1 1,0 0,-2 1,26 44,-24-33,-2 1,-2 0,-1 1,-2 1,-1 0,-2 1,-1-1,-3 2,0-1,-3 1,-2 45,-3-48,2-33,0-22,13-710,2 92,-12 613,3 31,8 42,-9-34,47 240,-40-180,3 0,4 0,44 117,-55-175,1 0,0-1,1 0,18 22,-22-31,-1-1,1 0,1 0,-1-1,1 1,-1-1,1-1,0 1,0-1,1 0,-1 0,1-1,0 0,9 2,22 1,-1-2,1-2,-1-1,68-10,146-41,-195 37,-22 7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3:32.0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0 549,'2'-4,"1"0,-1-1,1 1,0 0,0 1,0-1,1 0,-1 1,1 0,0 0,6-4,2-3,541-430,-544 432,1 1,-1 1,1 0,1 0,-1 1,12-4,-19 8,1 0,-1 1,0-1,0 1,0 0,0 0,1 0,-1 0,0 0,0 1,0 0,0-1,0 1,0 0,0 1,0-1,0 0,0 1,-1 0,1-1,0 1,-1 0,0 0,1 1,-1-1,3 5,177 233,-23-29,48 49,226 269,-330-408,-6 4,-4 4,133 251,-206-342,18 58,-34-84,0-1,-1 1,0 0,-1 0,-1 0,0 0,-1 0,0 0,-3 24,-7-10,-3-6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3:33.16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44,'6'-4,"1"1,-1 0,0 0,1 0,0 1,-1-1,1 2,0-1,0 1,0 0,0 1,14 0,11-3,60-6,-1 5,1 3,0 4,0 4,-1 4,0 4,-1 5,-1 3,-1 3,-2 5,0 3,100 57,-88-35,-3 4,-2 4,-3 4,-3 4,-3 4,-3 3,-5 3,-2 4,99 153,-72-67,-7 3,-8 5,-7 3,99 356,-97-200,-69-273,-4 1,-2 1,-3 75,-4-122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12.7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909 0,'-19'2,"0"0,0 1,0 0,0 2,1 0,-1 1,1 1,-20 11,-132 83,151-89,-43 29,2 2,3 3,-84 85,116-105,2 2,0 0,2 1,2 2,0 0,2 0,2 2,1 0,-15 50,27-77,1-1,0 1,0 0,0 0,0 0,1 0,0-1,0 1,1 0,0 0,0 0,0 0,2 6,-1-9,0 0,0 0,0 0,1 0,-1 0,1-1,-1 1,1-1,0 0,0 1,0-1,0-1,1 1,-1 0,0-1,1 0,-1 1,1-1,0-1,-1 1,1 0,3-1,40 5,76-4,-25-1,-3 4,220 3,-227-9,137-21,-210 20,1 0,-1-1,0 0,0-1,17-9,-30 13,0 1,0-1,0 0,0 0,0-1,0 1,0 0,-1-1,1 1,0-1,-1 1,1-1,-1 0,0 0,0 0,1 1,-1-1,0 0,-1-1,1 1,0 0,0 0,-1 0,0 0,1 0,-1-1,0 1,0 0,0 0,0-1,0 1,-1 0,1 0,-1 0,0 0,1-1,-1 1,0 0,0 0,0 0,0 1,-1-1,1 0,0 0,-1 1,-1-3,-5-4,-1 0,1 0,-1 0,-1 1,1 1,-14-7,-27-20,48 28,14 8,21 10,306 174,-215-128,2-5,2-6,2-6,245 47,-365-88,2 2,-1-1,1-1,0 0,0-1,-1 0,19-3,-29 3,0 0,0-1,0 1,0 0,0-1,0 1,0-1,0 1,0-1,0 1,0-1,0 0,0 1,-1-1,1 0,0 0,0 0,-1 1,1-1,-1 0,1 0,0 0,-1 0,0 0,1 0,0-2,-1 0,0 0,0 1,-1-1,1 0,0 1,-1-1,0 1,1-1,-1 0,0 1,-2-3,-5-10,-1 1,-20-25,22 30,-24-29,-2 2,-2 1,-1 2,-1 1,-2 2,-1 2,-69-36,84 51,-1 1,0 1,0 2,-1 0,-1 2,1 1,-30-2,36 6,0 2,0 0,-1 1,1 1,0 1,0 1,1 1,-1 1,-36 15,-178 94,207-98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13.73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59,'0'5,"1"-1,0 1,0-1,1 0,-1 1,1-1,0 0,0 0,0 0,1 0,-1 0,7 6,45 46,-32-34,11 13,-3 1,-1 2,-1 1,22 44,-48-96,0-1,-1 0,-1-19,-4-41,1 39,2 0,1 0,1 0,8-41,-8 72,0 1,1 0,-1-1,1 1,-1 0,1 0,0 0,0 1,0-1,1 0,-1 1,1-1,-1 1,1 0,0 0,0 0,0 0,0 0,0 1,0-1,1 1,-1 0,0 0,1 0,5 0,9-2,-1 1,1 2,31 1,-44 0,44 3,0 3,0 2,-1 2,65 24,-35-6,132 72,-196-93,101 61,-104-61,-1 0,1 0,-1 1,-1 1,0 0,0 0,12 19,-12-10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14.29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1 211,'7'2,"1"0,0 0,-1 0,0 1,0 1,0-1,0 1,0 0,-1 1,1 0,7 7,14 9,425 277,-449-295,0 0,1 0,-1-1,1 0,0 0,0 0,0 0,0-1,0 0,6 1,-10-3,1 1,0 0,0-1,0 1,-1-1,1 1,0-1,0 0,-1 0,1 0,-1 0,1 0,-1 0,1 0,-1-1,0 1,1 0,-1-1,0 1,0-1,0 0,0 1,0-1,-1 0,1 1,0-1,-1 0,1 0,-1 0,0 1,1-4,6-40,-1 1,-2-88,0 9,17-50,-13 131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14.9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376 195,'-18'1,"1"1,0 0,0 1,0 1,0 0,1 2,0 0,0 1,0 0,1 1,0 1,-23 17,26-17,0 1,1 0,0 1,1 0,0 1,0 0,1 1,1-1,0 2,1-1,0 1,1 0,1 1,-6 22,10-30,0-1,0 1,1 0,0-1,0 1,1 0,-1 0,1-1,1 1,-1-1,1 1,1-1,-1 1,1-1,6 10,-3-7,1 0,0-1,0 0,1-1,0 1,0-1,1-1,18 11,4-2,0-1,1-1,0-2,0-2,40 7,-39-9,1-2,-1-1,1-2,42-3,-74 1,1 0,-1 0,0 0,0-1,0 1,1-1,-1 1,0-1,0 0,0 0,0 0,0 0,0-1,0 1,-1 0,1-1,0 1,-1-1,1 0,-1 1,1-1,-1 0,0 0,0 0,0 0,0 0,0 0,0 0,-1 0,1 0,-1-1,1 1,-1 0,0 0,0-1,0 1,0 0,0 0,0-1,-1 1,1 0,-2-3,-2-13,-1 0,-1 0,-1 1,-11-20,9 17,-28-58,-4 1,-3 2,-3 2,-68-79,91 123,-52-47,53 58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17.06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381 1208,'-1'-20,"-2"0,0 0,-1 1,-13-36,-4-20,-161-709,176 761,-1-4,-1 0,-1 0,-1 1,-20-39,29 64,1 0,-1-1,1 1,-1 0,0 0,1 0,-1 0,0 0,0 0,1 0,-1 1,0-1,0 0,0 0,0 1,0-1,0 0,0 1,-1-1,1 1,0 0,0-1,0 1,0 0,-1 0,1 0,0-1,-2 2,1-1,0 1,1 1,-1-1,1 0,-1 0,1 1,0-1,-1 1,1-1,0 1,0-1,0 1,0 0,0-1,-1 5,-2 7,-1 1,2-1,-5 28,3 26,2 0,3 0,17 132,-9-149,3-1,1-1,3 0,2 0,1-2,27 46,-31-66,2-2,1 0,1-1,1 0,1-2,1 0,29 21,-40-33,0-2,1 0,0 0,0 0,0-2,1 1,0-2,0 1,1-2,-1 0,1 0,-1-1,1 0,0-2,0 1,0-1,0-1,22-4,-27 2,0 0,0 0,0-1,-1 0,0-1,1 1,-2-1,1-1,0 1,-1-1,0 0,-1-1,1 1,-1-1,-1 0,1-1,5-12,-2 2,0-1,-1 0,-1 0,-1-1,-1 1,3-27,-4-53,9 106,16 19,-7-5,-9-11,1 0,0-1,0-1,1 0,-1-1,2 0,-1-1,1-1,0 0,0-1,1 0,28 1,-42-5,1 0,-1 0,0 0,0-1,0 1,0-1,1 1,-1-1,0 0,0 0,-1 0,1 0,0 0,0-1,0 1,-1-1,1 1,-1-1,1 1,-1-1,1 0,-1 0,0 1,0-1,0 0,0 0,0 0,0-3,2-7,0 1,-1-1,0 0,0-15,0-2,10-123,-12 152,0 0,0 0,0 0,0 0,0 1,0-1,0 0,0 0,0 0,0 0,0 0,0 0,0 0,0 1,0-1,0 0,0 0,0 0,1 0,-1 0,0 0,0 0,0 1,0-1,0 0,0 0,0 0,0 0,0 0,0 0,1 0,-1 0,0 0,0 0,0 0,0 0,0 0,0 0,0 0,1 0,-1 0,0 0,0 0,0 0,0 0,0 0,0 0,1 0,-1 0,0 0,0 0,0 0,0 0,0 0,0 0,0 0,1 0,-1 0,0 0,0 0,0 0,0 0,0-1,0 1,0 0,0 0,0 0,0 0,12 18,11 24,19 35,3-1,3-3,108 124,-155-196,0 1,1 0,-1-1,0 1,1-1,0 0,-1 1,1-1,0 0,0 0,0 0,-1 0,1 0,0-1,0 1,0-1,3 1,-4-1,1 0,-1 0,0-1,0 1,0-1,0 1,0-1,0 1,0-1,0 0,0 1,0-1,0 0,0 0,0 1,-1-1,1 0,0 0,-1 0,1 0,-1 0,2-2,2-8,0-1,-1 0,0 1,2-23,-1 9,42-123,-12 45,-26 61,-2 0,-2 0,-2-1,-1 0,-7-58,5 83,-1-8,-2-1,0 1,-1 0,-15-41,14 51,-1 0,0 0,-1 1,-1 0,0 0,-1 1,-24-26,33 39,0-1,0 1,-1 0,1-1,-1 1,1 0,-1 0,1 0,-1 0,0 0,0 1,1-1,-1 0,0 1,0-1,0 1,1 0,-1-1,0 1,0 0,-2 0,3 1,1-1,-1 0,1 0,-1 1,1-1,-1 0,1 1,-1-1,1 0,0 1,-1-1,1 1,0-1,-1 1,1-1,0 1,-1-1,1 1,0-1,0 1,0-1,0 1,0-1,-1 1,1 0,7 25,4-5,1-1,0-1,2 0,0 0,26 25,93 76,-121-109,29 25,-19-15,1-2,0 0,1-1,40 21,-55-36,0 1,1-2,-1 1,1-2,-1 1,1-1,0 0,13-2,-2 1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17.77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79,'4'0,"11"0,10 0,14-5,14-1,14 1,18-4,15 0,17 2,5-3,-1 1,-8 2,-19 1,-13 3,-15 1,-16 2,-11 0,-12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18.20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0,'0'5,"0"5,0 5,0 5,0 3,0 2,4 0,2 2,-1-5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19.6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1 289,'0'-1,"0"0,0 1,1-1,-1 0,0 0,1 1,-1-1,1 0,-1 1,1-1,-1 1,1-1,0 1,-1-1,1 1,0-1,-1 1,1-1,0 1,-1 0,1-1,0 1,0 0,0 0,1-1,26-5,-21 5,141-22,1 7,204 3,294 53,-595-35,61 6,113 26,-221-36,39 13,-44-13,1-1,-1 0,0 0,1 0,-1 1,1-1,-1 0,1 1,-1-1,0 1,1-1,-1 0,0 1,0-1,1 1,-1-1,0 1,0-1,1 0,-1 1,0-1,0 1,0-1,0 1,0 0,0 0,-1 0,1 0,-1 0,0 0,1 0,-1 0,0 0,1 0,-1 0,0-1,0 1,0 0,0-1,0 1,0 0,-2 0,-81 42,55-30,1 1,0 2,-49 37,42-22,1 2,2 1,-29 39,43-50,2 1,0 1,2 1,1 0,1 0,-10 32,21-55,0 0,0 0,1 1,-1-1,0 0,1 1,0-1,0 0,0 1,0-1,1 1,-1-1,1 0,2 6,-2-7,0 0,1 0,-1-1,1 1,-1 0,1-1,0 1,0-1,0 0,-1 1,2-1,-1 0,0 0,0 0,0 0,0-1,0 1,1-1,-1 1,0-1,1 0,3 0,29 0,0-1,0-2,0-2,43-11,-8 2,-58 12,22-3,-1-1,1-2,-1-1,43-19,-73 26,0 1,0 0,0-1,0 0,0 0,0 1,-1-2,1 1,-1 0,0 0,0-1,1 1,-1-1,-1 0,1 0,0 1,-1-1,1 0,-1 0,0-1,0 1,0 0,-1 0,1 0,-1-1,0 1,0-6,-1 3,-1-1,1 1,-2-1,1 1,-1 0,1 0,-2 0,1 0,-1 1,0-1,0 1,-7-7,7 8,0-1,0 1,0-1,1 0,0 0,0 0,0 0,0-1,1 1,0-1,0 1,1-1,-1 0,1 0,0 0,1 0,0 0,0 0,0 0,0 0,1 1,0-1,0 0,1 0,0 0,0 1,0-1,1 1,-1 0,1-1,0 1,1 0,6-6,4-2,1 1,0 1,1 1,0 0,1 1,0 1,0 0,1 1,0 1,25-5,-32 9,-1 0,1 0,0 1,0 0,0 1,-1 0,1 1,0 0,0 1,-1 0,1 1,-1 0,1 1,-1 0,0 0,-1 1,1 0,-1 1,13 10,-4 2,0 1,-2 1,0 0,-1 1,-1 1,-2 0,15 33,-2 6,28 106,-53-167,0 0,0 0,0 0,0 0,0 0,0 0,0 0,0 0,0 0,1 0,-1 0,0 0,0 0,0 0,0 0,0 0,0 0,0 0,0 0,1 0,-1 0,0 0,0 0,0 0,0 0,0 0,0 0,0 0,0 0,0 0,0 0,1 0,-1 0,0 0,0 1,0-1,0 0,0 0,0 0,0 0,0 0,0 0,0 0,0 0,0 0,0 0,0 1,0-1,0 0,0 0,0 0,0 0,0 0,0 0,0 0,0 0,0 0,0 1,0-1,0 0,0 0,4-15,2-40,-1 6,8-7,2 1,3 0,2 1,2 1,3 1,55-87,-77 134,25-41,65-79,-84 115,1-1,0 2,0-1,1 1,0 1,0 0,1 0,0 1,0 1,1 0,0 1,24-7,-30 11,0 1,0-1,0 2,0-1,0 1,0 0,0 0,0 1,0 0,0 0,-1 0,1 1,-1 0,0 1,0-1,0 1,0 0,0 1,-1-1,0 1,0 0,6 8,10 14,-1 0,-1 1,21 42,-30-51,31 64,33 94,-1-2,-60-147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34.71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1,'1'2,"0"1,1 0,-1 0,0-1,1 1,0 0,-1-1,1 0,0 1,4 2,5 8,141 195,282 296,-305-380,-111-109,0 0,2-2,-1 0,2-2,32 15,-23-16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20.96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127 735,'-25'39,"-32"63,49-84,1-1,0 1,1 0,1 1,1-1,-3 29,7-45,0 1,0-1,0 1,0-1,0 1,1-1,-1 0,1 1,0-1,0 0,-1 0,1 1,1-1,-1 0,0 0,1 0,-1 0,1 0,-1 0,1-1,0 1,0-1,-1 1,1-1,1 1,-1-1,0 0,0 0,0 0,1 0,-1 0,0-1,1 1,2 0,11 1,0-1,0 0,0-1,21-2,-6 1,114-4,0-7,153-31,-279 39,-8 3,0-1,0-1,0 1,0-2,0 0,0 0,-1-1,14-8,-23 12,1 0,-1 0,0 0,0-1,0 1,0 0,0 0,-1-1,1 1,0 0,0-1,-1 1,1-1,-1 1,1 0,-1-1,0 0,0 1,0-1,0 1,0-1,0 1,0-1,0 1,0-1,-1 1,1-1,0 1,-1-1,0 1,1 0,-1-1,0 1,-1-2,-3-5,-1-1,0 2,0-1,-10-7,12 10,-97-86,58 53,-41-45,81 81,1-1,0 1,0-1,0 1,0-1,0 0,0 0,1 0,-1 0,1 0,0 0,0 0,0-1,1 1,-1 0,1 0,-1-1,1 1,0 0,1-1,-1 1,0 0,1-1,2-5,0 3,0 1,0-1,1 1,0 0,0 0,0 1,1-1,0 1,0 0,0 0,0 0,8-4,8-2,-1 0,1 1,0 1,1 1,0 1,0 0,0 2,0 1,1 1,0 1,-1 0,1 2,0 1,-1 0,1 2,-1 1,30 10,-10-1,0 2,-2 2,0 2,-1 2,-2 1,0 1,-1 3,32 30,-38-27,-1 1,-2 1,-1 1,-1 2,-2 0,-2 2,-1 0,20 55,-12-16,-5 0,-2 2,15 115,-35-181,2 3,-1 0,-1 0,0 27,-1-40,0 0,0 0,0-1,0 1,0 0,-1 0,1 0,0-1,-1 1,1 0,-1-1,0 1,0-1,1 1,-1 0,0-1,0 0,-1 1,1-1,0 0,0 1,-1-1,1 0,0 0,-1 0,1 0,-1 0,1-1,-1 1,0 0,1-1,-1 1,0-1,0 1,1-1,-1 0,0 0,0 0,1 0,-1 0,-2 0,-8-4,0 1,0-1,0-1,0 0,1-1,0 0,0-1,0 0,-18-16,-3-6,-45-53,45 45,1-2,3-1,1-1,2-2,2 0,1-2,3 0,-19-67,30 81,2 0,0 0,2 0,2-1,1 0,1 1,2-1,1 0,1 1,2 0,1 0,1 0,2 1,16-34,17-17,4 1,4 3,99-116,-142 182,-3 7,-1 0,-1 0,1-1,-1 1,1-1,-1 0,-1 0,1 0,-1 0,0-1,0 1,2-9,-4 14,0 0,-1-1,1 1,0 0,0 0,0 0,-1-1,1 1,0 0,0 0,0 0,-1 0,1 0,0-1,0 1,-1 0,1 0,0 0,0 0,-1 0,1 0,0 0,-1 0,1 0,0 0,0 0,-1 0,1 0,0 0,0 0,-1 0,1 0,0 1,0-1,-1 0,1 0,0 0,0 0,-1 0,1 1,0-1,0 0,0 0,0 0,-1 1,1-1,0 0,0 0,0 1,-14 10,-8 11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00.62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202 50,'-1'-4,"-1"0,0 0,0 1,0-1,-1 1,1-1,-1 1,0 0,0 0,0 0,0 0,-5-3,7 6,-1-1,1 1,0 0,0-1,0 1,0 0,-1 0,1 0,0 0,0 0,0 0,0 0,-1 0,1 0,0 1,0-1,0 0,-2 2,0-1,0 1,1 0,-1 0,1 0,0 0,-1 0,1 1,0-1,-3 6,-2 4,0 0,0 1,1 0,1 0,-7 28,-10 76,15-74,-11 71,4 2,6 0,10 195,2-254,3-1,3 0,2-1,2 0,3-1,2-1,2 0,3-2,49 81,-57-110,2 0,0-1,1-1,0-1,2-1,0-1,2 0,-1-2,2 0,0-2,1-1,0-1,0 0,33 7,0-4,1-2,1-3,0-2,0-3,84-5,-95-2,-1-1,0-3,0-1,-1-3,61-22,-86 25,-1-1,0-1,0 0,-1-2,0 0,-1-2,-1 0,0-1,-1 0,0-2,-1 0,-1-1,14-22,-21 28,-2-1,0 0,0 0,-1 0,-1-1,0 0,-1 1,0-1,-1-1,0-24,-3 19,-1-1,0 1,-2-1,0 1,-1 0,-13-31,-9-6,-3 1,-2 2,-69-90,5 20,-5 5,-228-208,287 292,-2 2,-91-53,102 68,0 2,-1 2,-1 1,0 2,-45-9,46 16,10 3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01.33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1,'40'0,"-1"2,62 10,-80-7,0 0,-1 2,0 0,0 1,-1 1,27 17,-17-6,0 1,-2 1,0 2,-2 0,0 2,-2 1,-1 1,-1 0,-2 2,0 0,-2 2,-2 0,-1 0,16 55,-9-12,22 141,-10 85,3 20,-27-277,0-9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04.68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05.0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05.86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911 1,'-523'45,"273"-15,237-29,-1 0,0 1,0 0,0 0,-15 6,26-7,1-1,0 1,0 0,0 0,0 0,1 0,-1 0,0 0,0 0,0 0,1 1,-1-1,1 1,-1-1,1 1,0 0,-1 0,1-1,0 1,0 0,0 0,1 0,-1 0,0 0,1 0,-1 0,1 0,0 1,-1-1,1 0,0 0,0 0,1 0,0 4,7 22,2-2,0 1,24 40,3 8,280 758,-278-727,-36-99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06.26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1 244,'0'-4,"4"-2,6 0,5 2,9-8,5-5,10-1,6-5,10-3,7 3,6 1,5-5,-2 3,-8 5,-16 6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06.61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1,'5'0,"9"4,3 11,3 6,1 8,3 8,0 7,2-1,-5 1,-1-2,0-4,-3-5,-4-7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07.09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16 54,'0'-5,"0"-5,-5-1,0-3,0 1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07.89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72,'43'50,"65"97,-44-56,-51-73,-3-8,-2 2,1-1,-2 2,0-1,0 1,-1-1,8 24,-16-27,-7-17,-8-16,8-2,0-1,1 0,2 0,1 0,-4-48,7 14,8-94,-6 154,0-1,0 0,0 0,0 0,0 0,0 0,1 0,-1 0,1 1,-1-1,1 0,0 0,0 1,0-1,0 0,0 1,0-1,0 1,0-1,1 1,-1 0,0-1,1 1,0 0,-1 0,1 0,-1 0,1 0,0 0,0 1,0-1,-1 1,1-1,0 1,0 0,0-1,0 1,0 0,0 0,0 0,-1 1,1-1,0 0,0 1,3 0,9 4,-1 0,1 1,-1 0,22 15,-31-18,31 20,-1 2,-2 1,55 57,75 106,-121-139,139 155,-151-175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04.18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7687,'39'-22,"61"-44,-18 10,749-415,32 44,-671 335,-20 9,1381-676,-11-41,647-456,-35-61,-211 127,-1232 766,350-213,-1036 622,-1-1,23-19,-27 14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35.40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1,'4'0,"-1"1,1 0,0 0,-1 0,1 0,0 1,-1 0,0-1,1 1,-1 1,0-1,5 5,39 38,-32-29,384 353,-387-359,1 1,0-2,0 0,0 0,1-1,1-1,-1 0,1-1,0-1,27 6,-38-11,1 0,-1-1,0 1,1-1,-1 0,0-1,0 1,1-1,-1 0,0 0,-1 0,1 0,0-1,-1 1,1-1,4-5,-5 6,12-10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08.72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1240 511,'-37'-1,"0"2,1 1,-1 2,1 2,0 1,0 2,-36 14,-5 10,2 4,1 3,3 4,1 2,2 4,3 2,2 3,2 3,3 2,3 3,-54 78,100-127,0 0,1 0,0 1,1 0,1 0,0 0,-6 29,11-40,1 0,-1 0,1 0,0 1,1-1,-1 0,0 0,1 0,0 0,0 0,0 0,1-1,-1 1,5 7,-3-8,0 1,0-1,0 0,1 0,-1 0,1-1,0 1,0-1,0 0,0 0,0 0,0 0,0-1,1 0,-1 0,7 1,21 2,-1-1,1-1,0-2,0-2,48-7,-3-6,79-24,-137 33,0 1,1-1,-1-1,-1 0,19-11,-32 15,0 0,0-1,-1 1,1-1,-1 0,0 0,0 0,0-1,-1 0,1 1,-1-1,-1 0,1-1,-1 1,1 0,-1-1,-1 1,3-10,3-55,-2 0,-7-109,1 139,-5-59,-27-144,-40-93,72 332,-5-24,0 0,-2 1,-1 0,-1 0,-2 1,-23-41,34 66,1-1,-1 1,0 0,0-1,0 1,0 0,0 0,0 0,0 0,0-1,0 2,-1-1,1 0,0 0,-1 0,1 1,0-1,-1 0,1 1,-1-1,1 1,-1 0,0 0,1-1,-1 1,1 0,-1 0,1 0,-1 1,1-1,-1 0,1 1,-3 0,3 0,-1 1,1-1,0 1,0 0,0 0,-1-1,2 1,-1 0,0 0,0 0,1 0,-1 0,1 0,-1 0,1 1,0-1,0 0,0 0,0 0,0 0,1 0,-1 0,1 0,-1 0,2 4,16 42,3-1,1-1,2-1,39 55,-45-72,494 653,-379-528,-117-133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09.33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0,'0'9,"9"11,7 11,5 13,7 20,12 16,8 17,4 16,2 3,4 7,2-5,-6-9,-4-15,-9-23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10.21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1,'4'1,"0"1,0 0,0 1,0-1,0 1,0 0,0 0,-1 0,0 0,1 0,-1 1,2 4,5 3,57 66,-3 3,78 128,-71-102,-61-92,-1-1,0 2,-1-1,0 1,-1 0,-1 1,-1 0,0 0,-1 0,0 0,2 32,-3-14,4-25,6-21,-4 1,1-1,0 2,1-1,1 1,-1 1,1 0,1 1,0 0,0 0,0 2,1 0,0 0,0 1,0 1,30-5,-11 4,0 1,0 2,1 1,-1 2,1 1,38 8,-39-4,-1 3,0 0,-1 2,0 2,-1 0,-1 2,0 2,0 0,-2 2,-1 1,0 1,-1 1,-2 1,0 1,-1 2,-2 0,26 43,-35-50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10.94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410 185,'30'-1,"1"-1,-1-1,0-2,0-1,0-1,-1-1,0-2,-1-1,36-19,-63 29,0 1,0-1,1 1,-1-1,0 0,0 1,0-1,0 0,0 0,0 0,0 0,0 0,0 0,-1 0,1 0,0 0,-1 0,1 0,-1-1,1 1,-1 0,1 0,-1-1,0 1,0 0,0-1,1 0,-2 0,0 0,0 0,0 1,0-1,0 0,0 1,-1-1,1 1,0 0,-1-1,1 1,-1 0,1 0,-1 0,0 0,-1-1,-9-4,-1 1,1 0,-1 1,-15-3,-21-1,-1 1,0 3,0 3,0 1,-69 10,105-9,0 2,1 0,0 0,0 1,0 1,0 0,1 1,0 0,0 1,0 1,1-1,0 2,1 0,-15 15,14-11,2 1,-1 0,2 0,0 0,1 1,0 1,1-1,1 1,0 0,1 0,-3 26,4-20,1 0,1 1,0-1,2 0,0 1,2-1,6 26,-6-39,0 1,0-1,1 0,0 0,1 0,0 0,0-1,1 0,0 0,1 0,-1-1,2 0,-1 0,1-1,0 0,0 0,0-1,13 6,1-1,1-2,0-1,0 0,1-2,0-1,32 2,149-4,-140-7,1-2,-1-3,-1-3,0-3,0-3,107-47,-124 43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11.33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266 1,'-5'0,"-4"0,-7 0,-8 0,-4 0,-7 0,-5 0,-1 4,3 6,8 1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22.36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1743 89,'-4'-5,"1"-1,-1 1,-1 0,1 1,-1-1,1 1,-1-1,-1 2,1-1,0 0,-1 1,0 0,0 1,-10-4,-1 0,0 1,-1 1,1 1,-21-2,8 4,0 1,0 2,1 1,-1 1,0 2,1 0,0 2,-34 15,5 2,0 2,-99 65,79-37,2 4,2 3,4 3,-76 89,62-53,4 4,-100 174,139-205,-48 120,76-159,1-1,3 1,0 1,2 0,2 0,-1 37,6-63,0-1,1 1,-1-1,2 0,-1 0,1 1,1-1,0 0,0-1,1 1,0 0,0-1,1 0,0 0,12 14,-10-15,1 0,1-1,0 0,-1 0,2 0,-1-1,1-1,0 0,-1 0,2-1,-1 0,0-1,1 0,12 1,19 0,-1-1,1-2,0-3,46-7,169-45,-93 11,-2-7,-3-8,-2-6,249-144,-331 164,-3-4,81-70,-127 96,0-2,-2 0,-1-2,-1 0,-1-2,-1 0,-2-1,19-43,-31 59,-2-1,1 0,-2 0,0 0,-1 0,1-25,-4-3,-7-45,6 70,3-15,7 26,9 17,23 32,-1 2,62 92,-61-77,67 72,110 82,-200-200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23.05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87 349,'1'12,"0"1,1 0,1-1,0 0,1 1,8 17,-3-4,41 100,6-3,98 163,181 212,-240-359,-222-256,36 27,5-3,4-5,4-2,4-4,-116-222,176 296,0-1,2 0,2-1,0-1,3 0,0 0,-2-50,8 68,1 1,1-1,0 1,1-1,1 1,0 0,1 0,0 0,1 0,1 1,0 0,1 0,0 0,1 1,0 0,1 1,0 0,1 0,20-16,-7 10,0 1,2 1,-1 1,2 1,0 1,0 1,1 2,0 1,1 1,0 1,0 1,47-1,-67 6,1 1,0 0,-1 0,1 0,-1 1,1 1,-1-1,0 2,0-1,0 1,-1 0,1 0,-1 1,0 0,8 8,-8-6,0 1,0 0,-1 0,-1 0,0 1,0 0,0 0,-1 1,0-1,-1 1,0 0,2 19,-2-4,-1 0,-1 0,-2 1,0-1,-2 0,0 0,-2 0,-1 0,-1-1,-1 0,-12 24,-8 13,-4-2,-74 105,51-88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23.8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467 466,'35'153,"8"-1,5-2,8-2,5-3,86 146,-82-188,-38-62,30 63,-46-76,-11-28,0 0,-1 0,1-1,0 1,0 0,-1 0,1-1,0 1,0 0,-1 0,1 0,0 0,0 0,-1-1,1 1,0 0,-1 0,1 0,0 0,-1 0,1 0,0 0,-1 0,1 0,0 0,0 0,-1 0,1 0,0 1,-1-1,1 0,0 0,-1 0,1 0,0 0,0 1,-1-1,1 0,0 0,0 0,0 1,-1-1,1 0,0 0,0 1,0-1,0 0,-1 0,1 1,0-1,0 0,0 1,0-1,0 0,0 1,0-1,0 0,0 1,0-1,0 0,0 0,0 1,-128-86,4-5,-156-149,39-12,207 211,2-1,2-2,2-1,-37-77,58 105,0 1,1-1,1 0,1 0,0-1,1 1,0-1,2 0,0 0,1 0,0 0,2 1,0-1,1 0,0 1,1-1,1 1,1 0,0 1,1-1,1 1,1 0,-1 1,23-26,3 0,2 2,1 1,62-46,140-78,-226 152,-3 3,-1 0,1 1,-1 0,2 1,13-5,-21 8,-1 1,0-1,1 1,-1 0,1 0,-1 0,0 0,1 0,-1 0,1 1,-1-1,0 1,0 0,1 0,-1 0,0 0,0 0,0 0,0 0,0 1,0-1,0 1,0-1,-1 1,1 0,0 0,-1 0,0 0,1 0,0 3,9 19,-1 0,-1 1,-2 0,0 1,3 31,2 2,23 127,-31-155,-2 0,0-1,-3 1,-3 35,1-56,1 0,-1 0,-1-1,0 0,0 0,0 0,-1 0,-1 0,0-1,0 0,0 0,-1-1,-13 12,-7 3,-1-1,-47 28,55-38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24.2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0,'3'30,"1"-1,1 0,1 0,2-1,0 0,2 0,15 26,-3 2,380 866,-396-911,-2-1,1 0,0 0,1 0,0-1,1 0,9 10,-3-7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24.99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61,'2'10,"0"-1,1 1,0-1,1 0,0 0,0-1,1 1,0-1,1 0,0 0,7 7,-5-5,9 11,0-1,2-1,0-1,1 0,1-2,1 0,0-1,1-2,0 0,47 17,-35-17,0-3,1-1,1-1,-1-2,1-2,0-1,46-2,-72-2,-1 1,1-2,-1 1,1-1,13-5,-23 6,1 1,0-1,0 0,0 0,0 0,0 0,-1 0,1 0,0 0,-1 0,1-1,-1 1,1-1,-1 1,0-1,0 0,0 1,0-1,0 0,0 0,0 0,0 0,-1 1,1-1,-1 0,1 0,-1 0,0 0,0-1,0 1,0 0,0 0,0 0,-1 0,0-2,-6-14,-2 0,0 1,0 0,-2 0,0 1,-1 1,-20-21,10 10,-10-13,-3 1,-60-53,68 76,27 15,1 0,-1 0,0 1,0-1,0 0,0 0,0 1,0-1,0 0,0 1,0-1,0 0,0 1,0-1,0 0,0 0,0 1,0-1,0 0,-1 0,1 1,0-1,0 0,0 0,0 1,0-1,-1 0,1 0,0 1,0-1,0 0,-1 0,1 0,0 0,0 1,-1-1,1 0,0 0,-1 0,1 0,0 0,0 0,-1 0,1 0,0 0,-1 0,1 0,0 0,0 0,-1 0,1 0,0 0,-1 0,1 0,-1 0,25 37,2-1,31 34,8 12,41 63,-7 4,-6 4,-7 4,-7 4,71 208,-127-302,-3 2,-3 0,15 138,-30-177,-1-1,-2 1,-1 0,-1 0,-1 0,-2-1,-1 0,-1 0,-2-1,0 0,-29 52,38-77,-1-1,1 0,-1 1,0-1,1 0,-1 0,0 0,0 0,0 0,0 0,-1-1,1 1,-1-1,-2 2,4-3,-1 0,1 0,0 0,-1 0,1 0,0 0,-1 0,1-1,0 1,0 0,-1-1,1 1,0-1,0 0,0 1,-1-1,1 0,0 0,0 1,0-1,0 0,0 0,1 0,-1 0,0 0,0-1,1 1,-1 0,0 0,1 0,-1-2,-17-38,1-1,-22-85,22 66,-114-469,113 423,5 0,5 0,5-119,8 174,2 14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36.60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1 359,'4'-2,"0"0,0 0,0-1,0 0,0 1,-1-1,1-1,-1 1,0 0,5-7,5-3,68-73,20-17,-74 80,0 0,36-38,-53 49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25.41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0,'0'5,"0"5,0 9,0 11,9 13,6 11,15 14,14 13,4 9,7 3,2 2,1-2,-2-13,-10-11,-8-13,-11-16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26.25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1,'5'1,"-1"1,1 0,-1 0,0 1,0 0,0-1,0 1,0 0,-1 1,1-1,-1 1,0-1,0 1,3 5,5 5,226 288,-25 21,-209-319,14 26,-13-22,0-1,0 1,1-1,0 0,0 0,0-1,1 1,12 9,-17-15,0-1,0 1,0-1,0 1,0-1,0 0,1 1,-1-1,0 0,0 0,0 1,0-1,0 0,0 0,1 0,-1-1,0 1,0 0,0 0,0-1,0 1,0 0,0-1,0 1,0-1,1 0,1-2,0 1,0-1,0 1,-1-1,1 0,-1 0,0 0,2-4,4-7,-2 0,10-27,20-96,-25 88,30-85,-39 129,-1 1,1 0,0 0,0 0,0 0,0 0,1 1,0-1,-1 1,1-1,1 1,-1 0,0 0,1 1,-1-1,1 1,0-1,0 1,5-2,-4 4,0-1,0 1,0 0,0 0,-1 1,1-1,0 1,0 0,-1 1,1-1,-1 1,1 0,-1 0,1 0,-1 0,0 1,7 5,79 58,-2 3,-3 3,-4 5,105 125,-157-156,-22-27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27.39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176 378,'15'-1,"0"-1,-1 0,1-1,-1 0,1-1,-1-1,-1 0,20-11,2-3,62-45,-87 56,0 0,-1 0,0-1,0 0,-1-1,0 0,12-20,-18 27,0 0,-1 0,1 0,-1 0,0-1,0 1,0 0,0-1,0 1,-1-1,0 1,0-1,0 1,0-1,0 1,-1-1,1 1,-1 0,0-1,0 1,0 0,-1-1,1 1,-1 0,0 0,1 0,-1 0,-1 1,1-1,0 0,-1 1,-4-5,-3 1,1 0,-1 0,0 0,-1 1,1 1,-1 0,0 0,0 1,0 1,0-1,-1 2,1 0,0 0,-1 1,1 0,-1 1,1 0,-1 1,1 1,0 0,0 0,0 1,1 0,-1 1,1 0,0 0,0 2,-10 7,2 4,1 1,0 1,2 0,0 1,1 1,1 0,1 1,1 0,-12 38,13-28,1 1,1 0,2 0,1 1,2 0,2 52,1-76,1 1,0-1,1 0,1 1,-1-1,2 0,-1-1,1 1,1 0,0-1,1 0,0 0,0-1,1 0,0 0,1 0,0-1,0 0,1 0,0-1,0-1,1 1,-1-1,2-1,-1 0,0 0,22 5,19 5,1-2,0-3,1-1,99 1,-61-10,183-26,-219 17,0-3,69-25,-97 27,0 0,-1-3,-1 0,0-1,-1-1,31-26,-50 37,0-1,-1 1,1-1,-1 0,0 0,0-1,-1 1,0-1,0 0,0 0,-1 0,1 0,-1 0,-1-1,1 1,-1-1,-1 1,1-1,-1 1,0-11,-2-4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27.82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264 1,'-4'4,"-6"2,-5 3,-5 6,-3-1,-2 2,0 3,-1-3,-1 6,1-2,0-4,5 0,5-4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29.17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26 0,'-3'5,"0"-1,1 1,0 0,0 0,0 0,1 0,-1 0,1 0,1 1,-1-1,1 0,-1 0,2 8,-2 5,1-8,-4 33,3-1,4 55,-2-85,1-1,0 1,0-1,1 1,1-1,0 0,0-1,1 1,1-1,0 1,0-2,1 1,11 13,0-8,1 0,0 0,1-2,1 0,0-2,0 0,1-1,0-2,1 0,37 7,-12-5,0-3,0-1,1-3,61-4,-88 0,-1 0,1-2,0 0,0-2,-1 0,25-10,-40 12,1 0,0-1,-1 1,0-1,0-1,0 1,0-1,-1 0,0 0,0-1,0 0,0 0,-1 0,0 0,-1 0,1-1,-1 0,0 0,-1 0,0 0,3-12,-5 16,1 1,-1 0,0-1,0 1,1-1,-1 1,-1 0,1-1,0 1,-1 0,1-1,-1 1,0 0,1-1,-1 1,0 0,0 0,-1 0,1 0,0 0,-1 0,1 0,-1 0,-2-2,2 4,1-1,-1 1,1-1,-1 1,1 0,-1 0,1-1,-1 1,0 0,1 0,-1 0,1 1,-1-1,1 0,-1 1,1-1,-1 1,1-1,-1 1,1 0,-1-1,1 1,0 0,0 0,-1 0,1 0,0 0,0 0,0 1,0-1,0 0,0 0,0 1,1-1,-1 1,-1 2,-2 3,0 0,1 0,0 1,0-1,0 1,1 0,1 0,-1-1,1 1,0 0,1 1,0-1,0 0,1 0,1 8,-1-11,0 1,1-1,0 0,0 0,0 0,1 0,0 0,0 0,0 0,0-1,1 0,0 0,0 0,0 0,0 0,0-1,1 0,0 0,-1 0,1 0,0-1,10 3,17 5,1-3,0 0,67 3,106-11,156-33,-286 21,-1-3,125-44,-183 54,-1-1,-1-1,1 0,-1-1,-1 0,0-1,0-1,16-16,-27 23,1 0,-1 0,0 0,0 0,0-1,0 1,-1-1,0 0,0 1,0-1,-1 0,1 0,-1 0,0-1,-1 1,1 0,-1 0,0-1,0 1,-1 0,0 0,1 0,-2 0,1 0,-1 0,1 0,-1 0,-1 0,1 1,-1-1,-3-4,-2-3,0 1,0 1,-1-1,-1 2,1-1,-2 1,1 1,-1-1,-1 2,1 0,-1 0,0 1,-1 0,-16-4,9 5,0 1,0 0,0 2,-1 0,1 2,-1 0,1 1,-38 7,13 0,-155 32,168-31,0 2,0 0,1 3,-33 19,-310 207,354-226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30.24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1 107,'27'1,"0"1,-1 1,1 1,0 2,35 12,-3 4,65 34,-75-19,-49-38,1 1,-1 0,0-1,1 1,-1 0,1-1,-1 1,0 0,1-1,-1 1,0-1,1 1,-1-1,0 1,0 0,1-1,-1 1,0-1,0 0,0 1,0-1,0 1,0-1,0 1,0-1,0 1,0-1,0 1,0-1,0 1,0-1,0 1,-1-1,1 0,-1-25,1 26,-1-14,0-1,1 1,1 0,0 0,4-21,-3 30,-1 1,1-1,0 1,0-1,0 1,1 0,0 0,-1 0,1 0,1 0,-1 1,1-1,-1 1,1 0,0 0,0 0,0 1,0 0,1-1,4 0,11-5,1 2,0 1,-1 1,2 0,-1 2,0 0,43 3,149 26,-213-27,35 5,0 2,-1 1,-1 2,1 1,-2 1,42 23,-69-32,0 0,-1 1,1 0,0 0,-1 0,0 1,0-1,4 8,3 8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30.7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0 432,'310'144,"317"169,-626-312,1-1,-1 1,0 0,1-1,-1 1,0-1,1 1,-1-1,1 1,-1-1,1 0,-1 0,1 0,-1 0,1 0,-1 0,1 0,-1-1,1 1,-1 0,1-1,-1 1,0-1,1 0,-1 1,0-1,1 0,-1 0,0 0,0 0,0 0,0 0,0 0,0 0,0 0,0 0,0-1,-1 1,1 0,0-1,-1 1,1-1,-1 1,1 0,-1-1,0 1,0-1,1-2,0-11,0 0,-1 0,0 0,-3-17,1 8,-3-119,6-1,24-175,-10 216,-10 69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31.6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47 156,'-2'0,"0"0,0 1,0-1,0 0,0 1,0-1,0 1,0-1,0 1,1 0,-1 0,0 0,1 0,-1 0,0 0,1 1,-1-1,1 0,0 1,0-1,-1 1,1-1,0 1,0 0,0 0,0-1,1 1,-1 0,0 0,1 0,0 0,-1 3,0-2,1-1,0 1,0 0,0-1,1 1,-1-1,0 1,1-1,0 1,-1-1,1 1,0-1,0 0,1 1,-1-1,0 0,1 0,-1 0,1 0,0 0,0 0,0-1,0 1,0 0,4 1,15 6,2-2,-1-1,1 0,0-2,0 0,0-2,28 0,-5 1,62 5,450 15,-544-24,0 0,0 0,-1-1,1-1,23-8,-34 10,-1 0,0 1,0-2,0 1,0 0,1 0,-1-1,-1 1,1-1,0 1,0-1,-1 0,1 0,-1 1,1-1,-1-1,0 1,0 0,0 0,0 0,0 0,0-1,-1 1,1 0,-1-1,1 1,-1-1,0 1,0 0,0-1,0 1,-1-1,1 1,-1 0,1-1,-1 1,0 0,0-1,-1-2,-4-6,-1 0,1 1,-1 0,-1 0,0 0,-1 1,1 0,-2 1,1 0,-21-12,3 2,-1 2,0 2,-33-13,33 18,-1 1,0 0,0 3,0 0,-39 0,-149 9,202-3,0 0,1 1,-1 0,0 1,1 1,0 1,0 0,0 0,0 1,1 1,0 1,1 0,-14 10,-74 47,83-51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33.3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264 1544,'13'-15,"-2"-2,0 1,-1-1,-1-1,15-36,-20 43,10-26,-2-1,-1 0,-2 0,6-59,-4-160,-13 195,-3 1,-2 0,-3 0,-3 1,-26-78,24 97,-1 0,-3 1,-1 1,-1 0,-3 2,-1 1,-1 1,-37-38,59 70,-42-39,44 40,0 0,-1 0,1 1,0-1,-1 1,1 0,-1 0,0-1,1 2,-1-1,0 0,0 0,1 1,-1 0,0-1,0 1,-3 1,5-1,0 0,0 0,1 1,-1-1,0 0,1 1,-1-1,1 1,-1-1,0 1,1-1,-1 1,1-1,-1 1,1 0,0-1,-1 1,1 0,0-1,-1 1,1 0,0 0,0-1,-1 1,1 0,0 0,0-1,0 1,0 0,0 1,5 26,15 33,3-1,3-2,40 68,-42-80,221 368,-207-360,2-2,2-2,2-1,3-3,69 54,-84-76,45 24,-66-42,0 0,0-1,1-1,-1 0,1 0,0-1,0-1,16 2,-26-4,1 0,-1-1,1 1,-1 0,0-1,1 0,-1 1,1-1,-1 0,0 0,0 0,1 0,-1-1,0 1,0-1,0 1,0-1,-1 0,1 0,0 1,-1-1,1 0,-1-1,0 1,1 0,-1 0,0-1,-1 1,1 0,0-1,-1 1,1-3,2-10,-1 0,-1 0,0 1,-1-19,-1 21,-1-17,-1 1,-13-56,4 29,12 54,0 1,-1-1,1 1,0-1,0 1,0-1,0 1,1-1,-1 1,0-1,0 1,0-1,0 1,0-1,1 1,-1 0,0-1,0 1,1-1,-1 1,0-1,1 1,-1 0,0-1,1 1,-1 0,1-1,-1 1,0 0,1 0,-1 0,1-1,-1 1,1 0,-1 0,1 0,-1 0,1 0,-1 0,1 0,-1 0,1 0,-1 0,1 0,-1 0,1 0,-1 0,1 0,-1 0,1 1,-1-1,1 0,38 13,-25-8,88 19,1-5,0-4,109 2,-193-16,1 1,0-1,0-2,0 0,21-3,-37 3,-1 1,1-1,0 0,0 0,0-1,-1 1,1-1,0 0,-1 0,0 0,1 0,-1 0,0-1,0 0,0 1,-1-1,1 0,-1 0,1-1,-1 1,0-1,0 1,-1-1,1 1,-1-1,2-6,-1-2,-2 0,1-1,-2 1,1 0,-2 0,0 0,0 0,-1 0,0 0,-1 1,-1-1,-5-10,-7-11,-1 0,-38-49,46 68,6 6,-1 1,0 0,0 0,-1 1,0 0,0 0,-1 0,1 1,-1 0,-9-5,16 10,0-1,-1 1,1 0,-1-1,1 1,-1 0,0 0,1-1,-1 1,1 0,-1 0,1 0,-1 0,0 0,1 0,-1 0,1 0,-1 0,1 0,-1 0,0 0,1 0,-1 0,1 1,-1-1,1 0,-1 0,1 1,-1-1,1 0,-1 1,1-1,-1 1,1-1,-1 1,3 22,21 27,-7-29,2 0,0-1,2-1,0 0,1-2,1 0,0-1,1-2,1 0,0-2,1 0,0-2,38 11,-12-7,0-2,1-2,1-2,0-3,0-2,53-4,-69-1,-1-1,1-2,-1-2,40-12,-63 14,-1 0,1 0,-1-1,-1-1,1 0,14-11,-20 13,-1 0,1-1,-1 0,0 0,0 0,-1 0,0-1,0 0,0 0,-1 0,5-14,-7 11,1 0,-1 0,0-1,-1 1,0 0,-1 0,0 0,-1 0,0 0,0 0,-1 0,0 0,-1 1,0 0,-7-12,-8-12,-1 2,-43-52,25 37,-3 1,-1 2,-2 2,-2 2,-2 2,-1 2,-79-43,111 71,1 1,-1 1,-30-7,38 10,9 2,-1 0,1 0,0-1,0 1,0 0,-1 0,1 0,0 0,0 0,-1 0,1 0,0 0,0 0,-1 0,1 0,0 0,0 0,0 0,-1 1,1-1,0 0,0 0,0 0,-1 0,1 0,0 0,0 0,0 1,-1-1,1 0,0 0,0 0,0 0,0 1,0-1,0 0,-1 0,1 0,0 1,0-1,0 0,0 0,0 1,0-1,0 0,0 0,0 0,0 1,0-1,0 0,0 0,0 1,0-1,8 20,16 19,310 377,-160-211,-120-146,7 8,-51-52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33.92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0 251,'56'0,"33"2,0-4,0-4,112-22,274-105,-243 63,-201 62,-7 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37.40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0,'10'8,"-1"-1,1 0,0-1,14 7,16 10,76 58,-5 5,-3 4,-4 6,-5 3,-4 5,128 181,-213-271,0 0,-1 0,-1 1,0 0,-1 0,-1 1,0 0,-1 0,5 32,-9-26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34.45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0,'9'5,"10"5,8 5,2 5,-3 3,-6 2,-6-4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34.7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11,'0'-4,"0"-2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35.8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81 0,'-1'13,"-1"-1,0 1,-1-1,-1 0,0 0,-7 14,-8 30,7-10,-6 66,15-90,2 1,0-1,2 1,1-1,4 27,-5-44,1 0,-1 0,1 0,0-1,1 1,-1 0,1-1,0 1,0-1,0 0,0 0,1 0,0 0,0-1,4 4,-1-2,1-1,0 0,0 0,0 0,0-1,1 0,-1-1,13 3,-4-3,1 0,-1-2,0 0,1 0,-1-2,0 0,1-1,27-8,-40 9,0 1,0-1,0 0,0-1,-1 1,1-1,-1 0,1 0,-1 0,0 0,-1-1,1 0,0 0,-1 0,0 0,0 0,0-1,2-5,-3 4,-1 1,1-1,-1 0,0 0,-1 0,0 0,0 0,0-1,-1 1,1 0,-1 0,-1 1,1-1,-1 0,-4-8,-1-2,-1 0,0 1,-1 0,-1 0,0 1,-1 0,-19-18,-10-4,-48-35,48 41,38 28,-1 0,1 0,0 0,0 0,0 0,0 0,0-1,0 1,1-1,-1 1,1-1,0 0,0 1,-2-6,3 6,0 1,0 0,0-1,1 1,-1 0,0 0,0 0,1-1,-1 1,1 0,0 0,-1 0,1 0,0 0,-1 0,1 0,0 0,0 0,0 0,0 0,0 0,0 1,0-1,0 0,0 1,0-1,0 1,1-1,-1 1,0 0,0-1,1 1,-1 0,0 0,2 0,28-5,0 1,0 2,1 1,-1 2,46 6,-28 1,0 1,80 29,-73-16,-1 3,-1 2,-2 2,0 2,-2 3,45 40,-24-12,-4 3,-1 3,62 86,-53-50,-67-91,0 1,-1 0,0 0,-1 1,7 27,-13-41,1 1,-1-1,1 1,-1 0,0-1,0 1,0-1,0 1,0 0,0-1,-1 1,1-1,0 1,-1 0,0 1,0-2,1-1,-1 0,1 1,0-1,-1 1,1-1,-1 0,0 1,1-1,-1 0,1 1,-1-1,0 0,1 0,-1 0,1 1,-1-1,0 0,1 0,-1 0,0 0,1 0,-1 0,1-1,-2 1,-2-1,-1-1,1 1,0-1,0 0,0 0,1-1,-1 1,1-1,-6-4,-10-13,1-1,1 0,1-2,1 0,1 0,1-1,1-1,-9-27,-4-18,-26-126,48 181,-19-115,20 117,2-1,-1 1,2-1,0 1,0 0,1-1,6-19,-5 26,1 0,0 0,0 1,0 0,1-1,0 2,0-1,0 1,1-1,-1 1,1 1,1-1,-1 1,1 0,9-4,5-1,0 0,0 2,44-10,-34 12,0 2,1 1,-1 2,1 1,-1 1,0 2,0 1,0 1,49 17,-2 6,-2 2,107 62,85 76,-227-138,-1 2,-2 1,-1 2,36 46,-46-42,-11-9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37.5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51 234,'-5'3,"1"1,0 0,0 0,0 0,1 1,0-1,-1 1,2 0,-1 0,0 0,1 0,0 1,0-1,1 0,0 1,-1 0,2-1,-1 1,1 10,0-9,0 1,1-1,0 0,0 0,1 1,-1-1,2 0,-1 0,1-1,0 1,0-1,1 1,0-1,9 11,-6-9,2 0,-1 0,1-1,1 0,-1-1,1 0,0-1,18 8,9-1,1-1,0-2,1-1,57 3,4-3,175-8,-213-5,-1-3,0-2,0-3,64-22,-106 28,-1 0,0 0,0-2,-1-1,0 0,-1-1,0 0,0-1,19-21,-27 24,-1-1,0 1,-1-1,0 0,0-1,-1 1,0-1,-1 0,0 0,-1 0,-1-1,1 1,-2-1,1 0,-2 0,-1-23,1 27,-1-1,0 1,0 0,-1 0,0-1,0 1,-1 0,0 1,-1-1,1 0,-2 1,-4-7,4 8,0 1,0 0,-1 1,1-1,-1 1,-1 0,1 1,0 0,-1 0,1 0,-1 0,0 1,0 0,-10-1,-65-8,-1 3,0 4,-97 8,39-1,127-2,0 1,0 0,0 1,0 0,0 1,1 0,-1 2,-20 10,-12 10,-42 32,23-14,54-37,-20 14,-2-1,-1-2,-68 27,115-55,0 2,25-14,-16 15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38.44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529 587,'-1'0,"0"0,0 1,0-1,0 0,0 1,0-1,1 1,-1-1,0 1,0-1,1 1,-1 0,0-1,1 1,-1 0,0-1,1 1,-1 0,1 0,-1 0,1 0,0-1,-1 1,1 0,0 0,0 0,-1 2,-3 29,3-29,1 13,0 0,1 0,0 0,1 0,1-1,8 26,40 91,-39-102,26 54,4 0,3-3,4-2,3-2,3-2,70 72,-115-137,31 37,-39-45,0 0,-1 1,1-1,-1 1,0-1,1 1,-1 0,0-1,0 1,-1 0,1 0,-1 0,1 0,-1-1,0 1,0 5,-1-6,0-1,0 1,0-1,0 0,0 1,0-1,0 0,0 0,-1 1,1-1,0 0,-1 0,1 0,-1-1,1 1,-1 0,0 0,1-1,-1 1,0-1,1 0,-1 1,0-1,1 0,-1 0,0 0,0 0,1 0,-1-1,0 1,1 0,-3-1,-58-15,20-1,0-1,1-3,1-1,1-2,1-2,1-1,-39-38,3-5,4-3,-71-97,83 94,-72-128,106 161,2-1,2-1,2 0,-21-91,35 114,1-1,0 0,2 0,1 0,1 0,1 0,0 0,2 1,1-1,1 1,0 0,2 1,0 0,23-35,-22 40,1 1,0 1,1 0,1 0,0 1,0 1,2 0,21-13,-24 18,0 0,1 1,-1 1,1 0,0 1,1 0,-1 1,1 0,-1 2,1-1,27 2,-37 0,0 1,0-1,0 1,0 0,0 0,0 1,-1-1,1 1,0 0,-1 0,1 0,-1 0,0 1,0-1,0 1,0 0,0 0,0 0,-1 0,1 0,-1 1,3 6,2 5,0 1,-1 1,-1-1,3 20,-1-9,3 13,-2 1,-1-1,-2 1,-1 45,-5-76,0-1,0 1,-1 0,-1-1,0 0,0 1,-1-1,0 0,-9 14,-7 8,-31 36,13-19,25-30,-1-1,-1 0,-20 19,21-25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39.4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331 840,'36'-33,"2"3,57-37,19-15,-86 60,85-76,-103 88,-1-1,0 1,0-2,-1 1,0-1,-1 0,-1 0,7-19,-12 29,0-1,0 0,0 0,0 0,-1-1,0 1,1 0,-1 0,0 0,-1 0,1 0,0 0,-1 0,0 0,0 0,0 0,0 0,0 0,-3-5,1 5,0-1,0 1,0 0,-1 0,1 0,-1 0,0 1,0 0,0-1,0 1,0 1,-6-3,-7-1,-1 1,0 1,0 0,0 1,-32 2,17 2,-1 1,1 2,0 2,0 1,0 1,1 2,1 1,0 1,-51 31,61-31,0 1,1 0,1 1,0 2,1-1,1 2,1 1,0 0,2 0,0 2,1 0,1 0,1 1,-9 25,18-39,-1 0,1-1,1 1,0 0,0 0,0 0,1 0,0 0,1 0,1 9,-1-13,0 1,1-1,-1-1,1 1,0 0,0 0,0-1,1 1,-1-1,1 1,0-1,-1 0,2 0,-1 0,0-1,1 1,-1-1,1 0,-1 0,8 3,5 1,0-1,1 0,-1-2,1 0,0 0,20-1,107-6,-141 3,122-11,0-7,239-66,-176 24,210-100,-170 46,-200 97,0 0,-2-1,0-2,-1-1,33-37,-53 54,-1 0,0-1,0 0,0 0,-1 0,0 0,0 0,-1-1,1 1,-2-1,1 0,0 1,-1-1,-1 0,1 0,-1 0,0 0,-1-7,-1 7,1 1,-1 0,-1 0,1 0,-1 0,0 1,0-1,0 1,-1-1,0 1,0 0,0 1,-1-1,0 1,0 0,0 0,0 0,0 1,-9-5,7 5,0-1,0 1,-1 0,1 1,-1 0,0 0,0 0,1 1,-1 0,0 1,0 0,0 0,0 0,0 1,0 1,0-1,1 1,-1 0,1 1,-13 6,12-5,1 1,0 0,0 0,0 1,0 0,1 0,0 1,0 0,1 0,0 0,0 0,1 1,0 0,0 0,1 0,-1 0,2 1,-3 10,1 6,1 0,1 0,2 0,0 0,1 0,2 0,0 0,2-1,1 1,1-1,0 0,2-1,1 0,18 31,13 13,3-1,2-3,71 74,-115-135,-1 0,1 0,0 0,-1 0,1 0,-1 1,1-1,-1 1,0-1,0 1,-1-1,1 1,0-1,-1 1,1 0,-1 0,0-1,0 1,0 0,0-1,-1 1,1 0,-2 4,-2 1,0 0,0 0,-1 0,0-1,-11 13,10-13,1 0,0 0,0 0,0 0,-4 12,9-18,-1 0,1 1,0-1,0 0,-1 0,1 1,0-1,0 0,0 1,1-1,-1 0,0 0,0 1,1-1,-1 0,1 0,-1 0,1 1,-1-1,1 0,0 0,-1 0,1 0,0 0,0 0,0 0,0-1,0 1,0 0,0 0,0-1,0 1,0 0,0-1,0 1,1-1,-1 0,2 1,55 9,-57-10,125 4,215-21,-213 7,-92 7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40.5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84 801,'-3'0,"1"0,0 0,-1 0,1 1,0 0,0-1,-1 1,1 0,0 0,0 0,0 0,0 0,0 1,0-1,0 1,0-1,1 1,-1-1,1 1,-1 0,1 0,-1 0,1 0,0 0,0 0,0 0,-1 4,-2 7,1-1,0 1,1 0,0 12,0-14,-7 90,3 1,5-1,5 0,4 1,31 147,-36-232,2 0,1 0,0 0,0-1,2 0,0 0,1-1,1 0,16 21,-21-31,0 0,1 0,-1 0,1 0,0-1,0 0,1 0,-1-1,1 0,0 0,-1 0,1-1,0 0,1-1,-1 1,0-1,0-1,1 1,-1-1,0 0,1-1,-1 0,0 0,1-1,9-3,-8 2,-1 0,1-1,-1 0,0 0,0-1,0 0,0 0,-1-1,0 0,0 0,0-1,-1 1,6-11,-3 5,-1-2,-1 1,-1-1,1 0,-2 0,0-1,4-21,-3-2,-2 0,-1-1,-2 1,-2-1,-7-58,-4 23,-2 0,-27-79,25 105,-2 2,-2 0,-1 2,-33-50,33 67,21 26,0 1,0 0,0 0,0 0,0 0,0 0,-1-1,1 1,0 0,0 0,0 0,0 0,0 0,0-1,0 1,0 0,0 0,0 0,0 0,0 0,-1 0,1 0,0 0,0-1,0 1,0 0,0 0,0 0,-1 0,1 0,0 0,0 0,0 0,0 0,0 0,-1 0,1 0,0 0,0 0,0 0,0 0,-1 0,1 0,0 0,0 0,0 0,0 0,0 0,-1 0,1 0,0 0,0 1,0-1,0 0,0 0,0 0,0 0,-1 0,1 0,0 0,0 1,0-1,0 0,0 0,0 0,3 15,11 22,14 23,3-2,2-1,2-2,71 84,-89-119,1-1,1-1,1-1,1 0,0-1,1-2,1 0,0-2,1 0,0-1,1-2,0 0,0-2,42 7,-24-11,1-1,1-2,-1-2,-1-2,1-2,-1-2,0-2,0-2,-1-1,-1-2,50-26,-84 37,1 0,-1 0,0-1,0 0,-1 0,1-1,-1 1,0-1,-1-1,0 1,0-1,0 0,6-11,-7 6,0 0,0-1,-1 1,-1-1,0 1,-1-1,0 0,-1-14,0-44,-3 0,-3 0,-3 1,-3 0,-3 1,-46-129,39 142,-2 2,-3 1,-2 1,-3 2,-1 0,-3 3,-63-67,98 113,0-1,0 1,0 0,-1 0,1 0,0 0,0 0,-1 1,1-1,0 0,-1 0,1 1,0-1,-1 1,1-1,-1 1,1 0,-1 0,-2-1,3 2,0-1,0 1,1-1,-1 1,0-1,0 1,1 0,-1-1,0 1,1 0,-1-1,1 1,-1 0,1 0,-1 0,1 0,-1-1,1 1,0 0,0 0,-1 0,1 0,0 1,-1 5,1 0,-1 1,1-1,1 0,-1 0,1 0,3 9,6 18,3-1,0 0,2 0,26 39,88 118,-23-59,196 187,-131-145,-157-158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41.04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79,'8'0,"17"-5,11-1,13 1,11-4,8-4,1 0,-6 2,-11 3,-9 3,-8 2,-6 2,-7 1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41.73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0,'4'0,"6"5,1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42.31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0,'4'0,"11"9,6 2,4 9,6 4,3 12,3 4,0 3,3 3,-2-2,-3-4,-7-5,-5-3,-1-4,-5-2,-5-5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38.13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1,'673'762,"-265"-287,-404-470,62 68,103 150,-162-212,230 402,-225-388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42.71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25,'0'-4,"0"-6,0-1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43.69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105 206,'-2'1,"-1"-1,1 1,0 0,0-1,0 1,0 0,0 0,0 0,1 1,-1-1,0 0,0 1,1-1,-1 1,1-1,0 1,-2 2,-23 34,22-30,-3 4,1 1,1-1,0 1,1 1,0-1,1 1,0 0,1-1,1 1,0 0,1 0,2 16,-2-24,1 1,0 0,0-1,0 0,1 1,0-1,0 0,0 0,1 0,0 0,0 0,1 0,0-1,0 0,0 0,0 0,1 0,0-1,0 1,0-1,0-1,1 1,0-1,-1 0,1 0,0 0,8 1,-7-1,0-2,1 1,-1-1,1 0,-1-1,1 1,0-2,-1 1,1-1,-1 0,1 0,-1-1,0 0,1-1,-1 1,0-1,-1-1,1 1,0-1,-1-1,0 1,0-1,0 0,-1 0,0 0,0-1,0 0,0 0,-1 0,0-1,0 0,-1 1,0-1,0 0,-1-1,0 1,0 0,0-1,0-7,-1 4,-1 0,0 0,0 0,-1 0,0 0,-1 0,-1 0,1 1,-2-1,1 1,-2-1,1 1,-1 1,-10-15,14 22,0 1,0 0,0 0,0 0,0-1,0 1,0-1,1 1,-1-1,1 1,-1-1,1 1,-1-1,1 1,0-1,0 1,0-1,0 0,0 1,0-1,0 1,0-1,1 1,0-3,0 2,1 1,0 0,-1-1,1 1,0 0,0 0,0-1,0 2,0-1,0 0,0 0,0 1,0-1,0 1,1-1,-1 1,0 0,4 0,27-2,0 1,0 2,1 1,-1 2,0 1,-1 2,57 18,-74-19,0 0,-1 0,1 1,-2 1,1 1,-1 0,-1 0,1 1,-2 1,0 0,0 1,-1 0,0 0,-1 1,0 1,-1-1,-1 1,9 22,-5 1,-2 0,8 56,-18-72,1-21,0 0,0 0,-1 1,1-1,0 0,0 0,0 0,-1 0,1 0,0 0,0 0,-1 0,1 0,0 0,0 0,-1 0,1 0,0 0,0 0,0 0,-1 0,1 0,0 0,0 0,-1 0,1 0,0 0,0-1,0 1,-1 0,1 0,0 0,0 0,0-1,-1 1,1 0,0 0,0 0,0-1,-23-32,5-6,2-1,1 0,2-1,-10-59,17 69,3 0,0 0,2-1,1 1,2-1,9-54,-10 81,0 0,0-1,1 1,0 0,0 0,0 0,1 0,0 0,-1 1,2-1,-1 1,0-1,1 1,0 1,0-1,0 0,0 1,1 0,0 0,-1 0,1 0,0 1,0 0,0 0,1 0,-1 1,0 0,1 0,-1 0,1 0,-1 1,1 0,-1 0,0 1,1 0,-1-1,1 2,-1-1,0 1,0-1,0 2,8 3,16 10,-1 1,0 1,-1 1,-2 1,0 2,27 30,121 158,-55-36,136 270,-238-413,4 7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45.00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1071 1057,'-25'2,"0"0,1 1,-1 1,1 2,-41 14,-112 57,173-75,-68 33,1 4,3 2,1 3,2 4,3 2,1 2,-95 109,140-142,1 1,-12 23,24-39,0 0,1 1,0-1,0 1,0-1,0 1,1 0,-1 0,1-1,1 1,-1 0,1 0,-1 0,2 0,-1 0,2 10,-1-13,1 0,-1 1,1-1,0 0,0 0,-1 0,1-1,1 1,-1 0,0-1,0 1,0-1,1 0,-1 0,1 0,-1 0,1 0,-1-1,1 1,0-1,-1 1,5-1,67 1,-63-2,38-3,1-2,-1-3,-1-2,0-2,0-2,62-29,-20 1,-1-4,95-68,-174 108,28-17,-1-2,-2-1,-1-2,53-56,-85 82,0 1,0-1,0 1,0-1,-1 0,1 0,-1 0,1 0,-1 0,0 0,0 0,-1 0,1 0,-1-1,1 1,-1-5,-1 6,1 0,-1-1,0 1,0 0,0 0,-1 0,1 0,0 0,-1 0,1 1,-1-1,0 0,1 1,-1-1,0 1,0 0,0-1,0 1,0 0,0 0,0 0,-1 1,-1-2,-26-6,0 0,0 2,-1 1,0 2,-49 0,-45-5,125 8,-1 0,1 0,0 0,0 0,-1 0,1 0,0 0,0 0,0 0,-1 0,1 0,0 0,0 0,-1 0,1 0,0 0,0 0,0 0,-1-1,1 1,0 0,0 0,0 0,0 0,-1 0,1-1,0 1,0 0,0 0,0 0,0-1,0 1,0 0,0 0,-1 0,1-1,0 1,0 0,0 0,0-1,0 1,0 0,0 0,0 0,0-1,0 1,0 0,1 0,-1-1,0 1,0 0,0 0,0-1,14-13,23-13,167-98,365-295,-551 405,128-120,-132 120,-1 0,-1 0,0-1,-1-1,-1 0,0-1,11-30,-19 43,-1 0,0-1,0 1,0 0,-1 0,1-1,-1 1,0 0,-1-1,0 1,1 0,-2-1,1 1,-1 0,1 0,-1 0,-1 0,1 1,-1-1,0 0,0 1,0 0,0 0,-1 0,0 0,1 0,-9-5,-9-6,-1 1,0 1,-1 0,-35-12,32 14,23 9,-21-10,-1 1,0 1,-1 2,0 0,-1 1,-29-2,54 8,1 1,-1 0,0 0,1-1,-1 2,0-1,1 0,-1 0,0 0,1 1,-1-1,0 1,1-1,-1 1,1 0,-1-1,1 1,-1 0,1 0,0 0,-1 0,1 0,0 1,0-1,0 0,0 0,0 1,0-1,0 1,0-1,0 1,1-1,-1 1,1 0,-1-1,1 1,0 0,-1-1,1 1,0 0,0-1,0 1,1 2,0 7,1 0,1 1,0-1,1-1,5 13,-9-22,372 813,-241-556,238 349,-360-593,-1 1,0 0,-1 0,-1 0,0 1,-1 0,5 28,6 121,-7-53,-2-69,-2-8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45.4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0 194,'0'-4,"9"-2,6-3,10-6,9 1,8-7,4-3,0 2,0 1,-4 4,-4 0,-5 3,-8 5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46.49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512 130,'-2'-3,"0"1,0-1,-1 0,1 1,-1-1,0 1,0 0,0 0,0 0,0 0,0 0,-1 1,1-1,-6-1,2 1,-44-18,-1 3,-1 2,-56-9,93 21,-67-11,78 14,1 0,-1-1,1 1,-1 1,0-1,1 1,-1-1,1 1,0 1,-1-1,1 1,0-1,0 1,-7 4,9-4,1-1,-1 0,1 1,-1-1,1 1,0 0,-1-1,1 1,0 0,0 0,0 0,0-1,1 1,-1 0,1 0,-1 1,1-1,-1 0,1 0,0 0,0 3,1-1,0-1,0 1,0-1,0 1,1-1,-1 0,1 0,0 1,0-1,0-1,4 6,2 0,0 0,1-1,0 0,0 0,0-1,1 0,11 4,-15-7,0 0,0 0,0-1,0 0,0 0,1 0,-1-1,1 0,-1-1,1 1,-1-1,1 0,-1-1,1 0,-1 0,1 0,-1-1,1 1,-1-2,0 1,0-1,0 0,6-4,-8 4,-1 1,0 0,1 0,-1 1,1-1,0 1,-1-1,1 1,0 0,0 0,0 1,0-1,0 1,0 0,0 0,0 0,0 1,0-1,-1 1,1 0,0 0,0 1,0-1,-1 1,1-1,-1 1,1 0,4 4,8 7,0 0,-1 1,0 1,16 21,-27-31,65 79,-4 2,-3 4,-5 2,-4 2,-4 3,-4 2,-4 1,-5 2,23 112,-49-165,-2 1,-2 0,-3 0,-1 0,-3 0,-3 0,-12 69,11-95,-2 0,0-1,-1 0,-2-1,0 0,-2 0,-19 29,20-37,-1-1,0 0,0 0,-1-1,-1 0,0-2,0 1,-1-2,0 0,-1 0,-20 6,30-12,1-1,-1 0,1-1,-1 0,0 1,1-2,-1 1,0-1,0 0,0 0,-9-1,11-1,0 1,0-1,0 1,0-1,0 0,0-1,1 1,-1-1,1 1,-1-1,1 0,0 0,0-1,0 1,1-1,-4-4,-4-11,0 0,1 0,1-1,1 0,0-1,2 0,-4-26,-10-156,17 173,-5-117,19-232,-3 294,4 1,4 0,4 1,35-92,-27 102,3 1,3 1,3 2,63-84,-86 133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46.91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 12,'0'-4,"-4"-2,2 5,3 6,4 7,2 6,4 8,4 5,0 0,2 0,-3-6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47.7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1 335,'0'0,"0"-1,0 0,0 1,0-1,1 0,-1 1,0-1,1 0,-1 1,1-1,-1 0,0 1,1-1,-1 1,1-1,-1 1,1-1,0 1,-1 0,1-1,0 1,-1 0,1-1,0 1,-1 0,1 0,0-1,-1 1,1 0,0 0,0 0,1 0,26 0,-2 4,0 2,-1 0,1 2,43 18,94 56,-146-73,-7-4,528 303,-525-299,0 1,-1 0,0 0,-1 2,0-1,0 2,-1-1,14 24,24 33,4-3,3-2,2-2,113 93,-170-155,40 27,-39-26,0-1,0 0,0 1,0-1,-1 0,1 1,0-1,0 0,0 0,0 0,0 0,0 0,0 0,0 0,0 0,0 0,0 0,0-1,0 1,-1 0,1-1,0 1,0 0,0-1,0 1,-1-1,1 1,0-1,0 0,-1 1,1-1,-1 0,1 1,0-1,-1 0,1 0,-1 0,0 0,1 1,-1-1,0 0,1 0,-1 0,0 0,0 0,0-1,1-14,0 1,-1-1,-1 1,-1 0,0-1,-1 1,-1 0,-9-26,-1-8,-35-152,9-2,-22-306,59 473,1 22,1 0,0 0,1-1,1 1,0 0,1 0,5-23,4 21,1 8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49.11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603 457,'1'0,"0"0,0 0,0 0,0 0,0 0,0 0,-1-1,1 1,0 0,0 0,0-1,0 1,0-1,-1 1,1-1,0 1,0-1,-1 1,1-1,0 0,-1 1,1-1,0 0,-1 1,1-1,-1 0,1-1,0-1,-1 1,1 0,-1-1,0 1,1-1,-1 1,0-1,-1 1,1-1,-1-3,-2-5,0 0,-1 0,-8-17,6 15,-1 0,0 1,-2-1,1 1,-1 1,-1 0,0 0,0 1,-1 0,-21-14,23 19,0 0,-1 0,1 1,-1 0,0 1,0 0,-1 1,1 0,0 0,-1 1,1 1,-1-1,1 2,-1-1,-19 5,-2 2,0 1,0 2,-44 20,66-26,1 0,0 1,0 0,1 0,0 1,0 0,0 1,0 0,1 0,1 0,-1 1,1 0,0 0,1 1,-8 16,11-21,1 1,0-1,1 1,-1-1,1 1,0-1,0 1,1-1,-1 1,1-1,0 1,0-1,0 1,1-1,0 0,0 0,0 0,0 0,0 0,1 0,0-1,-1 1,2-1,-1 1,0-1,4 2,12 11,1-1,0-1,35 18,-38-23,66 37,112 43,-157-74,1-2,0-2,1-1,0-2,65 4,-89-12,0 0,0-1,0-1,-1 0,1-1,-1-1,1 0,-1-1,0-1,-1 0,0-1,0-1,0 0,-1-1,24-20,-21 13,-1 0,-1-1,0 0,-1-1,-1-1,0 0,-2 0,0-1,-2-1,12-38,31-174,-51 232,0 0,0 0,0 0,0 0,1 0,-1 0,0-1,1 1,-1 0,1 0,-1 0,1 0,-1 0,1 0,0 0,-1 1,1-1,0 0,0 0,0 0,0 1,1-2,-1 2,0 0,0 0,0 0,0 1,0-1,-1 0,1 0,0 0,0 1,0-1,0 1,0-1,0 1,0-1,-1 1,1-1,0 1,0-1,-1 1,2 1,38 54,-31-42,49 80,-4 3,-4 1,71 202,-201-614,65 243,4-1,3 0,3-1,7-111,-2 182,0 0,0-1,0 1,0 0,1-1,-1 1,1 0,0 0,-1 0,1 0,0-1,0 1,0 0,1 0,-1 1,0-1,1 0,-1 0,1 1,0-1,-1 1,4-2,-3 2,1 0,-1 1,0-1,1 1,-1 0,1 0,-1 0,1 0,-1 0,1 0,-1 1,0-1,1 1,-1 0,0 0,1 0,1 1,9 5,0 1,0 0,-1 1,0 0,14 15,177 205,-62-64,-117-132,-18-19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52.3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0 982,'56'-28,"-30"13,1 2,0 1,1 1,32-8,-47 16,0 0,1 2,-1-1,0 2,1-1,-1 2,1 0,-1 1,0 0,1 1,-1 0,0 1,21 10,-18-6,-1 1,-1 1,1 0,-1 1,-1 0,0 2,-1-1,0 1,14 22,-4-1,-3 0,-1 0,-1 2,-2 0,-2 1,-1 1,-2 0,9 68,-11-40,-2 75,-6-115,-1 0,-2 0,-1-1,0 1,-17 47,8-47,13-26,0 0,0 0,0 0,0 0,0 0,0 0,0 1,-1-1,1 0,0 0,0 0,0 0,0 0,0 0,-1 0,1 0,0 0,0 0,0 0,0 0,0 0,-1 0,1 0,0 0,0 0,0 0,0 0,0 0,-1 0,1 0,0 0,0 0,0 0,0-1,0 1,0 0,-1 0,1 0,0 0,0 0,0 0,0 0,0-1,0 1,0 0,0 0,0 0,-1 0,1 0,0-1,0 1,0 0,0 0,0 0,0 0,0 0,0-1,0 1,0 0,0 0,0 0,0 0,0 0,1-1,-1 1,3-53,137-973,-129 921,-3 39,9-78,-1-280,-25 389,5 29,5 22,16 73,52 156,-30-117,147 436,-180-548,0 0,1-1,1 0,0 0,17 22,-22-33,1-1,0 1,0-1,0 0,0 1,0-2,1 1,-1 0,1-1,0 0,0 0,0-1,0 1,0-1,0 0,0 0,0-1,0 1,0-1,1 0,-1-1,8-1,13-3,0-1,-1-1,0-1,38-19,95-57,-121 63,73-43,-16 5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54.3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47 1,'-1'18,"-1"0,0 1,-8 24,-4 28,5 7,3 0,4 1,3 0,4 0,3-1,3 0,4-1,44 136,-40-164,2-1,2-1,2-1,2-1,64 82,-63-95,1-1,2-2,1-1,1-1,1-2,1-2,2-1,40 19,-60-33,0-1,0-1,0 0,1-1,36 5,-27-8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39.12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1,'1'5,"0"-1,1 1,-1-1,1 0,0 1,1-1,-1 0,1 0,-1 0,7 6,9 15,170 325,69 123,-13-23,-211-394,-13-26,-2 2,-2 1,15 39,-25-52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55.04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0 215,'100'95,"-34"-33,60 73,8 44,-134-179,0 0,0 0,0 0,0 0,0-1,0 1,0 0,0 0,0 0,0 0,0 0,0 0,0-1,0 1,0 0,0 0,0 0,0 0,0 0,1 0,-1 0,0-1,0 1,0 0,0 0,0 0,0 0,0 0,0 0,0 0,0 0,1 0,-1 0,0 0,0 0,0 0,0-1,0 1,0 0,1 0,-1 0,0 0,0 0,0 0,0 0,0 0,0 0,0 0,1 0,-1 1,0-1,0 0,0 0,0 0,0 0,0 0,1 0,-1 0,0 0,0 0,0 0,0 0,0 0,0 0,0 1,0-1,0 0,0 0,3-19,-3-24,-3-22,-1-181,6 203,2 0,2 0,18-70,-23 110,0-1,-1 1,1 0,0-1,1 1,-1 0,0 0,1 0,0 0,0 0,0 0,0 1,0-1,0 1,1-1,-1 1,1 0,0 0,0 0,0 0,0 0,0 1,0-1,0 1,0 0,0 0,1 0,-1 1,0-1,1 1,-1-1,1 1,-1 0,1 1,-1-1,0 0,1 1,-1 0,0 0,4 1,21 6,0 1,-1 2,-1 0,29 18,102 68,-123-74,304 222,-260-180,-3 4,73 87,-128-133,-2 1,-1 1,16 29,-21-30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55.54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0,'7'1,"0"0,0 0,0 1,0 0,0 0,13 6,4 2,52 16,674 260,-614-225,-3 5,-3 7,166 122,-258-166,-1 2,-2 1,-1 1,-1 3,46 64,-65-79,-1 2,-1 0,0 0,-2 1,-1 0,-1 1,-1 0,-1 0,-1 0,-1 1,0 50,-4-56,0-1,2 1,0-1,9 33,-2-24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56.03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1 332,'46'-4,"1"-2,-1-2,0-2,85-30,-63 18,63-17,419-135,-530 167,1 1,-1 1,2 1,37-2,-34 5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56.64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1 238,'6'-4,"1"0,0 0,0 1,0 0,1 0,-1 1,1 0,0 0,13-1,15-5,815-161,-811 164,-21 3,0-1,1 0,20-8,-24 5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58.96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929 585,'2'-135,"-5"-148,3 276,-1 0,0 0,0 0,0 0,-1 1,0-1,0 0,-1 1,0-1,0 1,0 0,-1 0,0 0,0 1,-1-1,1 1,-1 0,-7-5,3 4,0 0,0 1,-1 1,0-1,0 2,0-1,0 1,-1 1,1 0,-1 0,-14 1,-7 0,1 2,0 1,0 1,0 2,0 1,1 2,0 1,0 1,-56 28,54-21,0 1,1 2,2 1,0 1,1 1,1 2,1 1,-30 38,46-50,-1 1,2 1,0-1,1 1,0 1,-7 27,12-33,0 0,1 0,1 1,0-1,0 1,1 0,1-1,0 1,0-1,1 1,5 15,4 2,1 0,1-1,2-1,0 0,2-1,1-1,37 41,-18-28,2-1,1-2,78 52,-25-33,2-5,130 49,39 19,-249-110,-1 0,0 2,0 0,20 17,-31-23,0 0,0 0,0 0,0 1,-1-1,1 1,-1 0,0 0,0 0,0 0,-1 0,1 0,-1 1,0-1,0 0,-1 1,1-1,-1 1,0-1,0 0,-1 7,-3 6,-1-1,0 1,-1-1,-1 0,0-1,-2 0,1 0,-20 24,-8 5,-51 50,-62 41,124-117,0 0,-1-1,-1-2,-41 17,63-30,-1 0,0 0,1-1,-1 0,0 0,0 0,0-1,0 0,-6-1,11 1,-1 0,1 0,0 0,0-1,0 1,-1 0,1-1,0 1,0-1,0 0,0 1,0-1,0 0,0 1,0-1,0 0,0 0,0 0,0 0,1 0,-1 0,0 0,1 0,-1 0,1 0,-1 0,1-1,0 1,-1 0,1 0,0-1,0 1,0 0,0 0,0 0,0-1,0 1,0 0,0 0,0-1,1 1,-1 0,1 0,-1 0,1 0,-1 0,2-2,-2 2,1-1,-1 1,1 0,-1-1,1 1,0 0,0 0,-1 0,1 0,0 0,0 0,0 0,0 0,0 0,0 0,0 0,1 1,-1-1,0 0,0 1,1-1,-1 1,0-1,2 1,0 0,0 0,-1 0,1 0,0 1,-1-1,1 1,-1-1,1 1,-1 0,1 0,-1 1,3 0,6 6,0-1,-1 2,0-1,10 11,16 22,-1 1,-1 2,-3 1,-2 2,-2 0,-2 2,-2 1,-2 1,-3 1,23 101,-23-47,-3 0,-6 1,-4 1,-15 174,5-226,-10 228,15-275,0-1,1 1,0 0,0-1,1 1,0-1,4 13,-5-19,0 0,0 0,1 0,-1 0,0 0,1-1,-1 1,1 0,-1-1,1 1,0-1,0 1,0-1,0 0,0 0,0 0,0 0,0 0,0-1,0 1,1 0,-1-1,0 0,0 1,1-1,-1 0,0 0,1 0,-1-1,0 1,0-1,3 0,6-2,0-1,0 0,-1 0,0-1,0 0,0-1,18-14,64-61,-56 47,160-147,-99 91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4:59.81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 0,'-2'279,"5"290,-3-557,0 0,1 0,1-1,0 1,1 0,0-1,8 19,-9-25,1-1,0 1,0-1,0 0,1 0,-1 0,1-1,0 1,0-1,0 0,1 0,-1-1,1 1,0-1,-1 0,1 0,0 0,0-1,10 2,23 3,1-2,0-2,0-1,-1-2,1-2,0-1,-1-2,49-14,-12-2,-1-3,-1-4,76-41,-138 64,0 0,0 0,0-1,-1-1,0 0,0-1,-1 1,0-2,10-13,-15 17,-1 1,0-1,0 1,-1-1,0 0,0 0,0 0,-1-1,0 1,0 0,0 0,-1-1,0 1,0 0,-1-1,1 1,-1 0,-1 0,1-1,-5-8,-15-22,21 36,-1 0,1-1,-1 1,1 0,-1 0,0 0,1 0,-1 1,0-1,0 0,0 0,0 0,1 1,-1-1,0 0,0 1,-1-1,1 1,0-1,0 1,0-1,0 1,0 0,0 0,-1 0,1-1,0 1,0 0,0 0,0 1,-3-1,3 3,0-1,0 1,1 0,-1-1,0 1,1 0,0 0,-1-1,1 1,0 0,1 0,-1 0,0-1,1 1,-1 0,1 0,2 4,-2-2,84 300,-26-104,-48-160,21 73,-5 2,16 152,-40-222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00.22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0,'3'1,"0"0,-1 0,1 1,0-1,-1 1,1-1,-1 1,1 0,-1 0,3 2,3 3,-2-2,165 132,-168-134,-1-1,0 1,1-1,-1 1,0 0,-1 0,1 0,0 0,-1 0,0 0,1 0,-1 1,-1-1,1 0,0 1,-1-1,0 1,1-1,-1 0,-1 1,1-1,0 1,-1-1,0 0,0 1,0-1,0 0,0 0,-1 1,1-1,-1 0,-2 3,-8 10,0 0,-1 0,-1-1,-21 18,12-10,-33 43,35-37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00.7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1,'31'43,"723"1371,-737-1380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01.14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1,'5'13,"9"16,3 13,3 3,2 3,-3-3,-4-5,-5-4,-9-9,-8-5,-8-1,-1-5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03.07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0 632,'1'-17,"0"-1,1 1,1-1,0 1,2 0,0 0,0 0,2 1,0 0,1 0,1 1,0 0,1 0,0 1,1 1,15-15,9-9,1 2,1 2,2 2,2 1,65-38,-74 51,1 1,0 1,1 1,1 3,0 0,1 2,-1 2,50-4,-72 11,0 0,0 1,0 0,0 1,0 0,0 1,-1 0,1 1,-1 1,0 0,0 1,-1 0,1 0,18 16,-17-11,0 1,-1 0,-1 1,0 0,-1 1,-1 0,0 1,0 0,-2 0,0 1,5 16,-3 1,-1 0,-2 1,-1-1,-1 1,-3 0,0 0,-2 0,-2 0,-1 0,-1-1,-2 0,-20 58,5-32,-2-1,-3-1,-2-1,-3-1,-76 99,74-118,27-30,0 1,0 1,1-1,0 1,0 0,-6 13,12-20,0-1,0 0,0 0,0 1,1-1,-1 0,0 0,0 1,1-1,-1 0,0 0,0 0,1 1,-1-1,0 0,1 0,-1 0,0 0,1 0,-1 0,0 0,1 1,-1-1,0 0,1 0,-1 0,0-1,1 1,-1 0,0 0,1 0,-1 0,0 0,0 0,1 0,-1 0,0-1,1 1,-1 0,0 0,0 0,1-1,-1 1,0 0,0 0,1-1,21-9,633-361,-459 256,-50 26,-106 61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40.57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1 103,'1'-7,"1"1,0 0,1 0,-1 1,1-1,0 0,1 1,-1 0,1 0,0 0,1 0,-1 0,1 1,9-7,-12 9,1 0,0 1,0-1,0 1,0-1,0 1,0 0,0 0,0 1,0-1,0 0,0 1,1 0,-1 0,0 0,0 0,1 1,-1-1,0 1,0-1,0 1,0 0,5 3,-4-1,-1-1,0 1,0 0,0 0,-1 0,1 0,-1 1,0-1,0 1,0-1,0 1,0 0,-1 0,0 0,0 0,0 0,0 0,0 4,4 57,-3 0,-3-1,-3 1,-18 100,13-117,-1 0,-3 0,-1-1,-3-1,-24 48,30-74,11-19,32-44,186-151,-52 49,-144 125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03.46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18 0,'0'13,"4"12,6 16,5 9,1 4,-3-2,-4-2,-2-1,-8-4,-4-6,-4-5,-6-4,-4-7,-4-7,3-7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04.3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661 0,'-20'1,"0"1,1 0,-1 2,1 0,0 1,-23 9,-108 56,83-37,40-20,-13 7,-1-1,-72 21,110-40,0 0,0 1,0 0,0-1,0 1,1 0,-1 1,0-1,0 0,1 1,-1-1,1 1,0 0,-1 0,1 0,0 0,0 0,0 1,0-1,1 0,-1 1,1-1,-1 1,1 0,0 0,0-1,0 1,0 0,1 0,-1 0,1 0,0 0,0 0,0 0,0 0,0 0,0 0,1 0,0 0,1 4,39 149,62 152,-56-177,-33-87,-7-18,2-2,1 1,15 29,-24-53,0 0,-1 0,1 1,0-1,0 0,0 0,0 0,0 0,0 0,0 0,0 0,0 0,1-1,-1 1,0 0,0-1,1 1,-1-1,1 1,-1-1,0 0,1 1,-1-1,1 0,-1 0,0 0,1 0,-1 0,1 0,-1-1,1 1,-1 0,0-1,1 1,-1-1,0 0,1 1,-1-1,2-1,6-4,-1-1,1 0,-1-1,11-12,2-2,34-26,2 3,1 2,3 3,1 2,78-33,-93 51,0 1,1 3,1 2,1 3,0 1,0 3,1 1,61 3,-90 3,0 2,0 1,-1 0,1 2,-1 0,0 1,0 2,0 0,-1 1,36 22,-43-22,0 1,-1 0,-1 1,1 0,-2 1,1 0,-2 0,0 1,0 1,-1 0,-1 0,0 0,-1 1,-1-1,7 29,-6-14,-2 0,-1 0,-2 0,-2 39,0-51,0 0,-2 1,0-1,-1 0,-1 0,-1-1,0 0,-13 24,9-27,-1-1,-1 0,0 0,-1-1,0-1,-1 0,0-1,-20 10,-2 3,-180 121,185-124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05.83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0 282,'59'-54,"2"3,76-48,-122 89,1 0,1 1,0 1,0 0,0 1,1 1,0 1,0 0,1 2,-1 0,22-1,-15 4,0 1,0 1,0 1,-1 1,1 2,-1 0,41 17,-30-8,-1 2,-1 2,-1 1,0 1,-1 2,-2 1,0 1,-2 1,-1 2,-1 1,22 32,-20-17,-2 0,-2 2,-2 0,-2 2,14 55,48 259,-29-110,-49-236,2 0,0 0,0-1,15 27,-19-39,1 0,0 0,-1 0,1 0,1-1,-1 1,0-1,1 0,-1 1,1-1,-1 0,1 0,0-1,0 1,0-1,0 1,0-1,1 0,-1 0,0 0,0-1,1 1,-1-1,0 0,1 0,-1 0,0 0,1 0,-1-1,5-1,22-10,0-1,-1-2,-1 0,0-2,43-36,-49 36,-1 0,-1-2,-1 0,0-1,-1-1,-2 0,0-2,-1 0,21-45,-30 55,-1 1,-1-1,0-1,0 1,-2 0,1-1,-2 0,0 1,-1-1,0 0,-1 1,0-1,-1 0,-1 1,0 0,0-1,-2 1,0 0,0 1,-1-1,-11-15,14 23,0 0,-1 0,1 0,-1 1,-1-1,-5-4,10 10,-1-1,1 1,-1-1,1 1,0 0,-1-1,1 1,0 0,-1-1,1 1,0 0,0-1,0 1,0 0,-1 0,1-1,0 1,0 0,0-1,1 1,-1 0,0 0,0-1,0 1,0 0,1-1,-1 1,0 0,1 1,7 34,28 92,103 239,92 107,-83-203,313 433,-441-679,-14-19,0 1,-1 0,0 0,0 1,0-1,-1 1,0 0,-1 1,5 13,-8-20,0 0,-1 1,1-1,0 1,-1-1,1 1,-1-1,0 0,0 0,0 1,0-1,0 0,0 0,-1 0,1 0,-1 0,0 0,1-1,-1 1,0 0,-2 1,-51 33,36-24,-258 206,103-74,121-104,11-7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08.21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957 1,'-49'0,"0"3,0 1,1 3,-51 13,68-11,0 2,0 1,1 1,1 1,0 2,1 1,-26 21,18-9,2 1,1 2,1 1,2 2,1 1,3 1,0 2,-19 41,26-44,3 1,1 0,2 2,1-1,2 1,2 1,1 0,3 0,0 58,4-78,2 1,0-1,2 0,0 0,1-1,1 1,0-1,2 0,0-1,2 0,16 25,-17-30,1-1,0 0,1-1,1 0,0 0,0-2,1 1,0-1,1-1,-1-1,2 0,-1 0,1-2,0 0,19 4,-12-4,0-1,0-1,0-1,1-1,-1-1,0-1,1-1,-1-1,32-9,-41 8,-1 0,0-1,1-1,-2 0,1 0,-1-1,0-1,0 0,-1 0,0-1,-1-1,0 1,0-2,-1 1,0-1,-1 0,7-15,0-7,-3-1,0 0,-3-1,0 0,3-56,2 2,38-211,-50 293,1-1,0 0,0 1,1 0,-1-1,5-6,-6 13,0-1,-1 1,1 0,0 0,0-1,1 1,-1 0,0 0,0 0,0 0,1 0,-1 0,0 1,1-1,-1 0,1 1,-1-1,1 1,-1-1,1 1,-1 0,1-1,0 1,-1 0,1 0,-1 0,1 1,0-1,-1 0,1 0,-1 1,1-1,-1 1,3 1,15 9,0 0,-1 2,0 0,-1 1,-1 1,0 0,16 22,0-3,146 153,173 237,-330-397,-21-27,0 0,0 0,0 0,0 0,0 0,0 0,0 0,0-1,0 1,0 0,0 0,0 0,0 0,0 0,0 0,0 0,0 0,0-1,0 1,0 0,0 0,0 0,0 0,0 0,1 0,-1 0,0 0,0 0,0 0,0 0,0 0,0 0,0 0,0-1,0 1,1 0,-1 0,0 0,0 0,0 0,0 0,0 0,0 0,0 0,1 0,-1 0,0 1,0-1,0 0,0 0,0 0,0 0,0 0,0 0,0 0,1 0,-1 0,0 0,0 0,0 0,0 0,0 0,0 1,0-1,0 0,0 0,-1-16,-6-20,-39-149,-42-345,86 511,0 4,0 0,1 1,2-29,-1 41,0-1,0 1,1-1,-1 1,1-1,0 1,-1 0,1-1,0 1,0 0,1 0,-1-1,0 1,1 0,-1 0,1 0,0 1,0-1,0 0,0 1,0-1,0 1,0 0,0-1,0 1,1 0,-1 0,5-1,2 1,0 0,0 1,0 0,0 0,0 1,0 1,0-1,13 5,71 29,-80-29,59 26,-3 4,104 71,111 115,-274-214,-1-1,0 0,0 1,-1 0,0 0,0 1,-1 0,0 1,5 10,-38-47,9-8,1 0,1 0,2-2,2 0,1 0,-8-66,12 35,2 1,4 0,7-70,-7 135,0 0,0 0,0 0,0 0,0 0,0 0,1 0,-1 0,1 0,-1 1,1-1,0 0,0 0,0 0,0 0,0 1,0-1,0 1,0-1,1 1,-1-1,1 1,-1-1,1 1,0 0,-1 0,1 0,0 0,0 0,-1 1,1-1,0 0,0 1,0-1,0 1,0 0,0 0,0 0,0 0,0 0,0 0,0 0,0 0,0 1,0-1,0 1,3 1,10 4,0 1,-1 0,1 1,22 16,-30-18,72 54,-3 4,-3 2,72 87,-106-112,-10-12,-5-8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08.94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762 790,'-8'2,"0"0,0 0,0 1,1 0,-1 0,1 1,0 0,0 0,1 0,-1 1,1 0,-10 10,-2 1,-40 33,3 3,1 3,4 1,1 3,-68 111,72-94,3 1,4 2,3 2,-41 144,74-216,-3 8,0 0,2 0,0 1,0 24,3-39,0 0,0 0,0 0,0 0,1 0,-1 0,1 0,0 0,-1-1,1 1,1 0,-1 0,0-1,1 1,-1-1,1 1,0-1,0 0,0 0,0 1,0-1,1-1,-1 1,0 0,1-1,-1 1,1-1,0 0,0 1,-1-1,1-1,0 1,3 0,9 1,1-1,-1-1,0 0,0-1,0-1,0 0,0-1,20-7,-6 1,-1-2,-1-1,34-20,-41 19,-1 0,0-1,-1 0,-1-2,0 0,-1-1,-1 0,0-2,-1 0,-2 0,0-1,-1 0,-1-1,0-1,-2 0,-1 0,0 0,-2-1,4-28,-1-25,-3-1,-3 1,-4-1,-22-148,4 122,-4 0,-4 2,-46-105,44 133,-68-113,75 149,-1 1,-2 1,-2 2,-51-50,38 56,40 27,1 0,0-1,-1 1,1 0,-1 0,1 0,0 0,-1-1,1 1,-1 0,1 0,0 0,-1 0,1 0,-1 0,1 0,0 0,-1 0,1 0,-1 0,1 0,0 1,-1-1,1 0,-1 0,1 0,0 0,-1 1,1-1,0 0,-1 0,1 1,0 1,0-1,0 1,0-1,0 1,0-1,1 1,-1-1,0 1,1-1,-1 1,1-1,0 0,0 1,1 1,24 39,1-1,47 52,2 3,182 261,189 251,-366-503,100 125,-129-170,95 86,-120-124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17.8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2077,'13'-11,"0"1,1 0,0 1,0 0,22-9,4-3,240-148,341-268,-508 348,121-122,-195 172,-2-3,-2-1,-2-1,-2-2,-2-1,29-63,-49 89,-1 0,-2-1,0 1,0-2,-2 1,-1-1,-1 1,-1-1,-1 0,-1 1,-1-1,-1 0,0 1,-2 0,-13-37,8 34,-1 0,-1 1,-2 1,0 0,-1 0,-1 2,-1 0,-1 1,-1 1,-1 0,0 2,-43-28,61 43,-1 0,1 0,-1 1,0 0,0-1,0 1,0 0,0 0,0 1,0-1,0 1,0-1,-5 1,7 0,1 0,-1 1,0-1,1 0,-1 0,1 0,-1 1,1-1,-1 0,1 1,0-1,-1 0,1 1,-1-1,1 0,0 1,-1-1,1 1,0-1,-1 1,1-1,0 1,0-1,-1 1,1-1,0 1,0 0,6 28,18 17,57 82,-17-31,416 819,-444-828,-3 0,-4 2,24 125,-58-264,4-77,2 51,-2-19,-2 3,17-160,-13 243,0 0,1 0,0 0,0 0,1 0,-1 0,2 0,-1 1,1-1,0 1,10-12,-10 16,-1 0,1 0,0 0,1 0,-1 1,0 0,1 0,-1 0,1 0,-1 1,1-1,0 1,0 0,0 1,0-1,0 1,-1 0,1 0,0 1,0 0,8 1,11 4,1 0,-1 2,0 1,45 23,88 61,-147-86,90 59,-3 4,-3 5,-4 3,-3 5,96 117,-157-168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18.26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72 1,'-2'1,"1"0,-1 0,1 1,0-1,0 0,-1 1,1-1,0 1,0-1,0 1,1 0,-1-1,0 1,1 0,-1-1,1 1,-1 0,1 0,-1 2,-1 4,-12 47,2 0,2 2,3-1,0 71,7-32,24 167,-12-191,2-1,41 115,-38-141,2-1,1 0,3-2,1 0,32 40,-45-68,1 0,0 0,1-2,0 1,1-2,0 1,0-2,1 0,1-1,-1 0,25 7,-31-12,0 0,1-1,-1 0,1 0,0-1,-1-1,1 0,0 0,-1 0,1-1,-1-1,1 0,-1 0,1-1,-1 0,0 0,0-1,0 0,-1-1,0 0,13-10,-6 2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18.9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1 136,'1'3,"0"0,0 0,0-1,1 1,-1 0,1 0,0-1,0 1,0-1,0 0,3 3,4 5,303 356,-105-128,-182-215,-25-23,1 0,-1 0,0-1,1 1,-1 0,0 0,0 0,1-1,-1 1,0 0,0 0,1-1,-1 1,0 0,0-1,0 1,0 0,1-1,-1 1,0 0,0-1,0 1,0 0,0-1,0 1,0 0,0-1,0 1,0 0,0-1,0 1,0 0,0-1,0 1,0 0,-1-1,1 1,0 0,0 0,0-1,0 1,-1-1,-21-63,17 51,-116-417,117 411,-19-95,22 102,-1 1,2-1,0 0,0 0,1 0,1 0,4-17,-5 27,0-1,1 0,-1 1,1-1,0 1,0 0,0-1,0 1,0 0,0 0,1 0,-1 1,1-1,-1 0,1 1,-1 0,1 0,0-1,0 2,0-1,0 0,0 0,-1 1,1 0,0 0,5 0,8-1,-1 2,1 0,25 5,1 3,1 2,-2 2,64 30,111 67,-104-47,165 123,-211-134,-3 2,-2 3,82 101,-127-136,-5-5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19.4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19,'0'-1,"0"0,0 0,1 0,-1 0,0 1,1-1,-1 0,1 0,-1 0,1 1,-1-1,1 0,-1 1,1-1,0 0,-1 1,1-1,0 1,0-1,-1 1,1-1,0 1,0-1,0 1,0 0,0 0,-1-1,1 1,0 0,0 0,1 0,32 2,-22 2,1 2,-1 0,0 0,-1 1,1 1,17 15,63 65,-72-68,137 144,-7 6,-7 7,-9 6,-7 6,146 292,-264-462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19.91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0 733,'32'-29,"1"1,1 2,1 1,58-30,164-66,-211 101,380-155,73-32,-410 170,-62 28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42.45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683 1317,'-17'1,"-1"1,1 1,-1 0,1 1,0 1,0 1,1 1,0 0,0 1,1 0,-1 1,2 1,0 0,0 2,1-1,0 1,1 1,-15 20,15-19,1 2,0 0,1 0,1 0,1 1,0 1,1 0,1 0,1 0,0 0,2 1,0 0,1 0,1-1,0 1,2 0,2 20,-2-34,0 1,1-1,0 0,0 0,0 0,1-1,-1 1,1-1,0 1,0-1,1 0,-1 0,1 0,6 4,5 3,0 0,31 15,-25-15,-19-10,1 1,0-1,0 0,0 0,0 0,0 0,0-1,0 1,0-1,0 0,0 0,4 0,-6 0,0-1,0 1,0 0,0-1,0 1,0-1,0 1,-1-1,1 0,0 1,0-1,-1 0,1 1,0-1,-1 0,1 0,-1 0,1 1,-1-1,1 0,-1 0,0 0,1 0,-1 0,0 0,0 0,0 0,1 0,-1 0,0 0,0 0,-1 0,1 0,0 0,0 0,0 0,-1 0,1 0,0 1,-1-1,1 0,-1 0,-1-1,-88-207,33 85,-243-626,294 732,1 6,1-1,0 1,1-1,-2-18,35 74,-20-29,136 205,-91-152,123 115,-78-84,-43-39,122 115,-177-173,-1 1,0-1,1 0,-1 1,1-1,-1 0,1 0,0 0,0-1,-1 1,1 0,0 0,0-1,0 1,0-1,-1 0,1 0,0 1,3-1,-4-1,0 0,0 1,0-1,0 1,0-1,0 0,0 0,0 0,0 0,0 0,-1 0,1 0,0 0,0 0,-1 0,1 0,-1 0,1 0,-1-1,0 1,1-2,1-10,0-1,-1 1,0-1,-2-17,1 16,0 4,-2-167,-33-257,26 385,-1 2,-2-1,-3 1,-2 1,-1 1,-3 0,-2 2,-1 0,-3 2,-1 1,-2 1,-2 1,-1 2,-2 1,-2 2,-69-51,-33-4,174 117,-2 2,0 2,51 67,84 137,12 16,-174-245,3 4,0 1,1-1,20 16,-26-24,0 0,-1-1,1 0,0 0,0 0,0 0,0-1,0 0,0 0,1 0,-1 0,0 0,1-1,-1 0,0 0,1 0,5-1,98-25,-2-4,126-53,-200 71,-16 6,58-26,-71 31,1-1,-1 0,0 0,0 0,0 0,0-1,-1 1,1-1,-1 0,1 0,-1 0,0 0,0 0,0 0,0 0,-1-1,3-5,-4 1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20.93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388 314,'-6'1,"1"1,0 0,0 0,0 0,0 0,0 1,-7 5,1-1,-105 62,-97 53,295-159,42-19,154-48,-180 71,165-84,1-1,-122 63,-102 41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23.36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918 1006,'2'-143,"-7"-186,2 291,-2 0,-2 1,-1-1,-2 2,-1-1,-24-48,27 69,0 1,-1 1,-1-1,0 2,-1-1,-1 1,0 1,-1 0,0 1,0 1,-1 0,-1 0,0 1,0 1,-1 1,0 0,0 1,0 1,-1 0,-32-4,30 7,-1 1,1 0,-1 2,0 0,1 1,0 1,0 1,0 1,0 0,0 2,1 0,0 1,1 0,0 2,0 0,1 1,0 1,-17 16,16-12,2 1,0 1,0 0,2 1,1 1,0 0,1 0,2 1,0 1,1 0,-10 44,15-51,0 0,1 0,1 0,1 1,0-1,1 0,1 1,0-1,1 0,0 0,1-1,1 1,1-1,0 0,0 0,2 0,-1-1,2 0,10 12,6 1,1-1,2-1,0-1,1-1,2-2,39 20,209 88,-193-92,-19-8,137 63,-163-70,-1 1,66 51,-97-67,-1 1,1 1,-1 0,-1 0,1 1,-1-1,-1 2,0-1,0 1,0 0,-2 0,1 0,-1 1,-1-1,0 1,0 0,-1 0,0 1,-1-1,-1 0,1 0,-2 1,0-1,0 0,-1 0,-4 14,-8 23,-2-2,-2 0,-3-1,-1-1,-33 50,-158 194,-34-14,186-214,-3-4,-92 63,150-115,0 0,-1 0,0-1,1 0,-10 3,15-6,0 1,0-1,1 0,-1 0,0 0,0 0,1 0,-1 0,0 0,0 0,1 0,-1 0,0 0,0 0,1-1,-1 1,0 0,0-1,1 1,-1 0,0-1,0 0,0 0,1 0,-1 0,1-1,-1 1,1 0,0 0,0 0,-1-1,1 1,0 0,0 0,0-1,0 1,0 0,1 0,-1-1,0 1,1 0,0-2,3-12,0 0,2 0,0 0,0 0,2 1,0 0,0 1,1 0,20-23,-27 35,-1-1,1 1,0 0,0 0,0 0,0 0,0 0,0 0,0 0,0 1,0-1,0 1,0-1,0 1,1 0,-1 0,0 0,0 0,0 0,0 1,1-1,-1 0,0 1,0 0,0 0,0-1,0 1,0 0,0 0,-1 1,1-1,0 0,0 1,-1-1,1 1,-1-1,0 1,1 0,1 2,8 11,-1 0,0 0,14 30,-19-34,267 568,4 10,-98-274,-144-262,2-2,3-2,77 77,-103-114,2 0,-1-1,1 0,0-2,1 0,29 12,-34-16,0-2,1 1,0-2,-1 1,1-2,0 0,0 0,0-1,0 0,0-1,12-3,-20 3,0 0,0-1,0 0,0 0,0 0,0 0,-1-1,1 1,-1-1,0 0,0 0,0 0,0 0,-1-1,1 1,-1-1,1 0,-1 1,-1-1,1 0,1-6,4-9,-2-1,0 0,2-21,-6 36,4-31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23.76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1,'5'4,"9"15,11 12,10 14,12 20,15 21,10 18,10 15,7 2,3-4,-7-12,-13-16,-15-19,-8-17,-13-13,-12-13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24.11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0,'9'9,"10"15,16 21,11 20,0 8,3 7,0 5,1-1,-8-5,-7-4,-10-5,-9-7,-6-10,-11-13,-4-14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24.9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1 921,'1'-7,"1"0,0-1,1 1,0 0,0 0,0 0,1 1,0-1,0 1,1 0,0 0,5-5,8-12,55-70,5 4,3 3,4 4,3 3,193-130,-233 178,1 2,83-35,-110 55,0 1,1 1,-1 1,2 2,-1 0,0 1,1 1,46 2,-63 1,-1 0,1 1,-1-1,1 1,-1 1,0-1,0 1,0 0,0 0,-1 1,1-1,-1 2,6 4,-2 0,-1 0,0 1,-1-1,0 2,-1-1,9 19,-2 3,-1 1,-1 1,-3 0,6 36,-7-27,-2 0,-2 1,-2 0,-1 0,-3-1,-12 68,10-87,-1 0,-1-1,-1 0,-1-1,-1 1,-1-2,0 0,-2 0,-1-1,0 0,-2-2,0 1,-24 19,56-39,25-11,-26 7,323-80,-171 46,195-72,-339 101,43-25,-61 31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25.4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145 0,'0'4,"0"6,0 6,-4 4,-6 2,-6-1,-3-1,-4 1,-2 1,-1 1,4-4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26.96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6 242,'-4'0,"2"0,7 0,6-9,10-7,10 0,8-3,6-6,0 2,4-1,0 1,-6 3,-1 6,-8 0,-4-1,-5 2,-5 2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27.44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0,'1'5,"1"0,0 0,0 0,0-1,0 1,1-1,0 1,0-1,0 0,1 0,-1-1,7 7,4 4,215 277,31 34,-116-140,-132-169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28.51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0 174,'46'-26,"1"1,1 3,2 1,73-20,-93 32,1 0,0 2,0 2,1 0,0 3,34 0,-55 2,1 1,-1 1,0 0,-1 0,1 1,0 0,-1 1,1 0,-1 1,0 0,-1 1,1 0,-1 0,0 1,-1 0,1 0,-1 1,-1 0,0 1,12 17,-7-4,-1 0,0 1,-2 0,11 41,13 102,-26-128,39 449,-20-147,-25-319,2-1,0-1,2 1,0-1,13 33,-15-46,0-1,0 1,1-1,-1 0,1 0,0 0,1-1,-1 1,1-1,0 0,0 0,0-1,0 1,1-1,0 0,-1-1,1 0,0 1,0-2,0 1,1-1,6 1,9 0,-1-2,0 0,1-1,38-7,87-28,-115 27,83-22,169-72,-273 99,-1-2,0 0,1 0,-2-1,1 0,-1 0,0-1,13-15,-20 21,-1 0,1-1,0 1,-1 0,1-1,-1 1,0-1,0 0,0 1,0-1,-1 0,1 0,-1 0,1 1,-1-1,0 0,0 0,0 0,-1 0,1 0,-1 1,1-1,-1 0,0 0,0 1,0-1,-1 1,1-1,-1 1,1-1,-1 1,0 0,0 0,0-1,0 1,0 1,0-1,0 0,-1 1,-3-3,4 2,0 1,0-1,-1 1,1-1,-1 1,1 0,-1 0,1 0,-1 0,0 1,-3-1,5 1,0 0,1 0,-1 0,0 0,0 0,0 0,0 1,0-1,0 0,0 0,1 1,-1-1,0 1,0-1,0 1,1-1,-1 1,0 0,1-1,-1 1,1 0,-2 1,0 2,1-1,0 1,0 0,0 0,0 0,1 0,-1 0,1 0,0 0,0 0,1 0,-1 0,1-1,1 6,12 38,1-1,3-1,2 0,32 53,-1 0,181 353,201 445,-429-887,-1 0,0 0,0 0,0 0,-1 0,-1 1,1 16,-2-22,-1 1,0-1,0 1,0-1,0 0,-1 0,0 1,0-1,0 0,0-1,-1 1,1 0,-1-1,0 1,0-1,-1 0,1 0,-5 3,-80 60,-108 60,46-31,124-79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32.6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1049,'0'-37,"1"0,3-1,0 1,11-39,-9 58,0 0,0 0,2 1,0-1,1 2,1-1,0 2,1-1,26-26,-22 28,0 0,0 2,2 0,-1 0,2 2,-1 0,1 1,1 1,0 0,0 2,0 0,1 1,27-3,-32 7,0-1,0 2,-1 0,1 1,0 1,-1 0,1 1,-1 0,0 1,0 1,0 0,0 1,-1 1,0 0,-1 0,1 1,-1 1,21 20,-12-6,-2 1,0 1,-2 0,-1 2,-1 0,-1 0,-1 2,14 45,-12-21,-1 1,-4 0,8 106,-16-115,-5 65,-1-306,10 14,-6-419,-30 281,30 315,-1 0,0 0,0 0,-1 0,0 0,1 0,-4-5,5 10,0 0,0 0,0 0,0-1,0 1,0 0,0 0,-1 0,1 0,0 0,0-1,0 1,0 0,0 0,0 0,-1 0,1 0,0 0,0 0,0 0,0 0,0 0,-1-1,1 1,0 0,0 0,0 0,0 0,-1 0,1 0,0 0,0 0,0 0,0 0,-1 0,1 0,0 1,0-1,0 0,0 0,-1 0,1 0,0 0,0 0,0 0,0 0,0 0,-1 1,1-1,0 0,0 0,0 0,0 0,0 0,0 1,0-1,0 0,-6 27,6 1,0 0,1 0,11 55,29 83,-32-131,107 315,-86-281,2-1,79 122,-102-176,1-1,0 0,1 0,1-1,0-1,22 17,-27-23,-1-2,1 1,0-1,0 0,0 0,0 0,1-1,-1-1,1 1,-1-1,1 0,-1-1,1 0,0 0,-1-1,12-1,12-7,-1 0,0-2,55-30,-22 11,-6 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1:43.37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338 0,'0'5,"-4"1,-6 3,-6 1,-3 3,-4 4,-6-2,1 1,-2 3,-1 1,1-1,1-5,6-1,2-1,4 0,2-1,3-3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33.06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1,'1'46,"3"0,2 1,14 54,46 133,-45-166,103 279,-98-289,2-2,3 0,69 93,-91-137,0-1,0-1,1 1,0-2,1 1,0-1,1-1,0 0,0-1,0 0,1-1,0 0,1-1,24 6,-10-7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33.86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0 442,'2'5,"-1"0,1 0,0-1,0 1,0-1,1 1,0-1,0 0,3 4,5 8,37 59,3-2,3-2,4-2,2-3,3-3,116 90,-120-102,-59-56,0 1,0 0,-1 0,1 0,-1-1,0 1,-3-5,-80-292,11 34,39 163,13 48,3-2,3 0,2-1,-6-64,19 120,0 1,0-1,0 1,1-1,-1 1,1-1,-1 1,1-1,0 1,0 0,0-1,0 1,1 0,-1 0,0 0,1 0,0 0,-1 0,1 0,0 0,0 1,0-1,0 1,0-1,0 1,1 0,-1 0,0 0,1 0,-1 0,1 0,-1 1,1-1,-1 1,1 0,-1 0,4 0,14-1,-1 1,0 1,37 7,-41-6,71 15,-1 3,-1 3,-2 5,0 3,-2 3,-2 4,-1 3,99 72,-120-75,-2 3,-2 3,68 71,-98-85,-8-7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34.33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0,'50'2,"0"2,-1 2,0 3,63 18,179 79,-194-64,-1 5,-3 5,-2 3,-3 4,-2 4,81 78,-139-114,-2 0,-1 2,31 48,-43-56,-1 0,0 1,-2 0,-1 1,0 0,7 35,-12-35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34.7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1013 1,'-2'1,"0"0,-1 1,1 0,0-1,0 1,0 0,0 0,0 0,0 0,1 0,-1 1,1-1,-1 0,0 4,-7 7,-486 765,269-397,187-317,-2-2,-80 91,118-149,-1 0,1-1,-1 0,0 0,0 0,0-1,-7 5,-4-2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35.24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0,'7'1,"0"0,1 0,-1 1,0 0,0 1,-1-1,1 1,10 6,6 3,1001 385,-918-364,1-4,1-6,117 11,-50-31,-155-4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35.94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0 439,'1'1,"0"0,-1 0,1 1,0-1,0 0,0 0,-1 0,1 0,0 0,1 0,-1 0,0 0,0-1,0 1,0 0,1-1,-1 1,0-1,1 1,-1-1,0 1,1-1,-1 0,0 0,1 0,-1 0,1 0,-1 0,3 0,45-2,34-11,-1-5,-1-3,107-43,-63 21,168-42,31-10,-294 83,0-2,47-29,-8 4,-52 30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36.36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0,'1'20,"1"0,0 0,2 0,0-1,1 0,10 25,56 107,-61-132,65 112,6-3,5-4,181 200,-240-296,51 40,-59-52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37.8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1033,'6'-1,"0"0,-1-1,1 0,0 0,0-1,-1 0,0 0,1 0,-1-1,0 1,4-6,4 0,94-69,-4-4,-3-4,114-130,-197 197,-1 0,-1-2,-1 1,-1-2,16-34,-26 49,0 0,0 0,-1-1,-1 1,1 0,-1-1,0 1,0-1,-1 0,0 1,-1-1,0 1,0-1,0 1,-1-1,0 1,-1 0,1 0,-2 0,1 0,-1 0,-5-7,-2 0,-1 1,-1 0,0 1,-1 0,0 2,-1-1,0 2,-28-15,7 8,1 2,-2 1,-37-9,67 20,-49-6,55 8,1-1,-1 1,0 0,0 0,0 0,0 1,0-1,0 0,0 0,0 0,0 1,1-1,-1 0,0 1,0-1,0 1,1-1,-1 1,0-1,0 1,1 0,-1-1,0 1,1 0,-1-1,1 1,-1 0,1 0,-1 0,1-1,0 1,-1 0,1 0,0 0,0 0,0 0,0 0,-1 0,1 0,0 0,1-1,-1 1,0 0,0 0,0 0,0 0,1 0,-1 0,0 0,1 0,7 20,1-1,0-1,1 0,15 21,4 7,97 174,443 707,-527-867,-14-19,42 49,-69-90,-1-1,0 0,0 0,0 0,0 0,0 1,0-1,0 0,1 0,-1 0,0 0,0 1,0-1,0 0,1 0,-1 0,0 0,0 0,0 0,0 0,1 1,-1-1,0 0,0 0,1 0,-1 0,0 0,0 0,0 0,1 0,-1 0,0 0,0 0,0 0,1 0,-1-1,0 1,0 0,0 0,1 0,-1 0,0 0,0 0,0 0,0-1,1 1,-1 0,0 0,0 0,0 0,0-1,0 1,1 0,-1 0,3-19,-4-27,1 44,-3-51,-1 2,3-60,1 108,0 1,1 0,-1-1,0 1,1 0,0-1,-1 1,1 0,0 0,0-1,0 1,1 0,-1 0,0 0,1 1,-1-1,1 0,0 0,-1 1,1-1,4-2,-2 2,1 1,-1-1,0 1,1 0,-1 0,1 0,-1 0,1 1,-1 0,9 0,7 3,0 0,0 1,0 1,19 8,71 32,-2 4,198 123,-290-163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38.2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92 1,'-14'32,"2"0,1 0,1 2,-7 47,-6 137,19-128,3 0,5 0,21 125,-15-164,1-1,2-1,3 0,2-1,1 0,3-2,40 63,-48-89,1-2,1 0,0 0,1-2,1 0,1-1,0-1,1 0,0-2,1 0,0-2,1 0,0-1,35 8,-6-5,0-3,0-2,1-2,-1-3,86-6,-85-1,-9-2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38.9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1 556,'1'3,"0"-1,0 1,0 0,1-1,-1 1,1-1,0 0,0 1,0-1,0 0,0 0,3 2,6 7,230 246,-95-107,2-4,-156-158,1 0,0 0,1-1,1 0,0 0,-5-22,-5-12,-16-42,4-1,4-2,4 0,4-1,-5-154,19 207,2-72,0 101,0 1,1 0,0 0,0 0,1 0,1 0,0 1,7-14,-9 20,1 0,-1 0,1 0,-1 1,1-1,0 1,0 0,0 0,0 0,0 0,0 0,1 1,-1-1,1 1,-1 0,1 0,0 0,-1 0,1 1,0 0,-1 0,1 0,0 0,-1 0,1 1,6 1,6 2,0 0,0 1,-1 1,25 12,33 22,-1 3,75 59,123 117,-268-217,30 24,-2 2,-1 0,-1 3,45 64,-36-46,-20-33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8:08.65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3297,'45'45,"1"-3,3-2,0-2,3-2,1-2,2-3,0-2,67 24,-106-47,-1-1,1-1,0 0,1-1,-1-1,1 0,-1-2,1 1,-1-2,1 0,-1-1,0-1,1-1,-1 0,-1-1,1 0,-1-1,0-1,0-1,0 0,-1-1,17-14,18-19,0-3,-3-2,57-76,106-172,-200 282,114-171,207-303,28 17,178-115,31 31,-548 535,133-127,244-309,-315 338,-78 113,-3 7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39.52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1,'72'0,"240"7,-252-2,-1 3,0 2,69 22,-46-6,153 73,-194-77,0 2,-1 1,-1 2,-2 2,41 41,-66-57,0 1,-2 0,1 1,-2 1,0-1,-1 1,10 28,31 127,-25-77,169 482,-179-539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40.2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1 915,'15'-1,"-1"-1,1 0,-1-1,0-1,0 0,0-1,24-12,-7 4,450-216,-15-33,-376 210,-72 42,101-58,214-160,-329 224,-4 4,1-1,0 0,-1 0,1 0,0 1,0-1,-1 0,1 1,0-1,0 1,0-1,0 1,0-1,0 1,0 0,0-1,0 1,0 0,2 0,-1 4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40.83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1447,'1'-4,"0"1,0 0,0 0,1 0,-1 0,1 1,0-1,0 0,0 1,0-1,0 1,1-1,-1 1,1 0,4-3,4-4,476-378,-362 297,836-617,-957 705,69-53,137-76,-180 118,-9 7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41.55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77 6,'96'-3,"-45"1,0 2,76 9,-121-8,1 1,-1 0,0 0,0 0,1 0,-2 1,1 0,0 1,0-1,-1 1,0 0,0 0,0 1,5 5,-3-1,-1 0,1 0,-2 1,1 0,-1 0,-1 1,6 16,-2 10,-1-1,-1 1,1 72,-8-65,-1 0,-2 0,-2 0,-2-1,-2 0,-2-1,-28 68,3-28,-4-3,-91 135,93-154,2 1,3 2,3 2,2 0,-29 105,44-117,2 0,3 0,2 1,2 0,3 0,2 0,14 103,-12-140,1-1,1 1,0-1,1 0,1 0,0 0,2-1,16 28,-11-28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5:41.8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6:46.2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2610,'154'-7,"203"-36,-197 20,1079-189,-11-55,-44 8,1318-193,-1774 322,-219 37,-309 56,352-46,-548 82,259-20,264-57,-139-9,205-42,5 36,-595 92,582-84,100-84,-548 127,-2-6,245-126,-269 110,-91 52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39:56.57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2289 7618,'1'-13,"1"0,1 0,0 1,1-1,9-23,-3 11,34-112,-5-3,37-270,-14-298,-60 671,31-625,54-597,150-583,-217 1676,-7-1,-7 0,-8 0,-24-170,-85-523,71 519,40 337,-1 0,1 0,-1 0,1 0,-1 0,-1 0,1 0,0 0,-1 1,0-1,0 1,0-1,0 1,0 0,-1 0,1 0,-1 0,0 0,0 0,0 1,0 0,-1-1,1 1,-1 0,1 1,-8-4,4 4,0-1,0 1,0 1,0-1,0 1,0 0,0 1,0 0,0 0,0 0,0 1,0 0,0 0,-11 6,-517 265,294-146,-632 349,818-443,1 1,3 3,0 2,3 2,1 3,3 1,-50 64,50-51,3 2,-61 119,80-130,2 0,2 1,2 1,-14 84,-16 345,40 3,-6 110,-43 142,-25 611,81-767,8-405,39 226,-41-360,2-1,2 1,28 65,-28-82,1-1,1 0,1 0,1-1,1-1,0-1,22 20,38 28,148 98,101 31,-103-84,-196-102,0-1,1-1,-1-1,1-1,1-2,54 2,-66-7,0-1,1 0,-1-2,0 0,-1-1,1 0,-1-1,0-1,0 0,-1-1,0-1,21-16,2-5,-2-2,-2-1,34-43,-20 17,-2-2,-3-2,-3-1,-2-2,-4-2,-3-1,-2-2,-4 0,-3-2,15-95,-11 1,-8-2,-10-336,-26 246,-66-323,77 511,8 67,0 0,0 0,1 0,-1 0,1 0,0 0,0 1,0-1,1 0,0 1,-1-1,1 1,0-1,1 1,3-4,4-3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0:00.17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1192,'18'1,"0"2,0 0,0 1,0 1,32 13,-9-3,556 190,756 231,-897-306,888 132,-502-184,1100-38,-328-39,-314 5,-1068-12,0-10,-1-11,318-77,-144-7,98-24,-366 106,239-21,17 47,48-4,189-35,-413 33,254-6,379-37,-282 9,1009-86,282-150,-826 159,-756 95,732-40,-588 43,95-35,-6-32,-424 73,159-23,358-9,431 26,-894 22,-139 0,0 0,0 0,0 0,0 0,0 0,0-1,0 1,0 0,0 0,0-1,-1 1,1 0,0-1,0 1,0-1,0 1,-1-1,1 1,0-1,0 0,-1 1,1-1,-1 0,1 0,0 1,-1-1,1-1,-1 0,0 0,0 1,0-1,0 1,0-1,-1 0,1 1,0-1,-1 1,0-1,1 1,-1-1,0 1,0-1,0 0,-8-11,-1 1,-20-19,21 22,-56-56,-3 3,-3 3,-2 3,-3 3,-2 4,-84-39,52 38,-1 4,-2 6,-2 5,-127-22,61 26,-2 9,-191 1,-361 51,-529 137,-312-4,1499-160,-668 34,4 44,421-28,-463 60,199-65,-158 16,366-24,-1054 98,515-107,3-48,712 11,-831-33,6 0,319 16,-484-9,-1146-67,2061 88,-363 33,338-3,-123 12,368-24,0 2,1 2,0 3,1 3,0 1,2 3,0 2,2 2,-72 50,7 6,32-20,-163 89,216-135,-1-2,0-1,0-2,-2 0,1-2,-1-2,0-1,0-1,-63-1,70-3,-1 1,-33 7,41-5,1-1,-1 0,0-1,1-1,-1-1,-30-4,26-1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0:10.3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1470,'10'-1,"0"-1,0-1,0 1,-1-2,1 1,9-6,0 1,58-27,-53 23,0 1,1 1,0 1,33-7,16-7,-60 17,0 1,1 0,-1 2,21-4,70-7,156-41,-204 36,-1-1,-1-4,80-46,-22 12,-4-6,-80 45,1 1,0 1,43-16,-28 15,-2-3,55-34,-49 27,66-29,67-2,-114 40,67-30,-106 36,0 2,1 0,0 2,1 1,0 2,32-3,-45 7,-1-1,0 0,0-1,-1-1,1-1,-1 0,0-1,29-18,101-61,-27 23,-77 43,42-28,162-98,-243 145,110-74,-95 63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0:15.2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3165,'0'-1,"0"0,1 1,-1-1,0 0,1 0,-1 0,1 0,-1 0,1 1,-1-1,1 0,0 0,-1 1,1-1,0 0,0 1,0-1,-1 1,1-1,0 1,0-1,0 1,0 0,0-1,1 1,33-9,-16 5,86-39,40-14,165-64,-195 71,13-16,-87 43,75-30,-21 16,72-23,-82 36,-22 8,-2-3,0-2,114-57,140-73,-115 61,-54 31,-101 44,-2-2,61-33,71-45,35-22,53-32,-240 136,0-1,39-33,2-1,77-24,207-128,-163 98,-93 51,242-155,-203 109,281-193,-296 221,-35 22,99-76,-148 100,62-33,-47 30,37-12,-66 31,0 0,0-2,-1 0,28-19,23-18,-51 36,0-1,-1-1,0 0,-1-1,17-17,-27 22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8:10.31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3048,'1'37,"1"1,2-1,1 0,20 68,-20-89,0-1,1 0,0 0,1-1,1 1,0-1,1-1,1 0,0 0,0-1,2 0,-1-1,23 17,-26-24,-1 1,1-1,1-1,-1 0,0 0,1 0,-1-1,1-1,0 1,-1-1,1-1,0 0,0 0,0 0,0-1,-1-1,1 1,0-1,-1-1,1 0,-1 0,0-1,0 1,0-2,9-6,16-13,-1 0,-2-2,-1-2,34-39,-47 49,436-543,-44-39,-134 190,950-1232,-1213 1629,1-2,1 0,0 1,26-21,-21 27,-18 20,-22 33,16-34,-14 44,14-30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0:19.95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4735,'6'-2,"-1"1,0-1,0 0,1-1,-2 1,1-1,0 0,7-6,4-2,345-159,-251 123,267-131,257-101,-571 260,-35 12,48-21,101-41,-154 61,47-20,-1-2,74-47,132-56,-243 117,1 2,1 1,48-11,-45 14,0-2,55-25,-44 13,8-6,1 2,108-35,-108 45,-1-3,-1-2,54-32,188-83,-189 92,-42 18,-2-4,104-66,-14 6,-19 12,5-9,47-35,-106 65,2 4,2 4,149-65,29 0,-88 36,-142 66,-1-2,0-1,-1-1,31-26,-37 23,-7 5,0 1,24-15,32-13,1 4,92-33,-84 34,140-87,-32 16,30-22,-42 23,-103 62,-37 21,51-22,-32 18,-38 18,1 1,-1 1,34-9,-5 5,-1-2,0-3,85-43,-101 45,67-21,-23 9,-11-7,-50 26,1 0,28-12,96-35,32-12,-149 60,-1-1,-1-1,1-1,-2-1,21-14,-14 7,35-23,-1-2,90-86,-108 84,58-82,-22 33,-68 80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0:28.2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4722,'2'-5,"0"0,0 0,1 0,0 1,0-1,0 1,1 0,-1-1,1 2,0-1,0 0,1 1,4-4,-1 1,69-60,3 3,3 4,2 3,114-54,-45 43,-60 27,156-90,-219 110,304-204,-238 146,-65 50,1 1,1 2,1 2,54-28,171-57,179-89,-246 76,-69 40,-88 56,42-37,-51 39,1 1,62-36,71-36,-46 24,150-96,-148 89,159-78,639-282,-827 398,-48 24,-2-3,0-1,-1-1,58-44,80-63,-152 111,1 1,48-22,-49 26,0-1,-1 0,37-29,38-40,-85 71,1 0,0 1,16-10,34-24,86-90,99-72,-194 167,1 2,67-33,15-8,4-7,223-97,-274 150,-69 25,1-1,-1-1,-1-1,1-1,19-13,91-56,35-25,47-56,-197 149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0:31.15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4570,'0'-3,"1"1,-1-1,1 1,-1 0,1-1,0 1,0 0,0 0,0 0,0 0,1 0,-1 0,1 0,-1 0,1 0,0 1,-1-1,1 1,0-1,0 1,3-2,56-25,-28 14,261-131,234-127,225-150,-516 290,6 1,-171 94,92-36,3 0,181-92,-317 147,0-2,43-34,-51 35,0 1,1 2,2 0,51-24,23 5,89-38,325-137,-464 190,-2-2,0-2,-2-2,54-40,58-34,-130 85,0 1,1 2,60-17,-40 15,-1-2,-1-2,0-2,73-44,-36 16,-3-3,-2-4,-3-4,87-86,-111 98,2 2,2 2,82-47,-65 44,110-91,272-220,28 37,-373 256,-55 33,60-44,-47 25,89-73,-121 87,46-60,14-15,-81 97,-1 4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0:33.20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4697,'0'-6,"1"-1,0 0,1 1,0-1,0 1,0-1,1 1,-1 0,2 0,-1 0,0 0,7-7,9-10,33-32,-26 29,289-276,-81 82,132-122,31 35,-285 231,149-93,-18 40,-85 48,200-138,456-410,-698 540,40-34,-133 101,0-1,-1-1,-1-1,21-33,-11 10,2 2,2 1,2 1,2 3,1 1,74-56,-6 12,-3-4,141-154,-161 157,-52 55,-1-2,39-51,25-48,94-135,-164 232,2 2,1 1,2 1,65-49,-70 58,14-7,-22 19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0:40.16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404 8,'0'0,"0"0,0 0,0-1,0 1,0 0,0 0,0-1,0 1,0 0,0-1,0 1,0 0,0 0,0-1,-1 1,1 0,0 0,0-1,0 1,0 0,0 0,-1 0,1-1,0 1,0 0,0 0,-1 0,1-1,0 1,0 0,0 0,-1 0,1 0,0 0,0 0,-1 0,1-1,0 1,-1 0,1 0,0 0,0 0,-1 0,-14 8,-12 15,18-14,0 1,1 0,0 0,1 0,1 1,-1 0,2 1,-1-1,2 1,-7 22,10-26,0-1,0 1,0 0,1 0,0 0,1 0,0 0,0 0,1 0,-1-1,2 1,-1-1,1 1,0-1,1 0,0 0,0 0,6 7,137 168,-142-173,-1-1,0 1,0 0,-1 0,0 0,-1 1,0-1,0 1,-1-1,0 1,-1 0,0-1,-1 11,-1 5,-2 1,0 0,-15 42,-14 17,-4-2,-86 141,62-118,60-105,-1 4,-1 0,0-1,0 1,0-1,0 0,-1 0,-4 5,7-9,0 1,0-1,0 1,0-1,-1 1,1-1,0 0,0 1,0-1,-1 0,1 0,0 0,-1 0,1 0,0 0,0 0,-1-1,1 1,0 0,0-1,0 1,-1-1,1 1,0-1,0 0,0 1,0-1,0 0,0 0,0 0,0 0,1 0,-1 0,0 0,-1-1,-15-19,0 0,1-1,1 0,2-2,0 0,-18-45,29 63,0 0,0 0,1 0,0 0,0 0,0 0,1 0,0 0,0 0,0 0,1 0,1-7,-1 10,1 1,-1-1,1 0,-1 1,1 0,0-1,0 1,0 0,0 0,0 0,1 0,-1 0,1 0,-1 1,1-1,0 1,-1 0,1 0,0 0,0 0,0 0,0 0,0 1,0 0,5-1,11-1,0 1,0 1,0 0,0 1,0 1,-1 1,1 1,25 8,-32-8,0 1,-1 1,1-1,-1 2,-1 0,1 0,-1 1,0 0,-1 0,0 1,0 1,-1-1,11 17,-5-1,-2 0,0 0,-2 1,0 1,-2 0,-1 0,-1 0,4 46,-5 24,-7 112,-2-92,4-117,-1 90,-15 111,15-196,1 0,-1 0,1 0,0 0,0 0,0 0,1 0,-1 0,2 0,-1 0,0 0,1 0,0 0,0-1,0 1,5 7,-1-6,-1 0,1 0,1-1,-1 1,1-1,0-1,0 1,0-1,13 4,24 13,0-2,2-3,0-1,1-2,76 10,-115-23,0 0,-1 0,1-1,0 1,0-2,-1 1,1-1,-1-1,1 1,-1-1,0 0,0-1,0 0,0 0,-1 0,0-1,0 0,7-7,-4 3,-1 0,0-1,-1 0,0 0,-1-1,0 0,0 0,-1-1,-1 1,6-21,-5 5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0:41.94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 0,'-3'338,"6"353,-3-682,1 1,0-1,0 0,1 1,0-1,1 0,0 0,4 10,-5-16,0 0,0 0,0 0,0 0,1 0,-1 0,1-1,0 1,0-1,0 0,0 0,0 0,0 0,1-1,-1 1,0-1,1 0,-1 0,1 0,0 0,-1-1,1 1,5-1,14 0,1-1,0-2,-1 0,0-1,0-2,34-11,131-64,-162 69,422-225,-445 235,0 1,-1-1,1 1,-1-1,1 0,-1 0,0 0,0 0,0-1,0 1,0 0,0-1,-1 0,1 1,-1-1,3-5,-4 5,-1 1,1-1,0 0,-1 1,1-1,-1 1,0-1,0 1,0-1,0 1,0-1,0 1,-1 0,1 0,-1 0,1 0,-1 0,0 0,-3-3,-25-21,29 25,0 0,0 0,0 0,0 0,0 0,0 0,0 1,0-1,0 0,0 1,0-1,0 1,0-1,0 1,-1-1,1 1,0 0,0 0,0-1,-1 1,1 0,0 0,0 1,-1-1,1 0,0 0,-2 1,3 0,-1 1,1 0,0 0,0-1,-1 1,1 0,0-1,1 1,-1 0,0 0,0-1,1 1,-1 0,1-1,-1 1,3 2,13 33,-12-30,137 234,-46-86,-86-140,176 332,-180-336,-1 0,1 0,-2 1,0 0,3 17,-5-8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0:42.72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283 0,'1'17,"0"-1,2 0,4 17,5 41,-10-26,-1 1,-3 0,-2-1,-2 0,-3 0,-1 0,-2-1,-3 0,-1-2,-26 50,16-43,-3-1,-2-2,-57 69,68-96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0:47.99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1160 536,'-1'-21,"-1"-1,-1 1,0 0,-2 0,-1 0,-12-28,-6-6,-31-53,45 89,-1 1,0 0,-2 1,0 0,0 1,-2 1,-16-14,24 23,0 1,-1 0,1 0,-1 1,0 0,-1 1,1 0,-1 0,0 0,1 1,-1 1,0-1,0 2,0-1,0 1,0 0,0 1,-16 3,3 2,1 1,0 0,0 2,1 0,0 2,1 0,0 1,-28 23,-4 10,-69 75,52-46,-89 126,137-170,0 1,3 1,0 0,2 1,2 1,1 0,-13 63,23-88,1 1,0 0,0 0,1 0,0 0,1 0,0 0,1-1,0 1,0 0,1-1,1 1,-1-1,1 0,1 0,0-1,0 1,1-1,0 0,0-1,0 1,1-1,1 0,-1-1,1 0,0 0,0 0,1-1,0-1,0 1,0-2,0 1,14 3,8 1,0-1,1-2,60 3,96-11,-170 3,0-2,0-1,0 0,0-1,0 0,18-9,-26 9,0-1,-1-1,0 1,0-2,0 1,-1-1,0 0,0-1,-1 0,0 0,10-14,0-7,-1 0,-1 0,-2-2,18-59,20-133,-40 166,-11 55,0 0,1 0,-1 1,0-1,1 0,-1 0,1 1,-1-1,1 1,0-1,0 0,0 1,0-1,0 1,0 0,2-3,-2 4,0 0,0 0,-1 0,1 0,0 0,-1 1,1-1,-1 0,1 0,0 1,-1-1,1 0,0 1,-1-1,1 0,-1 1,1-1,-1 1,1-1,-1 1,0-1,1 1,-1-1,1 1,-1 0,0-1,0 1,1 0,25 65,-23-58,66 250,-3-10,33 21,-55-160,-4 2,34 161,-70-245,-2-6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0:48.52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1,'52'66,"-30"-34,-1-2,-2 0,-2 1,0 1,-2 1,-2 0,-1 1,-1 0,-2 1,-2 0,-1 1,2 61,-8-86,0 0,-1 0,-1 0,-5 21,1-12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0:54.9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158 0,'-1'4,"0"0,-1 0,1 0,-1-1,0 1,0-1,-1 1,1-1,-1 0,1 0,-1 0,-5 4,-9 12,2 4,1 0,2 0,0 2,1-1,2 1,0 1,2 0,1 0,1 0,1 1,1-1,2 1,1 0,0 0,8 42,-4-49,1 0,1 0,1-1,1 0,1 0,0-1,1 0,1 0,1-1,1-1,19 21,-13-17,1-1,1-1,0-1,1 0,1-2,1-1,0-1,29 12,-41-21,0-1,0 0,0-1,1 0,-1-1,0 0,1-1,-1-1,1 0,-1 0,0-1,1-1,-1 0,0-1,-1 0,1-1,-1 0,0 0,0-2,19-13,-8 4,-1-2,-1 0,0-1,-2-1,0 0,-1-2,-1 0,21-38,-30 45,0 0,-1-1,-1 1,0-1,-1 0,0 0,-2-1,0 1,0-1,-2 1,0-1,-4-29,1 32,0 0,-1 1,0 0,0 0,-2 0,0 0,0 1,-1 0,-1 0,0 0,0 1,-1 1,0-1,-1 1,-16-12,-7-3,-1 1,-2 2,-51-25,65 38,1 1,-1 1,0 1,0 0,-1 2,0 1,-39-2,38 6,-1 2,1 0,-29 7,32-5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05.46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7953,'138'-83,"-31"17,797-419,-535 294,1818-934,-1382 715,647-372,-65-108,-176-8,134-96,-72 136,63 107,-1249 708,120-56,-201 98,0-1,0 1,1 0,-1 1,1-1,-1 1,0 1,12 1,32-2,-14-7,-1-1,0-3,54-23,95-58,36-14,-195 94,-24 9,-15 2,-3 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8:19.30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0,'2'0,"-1"1,1-1,0 1,-1-1,1 1,0 0,-1-1,1 1,0 0,-1 0,0 0,1 0,-1 0,1 1,-1-1,0 0,0 0,0 1,0-1,0 1,1 1,18 41,-14-30,187 532,-136-368,37 108,551 1774,-488-1509,-149-522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0:55.6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1,'4'0,"0"1,0 0,0 0,0 1,0-1,0 1,0 0,0 0,-1 0,6 5,36 29,-40-32,51 46,-10-8,62 43,-105-82,0-1,0 0,1 1,-2 0,1 0,0 0,0 0,-1 0,0 0,0 1,0-1,0 1,0 0,-1 0,1-1,-1 1,0 0,0 0,0 0,-1 0,0 0,0 0,0 0,0 0,0 0,-1 0,0 0,1 0,-2 0,1 0,0 0,-3 4,-5 12,-2 0,0-1,-1 0,-24 28,25-33,-82 111,78-107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1:02.92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633 1244,'0'-1,"1"0,-1 0,0 0,1 1,-1-1,1 0,-1 0,1 0,-1 0,1 0,0 1,-1-1,1 0,0 0,0 1,-1-1,1 1,0-1,0 1,0-1,0 1,0-1,0 1,0 0,0-1,0 1,0 0,0 0,0 0,0 0,2 0,36 0,-38 0,30 4,0 1,0 2,-1 0,0 3,0 0,-1 2,-1 1,0 1,0 2,31 23,-25-14,-1 2,-1 1,-1 1,-2 2,-1 1,-2 1,26 41,-44-62,-1 1,0 0,-1 0,6 19,-11-27,0-1,0 1,0 0,0 0,-1 0,0 0,0-1,0 1,-1 0,1 0,-1 0,-1-1,1 1,0 0,-1-1,-4 8,-7 7,0 0,-1-1,-1-1,-1-1,0 0,-1-1,-1-1,0 0,-37 20,31-21,-1-1,0-1,-1-1,0-1,0-1,-1-1,-50 5,66-11,1-1,0 0,-1 0,1-1,0 0,0-1,0 0,0-1,0 0,0-1,0 0,1 0,0-1,-10-7,4 1,2-1,-1-1,2 0,-1-1,2 0,0-1,-11-20,-2-1,2-1,1-2,2 0,2-1,2-1,1 0,3-1,1-1,2 1,-5-77,13 46,4 0,2 1,22-100,70-207,-45 190,-48 171,-1 0,-1-1,-1 0,0 0,-1 0,-1 1,-1-1,-1 0,-1 0,-7-30,6 38,0 0,0 0,-1 0,-1 1,0 0,0 0,-1 0,0 1,0 0,-1 0,-1 1,1 0,-1 0,-1 1,1 0,-1 1,-1 0,-10-5,5 6,0 0,0 1,0 0,0 2,-1 0,1 0,-1 2,1 0,-1 1,1 0,-1 2,1 0,0 0,0 2,0 0,0 1,1 0,0 1,1 1,-15 10,16-7,1 1,0 0,1 1,1 0,0 1,1 0,0 1,1 0,1 0,0 0,-7 27,8-21,1 0,0 0,2 1,1 0,0-1,2 1,1 0,5 37,-3-47,0-1,1 1,1-1,0 0,0 0,1 0,1-1,0 1,0-2,1 1,0-1,0 0,11 8,18 13,1-2,43 25,-50-34,128 75,-72-45,82 62,-138-85,-19-17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1:03.9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0,'4'0,"6"0,5 0,5 0,-1 4,-4 6,-5 6,-8 0,-4 1,-7-2,-1 1,1 1,2 3,-2-2,0-1,2-2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1:08.67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832 1169,'34'-1,"29"1,122 14,-164-11,0 2,-1 0,0 2,0 0,0 1,-1 1,0 1,0 0,28 22,-33-20,0-1,0 2,-1 0,-1 0,0 1,-1 1,-1 0,14 26,-20-33,-1 1,0-1,0 1,-1 0,0 0,0 0,-1 0,0 0,-1 0,0 0,-1 0,1 0,-2 0,1 0,-1-1,-1 1,1 0,-1-1,-6 11,-4 3,0 0,-1-1,-1-1,-1 0,-1-2,-1 1,-33 25,18-18,-2-2,-1-1,-70 32,85-45,0-1,-1-1,0-1,-1-1,-36 5,52-10,-1-1,1 0,-1 0,1 0,0-1,-1 0,1 0,0-1,0 0,0-1,0 1,0-1,0 0,1-1,-1 0,1 0,0 0,0-1,1 0,-1 0,-6-8,-21-32,1-1,3-1,2-2,-28-67,15 14,-32-129,56 170,4-2,2 0,3 0,3-1,2 0,4 0,2 1,3-1,2 1,24-78,5 9,63-147,-100 276,3-4,-1-1,0 0,-1 0,0 0,2-13,-4 19,0 1,0 0,0 0,0-1,0 1,0 0,-1 0,1-1,0 1,-1 0,1 0,-1 0,1 0,-1 0,0 0,1 0,-1 0,0 0,0 0,0 0,0 0,0 0,0 0,0 1,0-1,0 0,0 1,0-1,0 1,0 0,-1-1,1 1,0 0,0-1,-1 1,1 0,0 0,0 0,-1 0,1 0,0 0,0 1,-1-1,1 0,-2 2,-13 1,1 0,-1 1,1 1,0 1,-26 14,-69 46,75-41,0 1,2 2,1 1,1 2,2 1,-47 65,62-76,1 0,1 1,1 0,0 0,2 1,1 1,0-1,2 1,1 1,1-1,1 1,1 0,1 34,3-43,1 0,1 0,0 0,1 0,1-1,0 0,1 0,0-1,1 0,20 26,7 2,77 71,-89-91,-14-13,0-1,1 0,0 0,0-1,1 0,-1-1,2 0,-1-1,1 0,-1-1,1 0,1-1,-1 0,0-1,1 0,13-1,135 9,-97-4,1-2,-1-4,1-2,72-12,-72 1,120-7,-159 20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1:09.27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0,'4'0,"6"5,5 0,1 5,-4 4,-2 5,-4 2,-3 3,-6-3,-2 0,-1-1,1 2,2-4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1:10.77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0 188,'21'-3,"0"0,-1-1,1-1,-1-1,-1-1,1-1,35-19,0 1,126-61,-160 76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1:12.0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404 29,'0'-1,"-1"0,0 0,1-1,-1 1,0 0,0 0,0 0,0 1,0-1,0 0,0 0,0 0,0 1,0-1,0 0,-1 1,1-1,0 1,0 0,-1-1,1 1,0 0,-1 0,-1 0,-38-6,39 6,-69-5,-141 8,209-3,1 0,0 0,0 1,0-1,0 1,0 0,0-1,0 1,0 0,0 0,0 0,0 0,0 1,0-1,1 1,-1-1,1 1,-1-1,1 1,-1 0,1-1,0 1,0 0,0 0,0 0,0 0,0 0,1 0,-1 0,1 1,-1-1,1 0,0 0,0 0,0 1,0-1,1 4,1 9,0 1,2-1,-1 0,9 19,-6-15,90 287,-89-285,-3-6,1 0,0-1,1 0,1 0,10 17,-16-29,0-1,0 0,1 0,-1 0,0 0,0 0,0 0,1-1,-1 1,1 0,-1-1,0 1,1 0,-1-1,1 0,-1 1,1-1,-1 0,1 0,-1 0,1 0,-1 0,1 0,-1 0,1-1,-1 1,1 0,-1-1,1 0,-1 1,3-2,4-3,1 0,-1 0,-1-1,9-7,-1 1,5-2,1 2,0 1,0 1,1 0,0 2,1 0,0 2,0 0,1 2,-1 0,1 2,0 0,0 2,41 5,-33-2,0 3,0 0,0 2,-1 2,0 0,-1 2,0 2,-1 0,-1 2,35 26,-59-39,0 0,0 0,-1 0,0 0,1 1,-1-1,0 1,-1 0,1 0,-1 0,0 0,0 1,0-1,0 1,-1-1,0 1,0-1,0 1,0 0,-1-1,0 1,0 0,0-1,0 1,-1 0,0 0,0-1,0 1,0-1,-1 1,-3 6,-7 11,0 0,-2-1,0 0,-31 34,19-24,-27 40,27-35,-2-1,-47 47,58-67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1:13.31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0 376,'1'-13,"1"0,0 0,0 0,1 0,1 1,0-1,1 1,1 0,10-18,10-12,37-46,-42 60,-17 22,2-2,1-1,-1 1,1 0,1 1,9-8,-15 13,0 1,0-1,1 1,-1 0,1 0,-1 0,1 0,-1 0,1 0,0 1,-1 0,1-1,0 1,0 0,-1 0,1 0,0 1,-1-1,1 1,0-1,-1 1,1 0,-1 0,6 2,4 5,1 0,-2 0,1 1,-1 0,0 1,14 17,53 76,-54-71,13 20,-2 1,-3 2,-1 1,-4 1,-1 2,-4 0,-2 1,-2 2,12 85,-20-46,-5-42,18 80,-22-134,0 0,1 0,-1 0,1 0,0-1,1 1,-1-1,1 1,0-1,0 0,0 0,1 0,-1-1,1 1,0-1,0 0,6 4,-3-3,0-1,0-1,0 1,1-1,-1 0,1-1,-1 0,1 0,-1-1,13 0,13-4,-2-1,1-2,-1-1,42-16,-69 23,0-1,200-78,-182 70,-2-1,1 0,-2-2,1-1,-2 0,0-1,22-23,-36 33,-1 0,1-1,-1 1,0-1,0 0,0 0,-1 0,0 0,0 0,-1 0,0 0,0-1,1-9,-2 14,0-1,-1 0,1 0,0 0,-1 0,1 0,-1 1,0-1,0 0,0 1,0-1,-1 0,1 1,-1 0,1-1,-1 1,0 0,0 0,0 0,0 0,0 0,-1 0,1 0,-1 1,1 0,-1-1,1 1,-1 0,0 0,1 0,-6-1,7 2,0 0,0 0,1-1,-1 1,0 0,0 0,0 0,0 0,1 0,-1 0,0 0,0 0,0 0,0 0,1 1,-1-1,0 0,0 1,1-1,-1 0,0 1,0-1,1 1,-1-1,0 1,1-1,-1 1,1 0,-1-1,1 1,-1 0,0 1,0 0,1 1,-1-1,1 1,-1-1,1 1,0 0,0-1,1 1,-1 0,1 4,24 65,-24-71,119 251,-30-68,-39-76,3 2,70 214,-119-309,-2 1,0 0,-1 1,0-1,-1 0,-1 1,-1-1,0 0,-1 0,-8 32,0-19,-1-1,-1 0,-2-1,0 0,-19 24,-55 75,-6-5,-5-4,-142 130,240-246,-6 6,0 0,-1-1,0 1,0-1,-13 6,5-6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1:15.5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384 2001,'124'140,"-67"-79,-3 1,-3 3,73 120,-119-174,0 0,0 0,-1 1,3 15,-6-25,-1 0,1 0,-1 0,0 0,0 0,0 1,0-1,-1 0,1 0,0 0,-1 0,1 0,-3 4,3-5,-1 0,0 0,0 0,0-1,0 1,0 0,0 0,0-1,0 1,0-1,0 1,0-1,0 1,-1-1,1 0,0 1,0-1,0 0,-1 0,1 0,0 0,0 0,0 0,-1 0,1-1,-2 1,-6-2,1-1,-1 1,0-2,1 1,0-1,0 0,0-1,0 0,1 0,-12-11,-3-4,1-1,-19-27,-10-18,4-2,3-2,-49-108,-71-238,112 252,6-1,8-3,7 0,8-2,-1-314,23 478,0-35,2 1,1-1,2 1,2 0,14-50,-19 86,-1 0,0 0,1 0,0 0,0 1,0-1,0 1,0-1,1 1,0 0,0 0,-1 0,2 0,-1 0,0 1,1-1,-1 1,1 0,4-2,-2 3,0-1,-1 2,1-1,0 1,0-1,-1 2,1-1,0 1,-1-1,1 2,0-1,-1 1,8 2,10 6,-1 0,0 1,0 2,-1 0,0 1,20 19,112 114,-116-109,663 775,-306-334,-103-177,-239-256,2-3,2-2,2-2,65 32,-93-58,1-1,0-1,1-2,-1-1,55 6,-68-15,-38-12,-56-19,-1 4,-155-36,-171 0,305 54,-1 5,0 3,0 5,-114 18,160-12,-1 3,1 2,1 2,1 2,0 3,2 2,0 2,1 2,-48 37,56-33,1 3,2 1,2 2,1 1,1 2,-47 77,62-87,1 1,2 1,1 0,1 1,2 0,1 1,2 0,2 1,0 0,0 59,6-86,1-1,0 1,0 0,0-1,1 0,0 1,1-1,0 0,0 0,0 0,1 0,0-1,0 0,9 10,-10-13,0 0,0-1,0 1,0-1,1 0,-1 0,1 0,-1 0,1-1,0 1,0-1,-1 0,1 0,0-1,0 1,0-1,0 0,0 0,0 0,0 0,0-1,0 1,0-1,0 0,0 0,0-1,-1 1,1-1,5-3,1-1,0-1,-1 0,1 0,-2-1,1-1,-1 1,0-1,12-19,49-90,-54 90,206-411,143-249,-291 567,6 2,146-167,-216 277,0 0,0 0,1 1,0 0,1 0,-1 2,1-1,19-7,-21 11,-1 0,1 1,-1 1,1-1,0 1,0 1,0-1,0 2,0-1,-1 1,1 1,0-1,9 4,18 8,-1 0,0 3,-1 0,-1 3,36 25,152 127,-134-100,-69-55,-14-12,0 1,1-1,-1 0,1-1,0 1,0-1,0 0,0 0,1-1,-1 1,1-1,7 2,-13-5,1 1,0 0,0-1,0 1,0-1,0 1,-1-1,1 0,0 1,0-1,-1 0,1 1,0-1,-1 0,1 0,-1 0,1 0,-1 1,0-1,1 0,-1 0,0 0,1 0,-1 0,0 0,0 0,0 0,0 0,0 0,0-1,0-38,0 33,-5-131,1-74,4 209,0 0,0 0,0-1,0 1,0 0,1 0,0 0,-1 0,1 0,0 0,0 0,1 0,-1 1,1-1,-1 0,1 1,0-1,0 1,0-1,0 1,0 0,3-2,-1 2,0 1,0 0,1 0,-1 1,0-1,0 1,0 0,0 0,1 0,-1 1,0-1,0 1,0 0,0 0,0 1,7 3,41 16,-2 2,0 2,69 49,-39-16,83 77,-74-40,-89-95,1 1,-1 0,0-1,1 1,-1-1,1 1,-1-1,0 1,1-1,-1 0,1 1,-1-1,1 0,-1 1,1-1,0 0,-1 1,1-1,-1 0,1 0,-1 0,1 0,0 0,-1 0,1 1,0-1,-1 0,1-1,-1 1,1 0,0 0,-1 0,2-1,5-21,-11-47,3 59,-24-203,-93-368,34 300,60 218,-2 0,-47-80,69 136,-29-42,32 46,-1 1,0 0,0-1,0 1,-1 0,1 0,0 0,-1 1,1-1,-1 1,0-1,1 1,-1 0,0 0,-3-1,5 2,0 0,0 0,0 0,0 1,0-1,0 0,0 0,0 1,0-1,0 1,0-1,0 1,0-1,0 1,1-1,-1 1,0 0,0 0,1-1,-1 1,0 0,1 0,-1 0,1 0,-1-1,1 1,0 0,-1 0,1 0,0 0,0 0,-1 0,1 0,0 0,0 2,0 39,4 1,2-1,2-1,1 1,2-1,3-1,0 0,38 69,-40-88,0-1,1-1,2 0,-1-1,2 0,1-2,0 0,1 0,0-2,1 0,1-1,0-2,1 0,0 0,41 12,-3-9,1-3,1-3,-1-2,70-3,-48-1,111 16,-178-15,-1 0,1 1,-1 0,0 1,0 1,0 0,0 1,12 9,-22-14,-1 1,0-1,0 0,-1 1,1-1,-1 1,1 0,-1 0,0 0,0 0,0 0,0 1,0-1,-1 0,0 1,1-1,-1 1,-1 0,1-1,0 1,-1 0,0-1,0 1,0 0,0 0,-1-1,1 1,-1 0,0-1,0 1,0-1,-1 1,1-1,-1 1,0-1,0 0,-3 4,-8 11,-1 0,0-1,-1-1,-1 0,-1-1,-26 19,-119 68,141-90,-32 17,4-5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1:19.65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41 771,'-2'0,"0"-1,1 0,-1 0,0 0,1 0,-1 0,0 0,1 0,0-1,-1 1,1 0,0-1,-1 1,1-1,0 0,0 1,0-1,1 0,-1 0,-1-2,0 0,0-1,0 0,1 0,-1 0,1 0,-1-10,3 11,0 1,0-1,0 0,0 0,1 1,-1-1,1 1,0 0,0-1,1 1,-1 0,1 0,-1 0,1 0,0 1,0-1,0 1,0 0,1 0,-1 0,0 0,1 0,4-1,13-6,0 2,37-9,-54 15,28-8,1 2,1 1,0 2,-1 1,1 2,34 3,-57-1,0 0,0 1,-1 1,0 0,1 0,-1 1,0 0,0 1,-1 0,0 0,1 1,-2 0,1 1,-1 0,0 0,0 1,-1 0,0 0,-1 1,0 0,0 0,8 18,-6-7,-1 1,-1-1,0 1,-2 0,-1 1,0-1,-1 40,-4-11,-2 0,-13 62,-9-34,6-38,22-102,-4-1,-2 1,-22-115,9 70,2 11,-4 0,-4 2,-4 1,-43-97,51 150,-3 1,-29-42,19 33,104 159,96 114,-133-184,1-2,2-1,2-1,1-3,89 56,-77-66,-32-18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8:22.25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4154,'6'-4,"1"0,-1 0,1 1,0 0,0 0,0 1,1 0,-1 0,9-1,18-5,1031-252,-868 219,2594-403,-379 192,-878 64,-1476 178,692-116,5 44,277 52,184-13,-606-24,-586 64,-8 3,1-1,-1-1,0 0,0-2,0 0,0 0,0-2,-1 0,0 0,22-15,1005-618,-597 399,1130-535,74 154,-885 433,-624 165,0 6,2 6,214 11,-341 1,24 1,-1 2,58 13,-86-14,-1-1,1 2,0-1,-1 1,0 1,0 0,0 0,0 1,-1 0,0 0,0 1,-1 0,0 0,9 13,400 618,-154-229,-77-138,-182-266,1 0,-2 1,1-1,0 0,-1 1,0 0,0-1,-1 1,0 0,0 0,0 0,-1 0,1 0,-1 0,-1 0,1 0,-1 0,0-1,-1 1,1 0,-1 0,0-1,-1 1,-4 7,-6 8,0-2,-2 0,-1-1,-32 30,10-10,23-23,-1-1,0-1,0 0,-2-2,1 0,-2 0,-22 8,-144 45,121-45,-278 87,-419 139,-459 250,1002-375,216-119,0 0,0 1,0-1,1 1,-1-1,1 1,-1-1,1 1,-1 0,1 0,0 0,0 0,0 0,0 0,0 0,0 0,0 0,0 4,5 39,1-10,-5-5,-2-1,0 0,-2 0,-2-1,0 1,-2-1,-13 31,-93 187,102-223,-90 166,-9-4,-7-6,-8-4,-7-7,-8-5,-7-7,-192 158,84-110,-9-11,-7-13,-9-11,-408 180,546-289,-165 45,211-79,-1-4,-177 16,144-34,-259-24,-83-48,-239-19,483 84,-1 11,2 9,0 10,-323 82,127 24,13 31,237-92,-117 56,-324 196,215-128,237-121,-537 219,474-216,-281 58,-706 87,618-120,275-34,308-68,1 2,-1-1,0 2,1-1,-18 9,16-4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1:20.14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0,'1'22,"1"0,1-1,1 1,1-1,1 0,1 0,11 24,76 134,-79-152,19 32,48 62,-71-106,1 0,0-1,2-1,-1 0,2 0,0-1,0-1,1-1,21 11,-24-17,0 0,0 0,0-2,1 1,0-2,-1 0,1 0,0-1,15-3,-7 2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1:21.05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1 329,'19'2,"0"2,0 0,0 1,0 1,0 0,-1 2,0 0,27 17,6 1,36 14,-25-12,114 69,-157-78,-14-9,-10-9,0-5,-1 0,1-1,0 0,1 0,-1-1,1 1,0-1,0 0,1 0,0 0,0 0,-2-8,-6-7,-22-44,-30-81,50 112,3 0,1-1,1 0,-4-51,11 82,1 0,0-1,0 1,0 0,0 0,1 0,-1 0,1 1,0-1,0 0,1 0,-1 0,1 1,2-5,-2 6,0 0,0 1,0-1,0 0,1 0,-1 1,0 0,1-1,-1 1,1 0,-1 0,1 0,0 1,-1-1,1 1,0-1,0 1,-1 0,1 0,0 0,4 1,8 1,0 0,-1 1,1 0,-1 1,0 1,0 0,13 8,90 56,-79-44,-29-19,0 1,-1 0,0 1,8 9,24 21,-25-29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1:22.05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82,'7'-1,"0"0,1 0,-1-1,0 0,0-1,0 0,0 0,-1 0,1-1,9-7,-7 6,-1-1,2 1,-1 1,0 0,14-4,10 2,0 1,0 2,1 2,-1 0,0 3,1 0,-1 3,0 0,-1 2,1 2,-2 1,41 18,-39-14,-1 2,-1 0,-1 3,0 0,-2 2,0 2,-1 0,-2 1,0 2,-2 0,30 44,-38-43,-6-5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1:22.89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176 0,'0'4,"0"10,0 7,0 9,-4 11,-6 8,-6 8,-4 4,2 3,-1 0,-2-3,4-3,3-6,6-9,-2-7,2-6,2-3,2-6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1:23.52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1,'79'3,"0"4,-1 4,0 2,-1 5,0 2,98 41,-127-43,1-2,1-3,70 10,-100-19,-5 2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1:24.15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0,'9'5,"7"5,4 5,9 9,7 9,6 7,5 6,2 3,2 2,-3-4,-7-4,-4-7,-6-4,-3-8,-6-4,-3-5,-5-5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1:24.8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1 137,'4'0,"6"-5,5 0,0-5,3 0,1 1,7-1,-2-4,0 0,0 3,0-1,1 2,-1 2,1-2,-4 1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1:26.29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0 491,'10'-13,"0"1,-1-2,0 0,-1 0,12-30,-3 8,-8 14,0 0,-1-1,-2 0,0 0,-2-1,0 0,-2 1,0-1,-2 0,0 0,-5-29,-9 24,7 24,7 21,9 12,2-1,0 0,2 0,21 33,-2-1,239 383,-148-252,-122-189,-1 1,1-1,0 1,0-1,0 0,0 1,0-1,0 0,0 0,0 0,0 0,1 0,-1 0,3 1,-4-2,1 0,-1-1,0 1,1-1,-1 1,0 0,1-1,-1 1,0-1,0 1,1-1,-1 1,0-1,0 1,0-1,0 1,1-1,-1 1,0-1,0 1,0-1,0 1,0-1,0 1,-1-1,1 1,0-2,-9-55,8 51,-39-225,39 229,1 0,-1 0,1 0,0 0,-1 0,1 0,0-1,0 1,1 0,-1 0,0 0,1 0,-1 0,1 0,-1 0,1 0,0 0,0 0,0 0,0 0,0 1,1-1,-1 0,3-2,-2 3,1 1,0-1,-1 1,1-1,-1 1,1 0,-1 0,1 0,0 1,-1-1,1 0,-1 1,1 0,-1 0,1 0,-1 0,0 0,1 0,-1 0,2 3,42 18,65 23,-8-5,-65-19,-22-12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1:26.95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1,'1'24,"1"0,1 0,2 0,12 42,43 91,-29-80,-2-4,3-2,3-1,55 81,-73-129,-3-6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1:28.0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53,'3'1,"1"0,-1-1,1 2,-1-1,1 0,-1 1,0-1,0 1,0 0,0 0,0 0,0 1,3 2,35 39,-37-40,92 124,-23-26,-72-101,0 0,0 1,0-1,0 0,0 0,0 0,0 0,0 0,0 0,0 0,0 0,1 0,-1 0,0-1,1 1,-1-1,1 1,-1-1,3 1,-3-1,0 0,0-1,-1 1,1-1,0 1,0-1,-1 1,1-1,-1 0,1 1,0-1,-1 0,1 1,-1-1,1 0,-1 0,0 1,1-1,-1 0,0 0,0 0,1 0,-1-1,2-9,-1 1,0-1,-2-21,-19-112,3 33,17 109,0 1,-1 0,1 0,0-1,0 1,0 0,0 0,1-1,-1 1,0 0,0 0,1-1,-1 1,1 0,-1 0,1 0,-1 0,1 0,0 0,-1 0,1 0,0 0,0 0,0 0,0 0,0 0,0 0,0 1,1-1,1 0,0 0,1 0,-1 0,0 1,0 0,1 0,-1 0,0 0,0 0,0 0,5 2,5 1,0 1,0 0,0 1,19 10,16 13,-1 2,70 59,-101-73,-5-2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8:22.9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2204,'64'4,"0"3,0 2,91 27,31 5,7-11,298 8,-382-38,1-4,-1-6,0-4,134-34,-190 32,0-1,-2-3,0-2,-1-3,-1-1,-1-3,62-49,-55 32,-2-3,-3-1,-1-4,-3-1,51-80,-27 22,91-201,26-138,-140 334,195-509,-220 584,-22 43,0 0,0 0,0-1,0 1,0 0,1 0,-1 0,0-1,0 1,0 0,0 0,1 0,-1 0,0-1,0 1,0 0,1 0,-1 0,0 0,0 0,0 0,1-1,-1 1,0 0,0 0,1 0,-1 0,0 0,0 0,1 0,-1 0,0 0,0 0,1 0,-1 0,0 1,0-1,1 0,-1 0,0 0,4 22,-7 14,-1 1,-2-1,-1-1,-3 1,-24 64,28-83,-32 87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1:28.72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0,'45'0,"1"2,-1 2,66 13,-92-12,-1 0,1 2,-1 0,-1 1,0 0,0 1,0 1,-1 1,-1 1,27 24,-34-27,-1 0,0 0,0 0,-1 1,0 0,-1 0,0 1,0 0,-1 0,4 16,-1 9,5 72,-6-40,9-8,-11-43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1:29.82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0 407,'5'-1,"0"0,0-1,0 0,0 0,0 0,-1 0,1-1,-1 0,7-5,7-4,61-40,-3-3,-2-3,81-84,-133 122,1-2,-7 3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1:31.00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1 223,'15'-2,"0"-1,0 0,-1-1,1 0,-1-1,0-1,0-1,23-13,29-13,-9 8,85-50,-95 45,-32 24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1:56.0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1,'0'1873,"20"-1571,-17-277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03.0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26,'0'-1,"1"0,-1 0,0 0,1 0,-1 0,1 0,-1 1,1-1,0 0,-1 0,1 0,0 0,-1 1,1-1,0 0,0 1,0-1,0 1,0-1,0 1,-1-1,1 1,0 0,0-1,0 1,1 0,-1 0,1 0,39-5,-34 5,141-2,155 17,-161-5,969 66,605 32,-718-106,-3-50,30 0,-729 46,0 12,382 63,-210 8,394 55,-17-70,-650-57,112 3,-226-12,142-21,-161 12,0-3,-1-2,106-41,-155 49,1 2,0-1,0 2,0 0,0 0,0 1,0 1,1 0,-1 1,22 2,-13 2,-1 1,0 1,-1 0,0 2,36 18,-47-21,42 19,-2 2,-1 3,76 59,-110-75,-1 1,-1 0,-1 1,0 0,14 25,37 91,2 3,21-9,5 10,-89-132,1 0,-1 0,0 0,0 1,0-1,0 0,0 1,-1-1,0 1,0-1,0 1,0-1,0 1,0-1,-1 1,0-1,0 0,0 1,0-1,0 0,-1 0,1 1,-1-1,0-1,0 1,0 0,0 0,-5 3,-7 8,0-1,-1 0,-1-1,-17 9,14-8,-848 489,752-445,-206 72,247-106,-2-3,0-4,-1-2,-81 2,-459-12,322-7,-228-21,79 0,109 15,-531 0,677 15,-573 26,4 63,482-48,-489 19,548-55,-102 1,177-16,1-7,-191-38,-269-91,457 103,-547-129,-10 52,657 112,1 2,-81 9,-12 2,114-9,1 0,-29 8,-4 0,36-6,0 1,0 1,-23 10,-14 5,-4 1,38-13,-1-1,0-1,-46 8,57-15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05.69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1 133,'15'1,"0"0,0 2,0 0,0 0,0 2,14 5,84 41,-108-48,189 110,-180-105,-14-7,1 0,0-1,0 1,0-1,-1 1,1-1,0 1,0-1,0 0,0 1,0-1,0 0,0 0,0 0,0 0,0 0,0 0,0 0,0 0,0 0,0 0,0 0,0-1,0 1,0 0,-1-1,1 1,0-1,0 1,0-1,0 1,-1-1,1 1,0-1,0 0,-1 0,1 1,0-1,-1 0,1 0,-1 0,1 0,-1 1,0-1,1 0,-1-2,3-6,0-1,-1 1,0-1,0-11,2-3,-3 16,1 0,0 0,1 0,0 1,0-1,1 1,0 0,0 0,1 0,0 0,0 1,0 0,1 0,0 0,0 1,1-1,12-6,-8 6,0 1,0 1,1 0,0 0,0 1,0 1,0 0,0 1,1 0,-1 1,15 1,25 5,0 2,73 21,-29-5,58 20,-153-44,1 1,0-1,-1 0,1 1,0-1,-1 0,1 0,0 0,-1 0,1-1,0 1,-1 0,1-1,0 1,-1-1,1 1,-1-1,1 0,-1 1,1-1,-1 0,1 0,-1 0,0-1,1 1,-1 0,0 0,0-1,0 1,1-3,4-5,-1-1,-1 0,1 0,2-12,12-23,-16 40,0 1,1-1,0 1,0-1,0 1,1 0,-1 1,1-1,0 1,0 0,0 0,0 0,1 1,-1 0,9-3,-4 3,1 1,-1 0,1 0,-1 1,1 0,-1 1,0 0,12 2,15 7,-1 1,0 2,57 29,-93-42,41 23,-1 1,48 38,-58-39,-14-12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18.1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1 936,'0'14,"2"1,0-1,0 0,1 0,1 0,8 19,41 80,-31-69,9 21,3-2,62 88,-94-148,1 1,-1-1,1 1,1-1,-1 0,0 0,1 0,-1-1,1 1,0-1,0 0,0 0,8 3,-10-5,1 0,-1 0,0 0,0 0,1-1,-1 1,0-1,0 1,0-1,0 0,0 0,0 0,0 0,0 0,0 0,0-1,0 1,-1-1,1 1,0-1,-1 0,0 1,1-1,-1 0,0 0,0 0,0 0,0 0,1-2,98-226,-50 109,158-430,-61 147,-90 245,-45 128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18.9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1 686,'155'2,"-42"1,0-5,127-18,-225 17,0 0,-1-1,1-1,-1-1,0 0,0-1,0 0,-1-1,-1-1,1 0,-1-1,-1 0,0 0,0-1,-1-1,0 0,15-26,-10 11,-1 0,-2 0,0-1,-2-1,-1 0,-2-1,0 1,2-36,-6 20,-2 25,0 1,2 0,0 0,1 0,0 0,9-19,-7 28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19.65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1 597,'77'2,"-39"0,-1-1,1-3,44-6,-71 5,-1-1,0 0,0 0,0-1,0 0,-1-1,0 0,0-1,-1 1,0-2,0 1,0-1,-1 0,11-18,9-13,-3-2,21-47,-34 65,7-18,18-58,-22 55,22-46,-25 70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20.4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1 854,'4'0,"0"-1,0 0,0 0,0 0,0 0,-1-1,1 1,0-1,-1 0,1 0,-1 0,1-1,-1 1,0-1,0 0,0 0,0 0,-1 0,4-6,7-10,-2 0,14-32,-5 11,50-73,17-32,52-155,-91 204,-31 71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8:23.65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2319,'48'4,"-1"1,-1 3,1 2,-1 1,75 31,-61-21,117 40,179 58,-255-91,163 25,-234-49,-1-1,1-1,0-1,0-2,0-1,-1-1,1-2,-1 0,0-3,0 0,-1-2,0 0,-1-2,49-30,-32 10,0-2,-3-2,0-1,-3-3,36-46,150-234,-73 71,153-346,47-295,-267 632,-79 250,-3 17,-3 20,1-26,-2 20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22.2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1,'139'122,"-85"-67,-2 1,-3 3,-2 2,-3 2,-3 2,-3 1,-3 3,-2 0,26 87,-53-134,-3-13,-1 0,1 0,0-1,1 1,8 14,-10-21,-1 0,1 0,0-1,-1 1,1 0,0-1,0 1,0-1,0 1,0-1,1 0,-1 0,0 0,1 0,-1-1,0 1,1-1,-1 1,1-1,-1 0,1 0,-1 0,1 0,-1 0,1 0,3-2,36-9,-1-2,-1-2,50-25,0 0,-57 28,38-17,-66 27,-1-1,1 1,-1-1,0 0,0 0,0 0,0-1,-1 1,1-1,-1 0,5-7,-7 9,0-1,-1 0,1 1,0-1,-1 0,1 0,-1 1,0-1,0 0,0 0,-1 0,1 1,0-1,-1 0,0 1,0-1,0 0,0 1,-1-3,-34-54,10 19,-35-116,91 219,55 84,58 67,105 126,-230-311,-16-24,1 1,1-1,-1 0,1 0,0 0,0 0,6 5,2-3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07.7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3351 2440,'0'-87,"-4"0,-4 0,-4 1,-4 0,-29-94,-2 49,-5 1,-6 3,-5 2,-5 4,-6 2,-5 4,-5 4,-153-159,176 209,-3 3,-3 3,-1 3,-3 2,-2 4,-2 3,-2 4,-1 3,-151-48,168 68,-1 2,0 4,-1 2,1 2,-126 7,135 4,0 2,0 3,1 2,1 2,0 2,1 3,-78 40,90-38,2 2,0 2,1 1,2 1,0 2,3 2,-31 37,27-25,3 2,2 2,1 0,3 2,-20 52,16-20,3 1,-24 134,6 174,36-85,12 0,14 0,112 589,197 405,28 139,-250-741,-20-116,-69-492,5-1,3-1,63 150,-64-188,2-1,1-2,3 0,2-2,2-1,1-2,67 62,-93-96,1-1,-1 1,1-1,0-1,1 0,-1 0,1-1,0 0,0-1,1 0,-1 0,13 1,-8-3,1-1,0 0,-1-1,1-1,-1 0,0-1,28-9,79-31,-2-5,-2-6,117-72,-48 8,172-140,-149 85,232-248,144-239,-287 287,-231 278,-4-2,55-114,-101 173,-1 0,-2-2,-1 0,-3 0,-1-1,-2 0,-1-1,-3 1,-1-1,-3 0,-1 0,-2 0,-1 0,-3 1,-17-63,-5 20,-3 2,-3 1,-4 2,-53-80,-217-283,271 390,-224-293,-152-213,298 385,-126-250,-123-201,358 615,-46-73,2-2,-74-173,113 221,-2 2,-1-1,-1 2,-2 0,-1 1,-2 1,-1 1,-38-40,30 32,27 37,1 4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09.1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1 552,'16'1,"0"0,1 2,-1 0,0 0,-1 2,1 0,-1 1,0 0,26 16,6 7,65 54,-95-70,297 221,-308-230,28 17,-34-21,1 0,-1 1,0-1,1 0,-1 0,0 0,1 0,-1 0,0 0,1 0,-1 0,0 0,1 0,-1 0,0 0,0 0,1-1,-1 1,0 0,1 0,-1 0,0 0,0 0,1-1,-1 1,0 0,0 0,1 0,-1-1,0 1,0 0,0 0,1-1,-1 1,0 0,0-1,-2-23,-109-303,58 181,-36-159,76 253,7 34,1 0,1-1,-1-19,5 36,-1 1,1 0,0-1,0 1,1-1,-1 1,0 0,0-1,1 1,-1-1,1 1,-1 0,1 0,-1-1,1 1,0 0,0 0,-1 0,1 0,0 0,0 0,0 0,0 0,3-2,-2 2,1 0,0 0,0 0,0 1,-1-1,1 0,0 1,0 0,0 0,0 0,4 0,5 2,1 0,-1 1,-1 0,21 9,17 11,-1 2,-1 2,-2 2,-1 3,-1 1,-2 2,-1 2,-2 1,56 73,-62-46,-24-51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24.59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1012,'217'12,"-65"0,-146-12,-1 1,1-1,-1 0,1-1,-1 1,1-1,-1 0,1-1,-1 1,0-1,8-3,-10 2,1 0,-1 0,0 0,1 0,-1-1,-1 1,1-1,0 0,-1 0,0 0,0 0,0 0,-1 0,3-7,116-401,27-78,-135 456,-2 8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25.39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0 430,'15'2,"0"1,-1 0,1 1,-1 0,0 1,0 1,-1 1,1-1,22 18,30 12,-38-23,0-2,40 11,-56-19,1 0,-1-1,1-1,0 0,0 0,-1-1,1-1,16-2,-25 2,0-1,0 1,0-1,0 0,0 0,0 0,0-1,-1 1,1-1,-1 0,0 0,0 0,0-1,0 1,0-1,-1 1,0-1,1 0,-1 0,-1 0,3-5,2-10,0-1,-2 1,4-29,-5 27,14-102,22-113,-31 208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26.1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1 798,'1'-2,"0"0,0-1,1 1,-1 0,1 0,0 0,-1 1,1-1,0 0,0 1,0-1,0 1,3-2,8-7,9-13,-1-1,-1-1,-1-1,-1-1,-2 0,-1-1,18-46,61-220,-72 211,2-11,-17 59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1:48.63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1 177,'9'1,"1"1,-1 0,1 1,-1 0,0 1,0 0,0 0,0 0,-1 2,1-1,10 10,0-2,94 68,201 187,62 137,-372-401,2 5,2-1,-1 0,1 0,14 10,-21-18,0 1,0 0,0 0,1 0,-1-1,0 1,1 0,-1-1,0 1,1-1,-1 0,1 1,-1-1,0 0,1 0,-1 0,1 0,-1 0,1 0,-1 0,1-1,-1 1,0 0,1-1,-1 1,0-1,1 0,-1 1,0-1,0 0,1 0,-1 0,0 0,0 0,0 0,0 0,0 0,-1 0,1 0,0-1,0 1,0-3,5-9,0-1,-1 1,-1-1,0 0,-1-1,-1 1,1-17,-1-111,-3 83,-1-613,2 635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1:49.9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283 1632,'3'-38,"2"0,2 0,1 1,2 0,1 0,24-52,27-93,-60 176,-1 0,1 0,-2 0,1 0,0 0,-1-1,0 1,-1 0,1 0,-1 0,0 0,-1 0,-4-11,4 13,0 1,0 0,-1 0,1 0,-1 1,1-1,-1 1,0-1,0 1,-1 0,1 0,0 0,-1 0,1 1,-1 0,1-1,-1 1,0 0,1 1,-1-1,0 1,0 0,-6 0,1 0,1 1,0 0,-1 1,1 0,0 0,0 1,0 0,0 0,0 0,1 1,-1 1,1-1,0 1,1 1,-1-1,1 1,0 0,0 0,1 1,-7 9,-6 12,0 0,2 1,-23 57,21-43,3 1,1 1,2 0,3 1,1 0,2 1,1 73,5-117,0 0,0 0,0 1,1-1,-1 0,1 0,0 0,0 0,0 0,0 0,1 0,-1 0,1-1,-1 1,1 0,0-1,0 0,0 1,1-1,-1 0,5 4,-2-4,0 0,0 0,0 0,0-1,0 0,0 0,0 0,1 0,-1-1,0 0,0 0,7-1,11-3,0-1,0-1,0 0,38-18,-15 3,0-2,-2-2,-1-2,-1-2,-1-2,-2-1,-1-2,53-62,-69 70,-1-2,-1 0,-2-1,-1-1,-1-1,-1 0,-2-1,-2-1,0 1,-3-2,0 0,-2 1,2-60,-9 30,-3 1,-2 0,-4 0,-1 1,-4 0,-2 1,-3 1,-2 0,-3 2,-2 1,-55-83,73 126,0 1,0 1,-2-1,1 2,-1-1,-19-12,27 21,0-1,0 1,0 0,-1 0,1 1,-1-1,1 1,-1 0,0 0,0 0,1 0,-1 0,0 1,0 0,0 0,0 0,1 0,-1 1,0-1,0 1,0 0,1 0,-1 0,0 1,1-1,-1 1,1 0,0 0,0 0,-4 3,4-1,0-1,0 1,1-1,-1 1,1 0,0 0,0 0,1 0,-1 0,1 0,-1 0,1 1,1-1,-1 0,1 1,-1-1,1 1,1-1,-1 0,0 1,1-1,2 8,2 6,0-1,1 0,1 0,10 19,3-2,1 0,2-2,1 0,1-2,2-1,1-1,49 38,-27-28,3-2,1-2,112 51,-28-37,-45-17,-89-30,0 1,0 0,0 0,0 0,0 1,0 0,-1 0,1 0,-1 0,0 0,0 0,0 1,0 0,-1-1,1 1,-1 0,0 0,0 0,0 1,-1-1,0 0,1 1,-2-1,1 1,0 7,0 11,-2-1,-1 0,0 0,-8 27,1 8,6-33,-2 5,2 0,1 0,1 0,2 0,4 37,-4-64,-1 1,1-1,0 1,0-1,0 0,0 1,0-1,0 0,0 0,1 0,-1 0,1 0,0 0,-1 0,1 0,0-1,0 1,0-1,0 1,5 1,-3-2,0 1,0-1,0-1,0 1,1-1,-1 1,0-1,1 0,-1-1,0 1,6-2,7-2,0-2,0 1,-1-2,27-15,-29 15,-1-1,0-1,-1 0,0-1,0 0,-1-1,0 0,-1-1,-1 0,0-1,0 1,-1-2,12-27,-10 8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1:50.2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0,'4'4,"6"6,6 6,8 8,5 8,5 8,6 2,1 6,-3-1,-4-4,-3-5,-2-5,-7-8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1:50.91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0 309,'200'-87,"-138"63,-1-2,-1-4,100-65,-158 95,-1-1,1 0,-1 0,1 0,-1 0,0 0,1 0,-1 0,0-1,0 1,0 0,0-1,0 1,0-1,0 1,-1-1,1 1,0-1,-1 0,1 1,-1-4,0 4,-1 0,1 0,-1 0,0 0,0 0,0 1,0-1,1 0,-1 0,0 1,0-1,0 1,-1-1,1 1,0-1,0 1,0-1,0 1,0 0,0 0,-1 0,-1-1,-9 0,0 1,0-1,0 2,-20 2,25-1,0-1,1 1,0 0,-1 1,1 0,0 0,0 0,1 0,-1 1,1 0,0 0,0 1,-9 9,8-5,-1 0,1 0,1 0,0 1,0 0,1 0,-6 21,5-7,0 1,2 0,0 1,2-1,1 0,6 45,2-23,3-2,1 1,2-2,2 0,3-1,1 0,1-2,32 45,-8-22,3-1,3-3,2-1,65 52,-35-41,4-4,2-4,3-4,140 64,-224-118,-1-1,0 1,0 0,0 0,-1 1,1 0,-1 0,8 8,-12-10,0 0,-1 0,1 0,-1 0,0 0,0 1,0-1,0 0,0 0,-1 1,1-1,-1 1,0-1,0 0,0 1,-1-1,1 0,-1 1,0-1,0 0,0 0,-2 4,-11 24,-1 0,-2-1,-1-1,-1-1,-1-1,-2 0,-33 31,33-37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53.54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4393,'190'197,"185"247,-365-430,-2-2,1-1,0 0,1 0,12 10,-20-19,0 0,0-1,0 1,0-1,0 0,0 0,0 0,0 0,0 0,0 0,1 0,-1-1,0 1,1-1,-1 0,0 1,1-1,-1 0,0 0,1-1,-1 1,0 0,1-1,-1 0,0 1,0-1,1 0,-1 0,0 0,0 0,0-1,2-1,32-31,-1-1,-1-2,44-65,-36 47,364-518,-22-25,-125 191,1305-1924,-1239 1891,30 32,-334 386,-14 13,0 1,1 0,0 0,1 1,-1 0,1 0,1 1,-1 1,11-6,-16 13,-9 5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1:51.3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1 251,'4'0,"6"-4,5-2,5-4,7 0,12-7,8-9,9-5,7-5,2-1,-2-2,-11 4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1:52.2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0 601,'2'-1,"0"0,0 0,0 1,0-2,0 1,0 0,-1 0,1 0,0-1,-1 1,1-1,-1 1,0-1,3-3,21-32,-19 29,1-4,-1 0,0 0,-1-1,0 0,-1 0,0 0,-1 0,-1-1,2-19,-2-20,-4-59,0 46,0 18,1 20,3-46,-2 74,0-1,0 1,0 0,0 0,0 0,0 0,0 0,0-1,0 1,0 0,0 0,0 0,0 0,0 0,0 0,0-1,0 1,0 0,0 0,0 0,1 0,-1 0,0 0,0-1,0 1,0 0,0 0,0 0,0 0,1 0,-1 0,0 0,0 0,0 0,0 0,0 0,0 0,1 0,-1 0,0 0,0 0,0 0,0 0,0 0,1 0,-1 0,0 0,0 0,0 0,0 0,0 0,1 0,-1 0,0 0,0 0,0 0,0 0,0 1,1-1,10 12,12 23,-20-31,327 478,57 92,-356-521,-2 1,24 65,-44-94,0 1,-2 1,-1-1,-1 1,-1 0,-2 0,0 34,-3-54,1 1,-1-1,0 1,-1-1,0 0,0 0,-1 1,1-1,-2-1,1 1,-1 0,0-1,0 0,-1 0,1 0,-7 6,3-6,0 0,0 0,0-1,0 0,-1 0,0-1,0 0,0-1,-1 0,1 0,-13 1,7-1,0-2,-1 0,1 0,0-2,0 0,0 0,0-2,0 0,0 0,1-1,-1-1,1-1,0 0,1-1,0 0,-13-9,0-7,1 0,1-2,1 0,1-2,2-1,-34-58,31 42,2 0,2-1,2-2,-14-62,16 14,14 63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1:52.8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3682,'6'0,"-1"-1,1 0,-1-1,0 1,1-1,-1 0,0 0,0-1,0 0,-1 0,7-4,11-7,1198-680,2551-1418,-3346 1883,-80 40,-222 121,457-244,-527 282,-44 23,-33 16,-283 116,193-85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1:53.69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3068,'8'-2,"0"0,1 0,-1-1,-1 0,1 0,0-1,-1 0,9-6,3 0,42-19,93-31,-35 16,1641-729,-1534 670,1146-559,-1021 470,583-423,-854 554,332-280,-400 330,-3 1,0 1,0 0,1 1,0 0,1 1,0 0,0 0,0 1,15-5,16 1,-35 9,0 0,0-1,0 0,0 0,-1 0,1-1,-1 0,1 0,8-6,-15 9,0 0,0-1,0 1,0 0,0 0,1-1,-1 1,0 0,0 0,0-1,0 1,0 0,0-1,0 1,0 0,0 0,0-1,0 1,0 0,0-1,0 1,0 0,0-1,-1 1,1 0,0 0,0-1,0 1,0 0,-1 0,1-1,0 1,0 0,0 0,-1 0,1-1,0 1,0 0,-1 0,1 0,0 0,0 0,-1 0,1-1,0 1,-1 0,1 0,0 0,0 0,-1 0,1 0,0 0,-1 0,-11-3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11.7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1 257,'16'2,"0"0,-1 2,1 0,-1 0,0 2,0 0,0 1,-1 0,25 17,2-1,190 113,385 298,-616-434,13 11,0 0,20 22,-30-30,-1 0,1 1,-1-1,0 1,0-1,0 1,2 7,-4-10,0 1,1-1,-1 0,0 1,0-1,0 1,0-1,0 0,0 1,-1-1,1 0,0 1,-1-1,1 0,-1 1,1-1,-1 0,0 0,1 1,-1-1,0 0,-1 1,0 0,1-1,-1 0,1 0,-1 0,0-1,1 1,-1 0,0-1,0 1,0-1,1 1,-1-1,0 0,0 0,0 0,0 0,1 0,-1 0,0-1,0 1,0 0,1-1,-1 0,0 1,0-1,1 0,-1 0,1 0,-3-1,-47-36,46 33,-21-20,0-1,2-2,1-1,2 0,0-2,-16-32,1-10,-45-124,75 183,1 0,1-1,1 0,-1 0,-1-29,5 41,1-1,-1 0,0 1,1-1,0 0,0 1,0-1,0 1,1-1,-1 1,1 0,0-1,0 1,0 0,0 0,0 0,1 1,-1-1,1 1,0-1,0 1,0 0,0 0,0 0,1 0,-1 1,0-1,1 1,4-2,10-1,-1 0,1 1,0 1,0 0,0 1,22 3,107 15,-82-4,0 2,-2 3,0 3,-1 2,-1 4,62 36,-53-22,-2 4,-2 3,-1 2,90 93,-63-41,-135-168,3-1,2-2,4-2,-49-148,72 182,1-1,-6-51,13 70,2 0,0 0,1-1,1 1,1-1,6-29,-7 45,0 0,1 0,-1-1,1 1,0 0,0 0,0 1,0-1,1 0,0 1,-1-1,1 1,1 0,-1 0,0 0,1 0,-1 1,1-1,6-2,-3 3,0 0,-1 0,1 1,0-1,0 2,0-1,0 1,0 0,1 0,-1 1,8 2,11 3,1 2,-1 1,-1 1,0 1,26 16,-4-3,-2 3,-1 2,-1 2,-1 1,-2 2,64 72,-63-61,-23-29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12.2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1 908,'0'-5,"1"0,0-1,1 1,-1 0,1 0,0-1,0 1,1 1,-1-1,1 0,0 1,0-1,7-6,57-53,-51 50,371-286,-288 228,179-121,-75 54,-167 112,-10 4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12.8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0,'4'2,"0"-1,0 1,0 0,-1 1,1-1,-1 0,1 1,-1 0,0 0,0 0,0 0,2 5,3 0,806 777,-732-703,-53-49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13.84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0 733,'24'1,"0"2,-1 0,1 1,-1 1,0 2,29 11,128 66,-164-76,32 17,-1 2,-2 2,52 42,-74-44,-22-26,-1 0,0-1,1 1,-1 0,1 0,-1-1,0 1,0 0,1 0,-1 0,0-1,0 1,0 0,0 0,0 0,0 0,0 0,0-1,0 1,0 0,0 0,-1 0,1-1,0 1,-1 0,1 0,0-1,-1 1,1 0,-1-1,1 1,-1 0,0-1,1 1,-1-1,1 1,-2 0,0-1,1 0,-1 1,0-1,1 0,-1 0,0-1,1 1,-1 0,0-1,1 1,-1 0,0-1,1 0,-1 1,1-1,-1 0,1 0,0 0,-1 0,1 0,0 0,0 0,0-1,-1 1,1 0,1-1,-3-2,-32-45,32 44,-29-53,1-2,3-1,3-2,3 0,3-1,2-1,-8-69,20 105,2 0,1-1,1 1,2-1,1 1,1-1,13-49,-14 70,1 0,1 1,0-1,0 0,0 1,1 0,1 0,-1 1,1-1,1 1,-1 1,8-7,-7 8,0 1,0 0,1 0,-1 0,1 1,0 0,0 1,0 0,0 0,1 1,-1 0,0 0,1 1,-1 0,14 2,-3 1,-1 1,1 1,-1 0,0 1,0 1,-1 1,0 1,-1 0,29 21,8 12,66 65,196 218,-297-308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14.4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1 730,'1'-5,"-1"1,1 0,0-1,1 1,-1 0,1 0,0 0,0 0,0 0,1 0,-1 0,1 1,0-1,6-5,56-48,-36 35,93-91,163-195,-182 169,-84 115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15.0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1,'3'2,"1"0,-1 0,0 0,0 0,0 1,0 0,0-1,0 1,-1 0,1 0,-1 0,0 1,0-1,2 5,6 8,500 652,-408-538,-80-103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55.01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3318,'17'30,"2"0,1-2,42 45,-18-20,-7-8,3-1,1-3,54 44,-69-65,1-2,0 0,1-2,1-1,1-1,0-1,40 10,-57-20,0-1,0 0,0-1,0-1,0 0,0 0,-1-2,1 1,0-2,0 1,-1-2,1 0,-1 0,0-1,0-1,-1 0,0 0,0-1,17-14,11-12,-2-3,-1 0,50-68,58-86,128-223,89-228,-103 176,144-188,54 42,58 70,-492 521,-13 10,1 0,1 0,0 1,0 1,1 0,0 1,18-9,-22 17,-8 8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15.99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1574,'4'-1,"0"-1,0 1,0-1,0 0,-1 0,1 0,0-1,-1 1,0-1,5-5,8-4,159-111,474-339,-189 138,287-223,-669 483,-57 51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16.7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1033,'6'-5,"1"0,-1 1,0 0,1 0,0 1,14-6,16-8,445-232,-187 100,328-171,-453 246,-166 71,0 0,0-1,0 0,0 0,-1 0,1 0,-1 0,0-1,0 1,-1-1,1 0,1-7,21-31,-1 20,-18 17,0 0,0-1,0 1,-1-1,6-9,-4 2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28.0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1 733,'0'-4,"1"0,-1 0,1 0,0 1,0-1,1 0,-1 0,1 1,0-1,0 0,0 1,0 0,1-1,-1 1,1 0,0 1,4-5,7-4,0 0,26-14,-12 8,108-84,128-122,-47 38,-136 117,-52 44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28.61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1,'5'1,"0"1,-1 0,1 0,-1 1,1-1,-1 1,0 0,0 0,0 0,-1 0,1 1,3 4,1 0,442 430,-388-372,-36-36,2-1,1-1,1-1,49 32,-47-36,50 44,-35-27,-33-28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29.7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1 561,'1'-16,"0"1,2-1,0 1,0-1,2 1,0 0,0 1,12-22,9-10,36-49,-42 65,1 2,2 0,1 2,1 1,1 0,33-22,-49 39,1 2,0 0,0 0,0 1,1 0,0 1,0 0,0 1,16-2,-20 5,0-1,1 1,-1 1,0 0,1 0,-1 1,0-1,0 2,0-1,0 1,0 1,-1-1,1 1,-1 1,8 5,4 5,-1 1,-1 0,0 2,-2 0,0 1,0 0,-2 1,-1 0,19 43,-18-33,-2 1,-1 0,-1 1,-2 0,-1 0,2 58,-7-85,0 1,-1 0,0-1,0 1,-1-1,0 1,0 0,0-1,0 1,-1-1,0 0,0 1,0-1,-1 0,0 0,0-1,0 1,0-1,-1 1,0-1,0 0,0 0,-7 4,11-7,-1-1,1 0,-1 0,1 0,-1 1,1-1,-1 0,1 0,-1 1,1-1,-1 0,1 1,-1-1,1 1,0-1,-1 1,1-1,-1 1,1-1,0 1,0-1,-1 1,1-1,0 1,0-1,0 1,0 0,0-1,-1 1,1-1,0 2,18 4,42-5,-51-2,26 1,0 1,0 2,0 1,51 13,-73-13,0-1,0 2,0 0,-1 0,0 2,0-1,-1 1,0 1,0 0,-1 1,0 0,0 0,-1 1,15 20,-21-25,-1-1,0 1,0 0,0 0,0 0,-1 0,0 0,0 0,0 0,-1 0,0 0,0 1,0-1,0 0,-1 0,0 0,0 1,0-1,-1 0,0-1,0 1,0 0,0 0,-1-1,-5 8,-8 9,0-1,-2 0,-38 32,38-35,-10 10,-2-2,0-1,-1-2,-53 29,63-41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30.3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1 698,'79'-102,"142"-137,-124 136,88-102,-158 169,-18 24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30.9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1,'2'5,"0"0,0-1,1 1,0 0,0-1,0 0,1 1,-1-1,1-1,0 1,0 0,5 2,-2 1,41 43,-1 2,54 79,1 2,30 34,136 150,-213-253,-38-39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31.7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1281,'0'-4,"1"0,0 0,0-1,1 1,-1 0,1 0,0 1,0-1,0 0,0 1,4-6,37-41,-30 37,724-731,-607 619,160-157,-275 268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32.5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0 802,'30'-25,"0"1,50-29,-18 13,283-209,138-93,-418 294,-43 27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34.5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611 1,'-6'1,"-1"0,0 0,1 1,-1 0,1 0,0 0,-1 1,1 0,0 1,1-1,-1 1,-9 8,-5 5,-34 39,3 5,3 3,3 1,2 2,4 3,2 1,4 1,3 2,3 1,3 1,4 1,3 1,4 0,3 2,3-1,5 85,4-128,1 0,2-1,1 0,2 0,2-1,1 0,1 0,2-1,1-1,2-1,1 0,1-1,2-1,1 0,1-2,1-1,2-1,0-1,2-1,0-2,38 22,-31-23,2-1,41 15,-63-29,0 0,1-1,-1 0,1-1,0-1,0-1,0 0,22-2,-32 0,-1-1,0 1,0-1,0 0,0 0,0 0,-1-1,1 1,0-1,-1 0,0-1,0 1,0-1,0 0,-1 0,1 0,-1 0,0 0,0-1,-1 0,1 1,-1-1,0 0,0 0,1-8,3-11,0 0,-2 0,-1-1,0-28,-2 14,-2 0,-2-1,-1 1,-13-52,12 69,-1 0,-1 1,-2 0,0 0,-1 1,-1 0,0 0,-2 2,-15-19,20 30,0 0,-1 0,0 0,0 1,0 1,-1-1,0 2,0-1,0 1,-1 1,1 0,-1 1,0-1,1 2,-1 0,-13 0,-19 1,0 1,-69 13,99-12,1 0,-1 2,1-1,0 2,0-1,1 2,0 0,-11 7,-1 3,2 0,-32 33,37-33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2:59.12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88 331,'0'1371,"-29"-2419,-9 452,38 593,-1-1,1 0,0 0,0 0,1 1,-1-1,1 0,0 0,0 1,0-1,0 0,2-3,-2 7,-1-1,0 1,1-1,-1 1,1 0,-1-1,0 1,1 0,-1-1,1 1,-1 0,1 0,0-1,-1 1,1 0,-1 0,1 0,-1 0,1 0,-1 0,1 0,0 0,-1 0,1 0,-1 0,1 0,0 1,25 17,161 162,-36-38,218 242,-11-10,-266-282,3-5,4-4,189 121,-286-203,6 3,-1 1,0-1,-1 1,1 0,6 8,-12-12,-1-1,1 1,0 0,-1-1,1 1,-1 0,0 0,1 0,-1 0,0 0,1-1,-1 1,0 0,0 0,0 0,0 0,0 0,0 0,0 0,0 0,0 1,-1-1,0 1,0-1,0 0,0 1,0-1,0 0,0 0,0 0,-1 0,1 0,0 0,-1 0,1 0,-1-1,1 1,-1 0,-1 0,-21 6,0 0,-1-2,-45 5,6-1,-170 33,-140 23,-7-33,228-35,-57 2,193 3,0 1,0 0,-31 12,-8 1,34-17,22 1,-1 0,1 0,0-1,-1 1,1 0,0-1,0 1,-1 0,1 0,0-1,0 1,-1 0,1-1,0 1,0-1,0 1,0 0,0-1,-1 1,1-1,0 1,0 0,0-1,0 1,0-1,0 1,0 0,0-1,1 1,-1-1,0 1,0 0,0-1,0 1,0 0,1-1,-1 1,0 0,0-1,1 1,-1 0,0-1,0 1,1 0,-1 0,0-1,1 1,7-9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36.77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3465,'41'40,"69"51,-90-76,0-2,0 0,2-1,-1-2,1 0,28 8,-45-16,0-1,0 1,1-1,-1 0,0-1,1 1,-1-1,0 0,0-1,1 1,-1-1,0 0,0 0,0 0,1-1,-2 0,8-3,-7 0,1 0,0 0,-1 0,0 0,0-1,-1 0,0 0,0 0,0-1,-1 0,0 1,3-9,62-171,48-214,-88 294,121-435,88-330,-33-7,-159 560,-13 79,-26 205,-1 11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37.63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3154,'103'-77,"31"-50,-6-4,138-186,169-331,20-153,-323 540,112-316,-187 395,-48 149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38.4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2202,'1'-2,"1"0,-1 0,0 0,1 0,-1 0,1 0,-1 0,1 0,0 1,0-1,0 1,0-1,0 1,0 0,0 0,4-1,2-4,106-70,-3-6,-5-4,-3-5,97-111,-126 116,-4-2,-5-3,-3-4,-4-1,61-143,11-103,-113 283,-2-1,-3 0,7-118,-18 135,-2 23,1 0,2-1,-1 1,2 0,1 0,12-37,-9 42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39.19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2124,'4'-2,"0"-1,0 1,-1-1,1 0,-1 0,0 0,1 0,-1 0,-1-1,1 1,0-1,-1 0,4-7,4-4,153-217,254-487,-363 615,164-336,-153 295,48-165,-93 228,-16 56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39.97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1646,'6'-1,"-1"-1,1 0,0 0,-1 0,1-1,-1 0,0 0,9-7,-3 3,59-40,-3-2,-1-4,-3-2,-3-3,99-121,-100 99,-3-2,-4-3,-4-2,60-151,91-338,-193 554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2:41.06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1391,'8'-3,"0"1,0-1,0 0,0-1,-1 0,1 0,-1 0,0-1,-1 0,1-1,9-9,3-2,40-31,-2-4,-2-2,-3-2,-2-2,-2-3,-4-1,-2-2,-3-3,-3 0,43-114,-29 35,47-223,-92 338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3:26.29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905 141,'-23'-24,"20"19,-1 1,1 1,-1-1,1 0,-1 1,0 0,-1 0,1 0,-1 0,1 1,-1-1,0 1,0 0,0 1,-8-3,3 3,0 1,-1 0,1 0,0 1,-1 0,1 1,0 0,0 0,0 1,0 1,0 0,1 0,0 1,0 0,-10 7,-9 7,2 1,0 2,-31 33,6 1,2 3,3 2,2 2,3 2,3 2,-29 71,34-60,4 0,3 2,4 1,4 1,-12 111,26-149,2 0,2 0,1 0,3-1,1 1,18 66,-18-91,1 0,1-1,1 0,1 0,0-1,1 0,1 0,0-1,1-1,1 0,0-1,1 0,1-1,0 0,1-1,32 17,-16-14,1-2,1-1,0-1,1-2,0-2,0-1,0-2,1-1,53-3,-14-4,-1-4,0-3,109-30,-102 18,147-63,-197 72,0-2,-2-1,0-1,-1-2,0-1,-2-1,34-37,-47 44,-2-1,0 0,0 0,-2-1,0-1,-1 0,-1 0,0 0,-2-1,0 0,-1 0,-1 0,0-1,-2 1,0-1,-4-37,-2 20,-2 2,0-1,-3 1,-1 0,-2 1,-1 0,-1 1,-23-35,-9-5,-3 3,-3 2,-3 3,-76-70,21 36,-194-134,220 176,-106-53,153 91,-1 2,0 1,-2 2,1 2,-66-10,104 22,-5-2,0 1,0 0,-1 0,1 1,0 0,0 1,0-1,-1 1,1 1,0-1,-7 4,0 3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3:26.9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1 101,'7'-6,"0"0,1 0,-1 1,1 0,0 1,1 0,16-6,66-14,-81 21,33-6,1 1,-1 3,58-1,-79 7,1 0,-1 1,0 1,0 1,0 1,0 1,-1 1,29 13,-39-13,1 1,-1 0,0 1,0 0,-1 1,-1 0,0 0,0 1,-1 1,0-1,-1 1,0 0,-1 1,9 24,-3-1,-1 1,-2 0,-2 1,4 46,-11 174,-1-18,1-237,0 0,1 0,-1 0,1 0,0 0,0 0,0 0,0 0,1 0,-1 0,1-1,0 1,-1-1,1 1,0-1,1 1,-1-1,0 0,5 3,-2-2,0 0,1-1,-1 1,1-1,0 0,-1-1,1 0,0 1,8-1,15 1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3:27.23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3:27.56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1,'0'4,"0"6,0 5,0 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3:00.1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1,'2'31,"2"0,1 0,2-1,0 0,13 31,-3-8,162 474,-13-42,346 1329,-399-1396,-53-196,163 388,-128-410,95 220,-27 27,-111-303,85 230,89 258,-221-617,34 101,68 144,-99-245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3:28.1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0 583,'1'-2,"-1"1,0 0,0-1,1 1,-1-1,1 1,-1 0,1-1,0 1,0 0,-1 0,1 0,0-1,0 1,0 0,0 0,0 0,0 0,1 1,1-3,31-13,-25 12,98-38,135-35,118-11,-227 58,284-64,334-82,-648 152,-73 19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3:28.72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1 629,'4'0,"0"-1,1 0,-1 0,0-1,0 1,0-1,0 0,6-3,12-6,186-84,-46 18,296-131,-109 48,-209 106,-111 46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3:32.6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1,'19'63,"56"433,76 638,-69-668,-8-66,-20 504,-27-263,-9-485,6-1,49 164,39 136,-40-152,28 76,46 188,-101-410,112 261,-113-312,5 13,153 428,-182-459,16 157,-35-231,28 298,42 283,-63-550,-5-23,1 0,14 41,-10-52,-1-21,-1-31,-5 35,-1 36,12 441,-3-368,4 0,42 154,-45-220,-1-1,2-1,17 38,-14-47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3:34.0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1880,'1'-1,"0"0,0-1,0 1,0 0,0-1,0 1,1 0,-1 0,0 0,1 0,-1 0,1 1,-1-1,1 0,-1 1,1-1,-1 1,1-1,0 1,-1 0,1-1,-1 1,1 0,0 0,2 1,4-3,664-91,1 34,-114 11,1970-178,-479 83,-783 57,-619 30,110-9,684 25,-571 24,-3-30,1096-180,-130 14,-1092 142,-11-63,-439 71,-143 33,275-91,-392 105,-2 0,1-2,47-36,-41 27,-31 23,-7 4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3:35.56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1,'10'46,"0"-14,18 102,18 115,-11 11,-13-111,5 222,-28-283,-2-19,3 0,4 0,2 0,18 82,-3-72,-13-63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3:37.9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603 30,'-3'29,"-1"-1,-2 0,0-1,-2 1,-1-1,-23 47,13-27,-127 346,145-388,-1 0,0-1,0 1,0-1,-1 0,0 0,-6 8,9-12,0 0,0 1,-1-1,1 0,0 0,0 0,-1 1,1-1,0 0,-1 0,1 0,0 0,-1 0,1 0,0 0,0 0,-1 1,1-1,0 0,-1 0,1 0,0-1,-1 1,1 0,0 0,-1 0,1 0,0 0,-1 0,1 0,0 0,0-1,-1 1,1 0,0 0,0 0,-1-1,1 1,0 0,-8-27,4-52,5-81,2 48,-4 103,1 0,0 0,1 0,0 0,0 0,1 0,0 1,7-16,-6 24,0 10,0 13,8 413,5 27,-18-485,-1 0,-11-40,-6-32,4-22,6-1,4 0,18-211,-6 278,-5 22,2 0,1 0,2 0,0 1,2-1,1 2,12-27,-19 50,0 0,0 0,0 1,0-1,1 1,-1-1,0 1,1 0,0 0,0 0,-1 0,1 1,0-1,0 1,1 0,-1 0,0 0,0 0,1 0,-1 1,0-1,1 1,-1 0,0 0,1 0,-1 1,0-1,1 1,-1 0,0 0,6 2,10 4,0 1,-1 1,0 0,18 14,-23-15,28 18,351 199,-272-163,138 64,-200-99,-36-15,1-1,1-2,25 8,-48-17,0 0,0 0,0 0,0 0,1 1,-1-1,0 0,0 1,0-1,0 1,0-1,0 1,0 0,0-1,0 1,0 0,0 0,0 0,-1 0,2 1,-2-1,0 0,0-1,-1 1,1 0,0-1,0 1,-1 0,1-1,-1 1,1 0,-1-1,1 1,-1-1,1 1,-1 0,1-1,-1 0,0 1,1-1,-1 1,0-1,1 0,-2 1,-59 22,50-19,-309 89,18-5,94-18,-391 117,588-184,5-1,0 0,0 0,0-1,-1 0,1 0,0-1,-1 0,1 0,0 0,-8-2,0-4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3:39.54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1 612,'0'-1,"1"1,-1-1,0 0,1 0,0 0,-1 1,1-1,-1 0,1 1,0-1,-1 0,1 1,0-1,0 1,0-1,-1 1,1-1,0 1,0 0,0-1,0 1,0 0,0 0,0 0,1 0,29-5,-26 4,18-2,0 1,0 2,0 0,0 1,29 5,-38-3,-1 1,1 0,-1 1,1 0,-1 1,-1 1,1 0,-1 0,19 17,-10-5,-2 1,0 1,-1 1,-1 0,-1 2,-1 0,-1 0,-2 1,0 1,-1 0,-2 1,-1 0,-1 0,5 42,-17-517,7 260,-3 153,0-34,3 0,3 0,17-87,-9 122,-13 34,1 0,-1 0,0 0,0 0,0 0,0 0,0-1,0 1,1 0,-1 0,0 0,0 0,0 0,0 0,1 0,-1 0,0 0,0 0,0 0,0 0,0 0,1 0,-1 0,0 0,0 0,0 0,0 0,1 0,-1 0,0 0,0 0,0 1,0-1,0 0,0 0,1 0,-1 0,0 0,0 0,0 0,0 0,0 1,0-1,0 0,0 0,0 0,1 0,-1 0,0 1,0-1,0 0,3 23,0 62,-3-49,1 1,1-1,3 0,0 0,3 0,14 43,-14-58,2-1,0 0,1 0,1-1,17 21,-22-31,0 0,1-1,1 0,-1-1,1 0,1 0,-1-1,1 0,0 0,1-1,-1-1,12 4,70 23,-67-22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3:42.67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0,'4'123,"5"-1,5 0,43 167,-55-276,1-1,1 0,0 1,1-1,10 20,-13-29,1 0,-1 0,1 0,0 0,-1-1,1 1,0-1,1 0,-1 0,0 0,1 0,-1 0,1-1,-1 1,1-1,0 0,0 0,-1-1,1 1,0-1,0 1,7-2,38-2,-27 1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3:43.76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87,'5'1,"1"-1,-1 1,0 1,0-1,1 1,-1 0,0 0,0 0,-1 1,1 0,0 0,-1 0,0 0,0 1,0-1,0 1,0 0,4 8,8 10,-1 1,19 38,-16-26,31 47,42 82,-90-162,16 30,-7-26,-2-22,25-286,-25 254,-7 30,1 0,1-1,1 1,1 0,0 1,1-1,1 1,11-19,-17 34,0 0,1 1,-1-1,1 0,-1 1,1-1,0 1,-1 0,1-1,0 1,0 0,0 0,0 0,0 0,0 1,0-1,0 1,0-1,0 1,0-1,5 1,-2 1,0-1,-1 1,1 0,0 1,-1-1,1 1,-1 0,0 0,8 5,-1 0,1 2,-1 0,-1 0,0 1,0 0,10 13,7 12,-22-30,1 1,-1 0,0 0,-1 1,0-1,0 1,0 0,-1 0,0 0,0 1,-1-1,0 1,2 13,-3 27,-1-26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3:44.51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1,'8'0,"-1"1,1 0,-1 1,0 0,0 0,0 1,0 0,0 0,0 0,-1 1,0 0,1 0,7 8,9 8,38 45,-51-54,10 12,248 266,-263-284,-1-1,1 1,-1 1,-1-1,1 1,-1-1,0 1,0 0,-1 0,0 0,0 1,0-1,-1 0,0 1,0-1,-1 1,1-1,-1 1,-1-1,1 1,-1-1,0 1,-1-1,0 0,-3 9,-2 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3:01.6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2537,'27'-24,"2"1,0 1,48-26,-77 48,99-54,2 6,2 4,157-45,-124 50,237-33,151 14,-360 43,83-9,1991-218,-1921 195,559-159,-83-60,-463 152,119-47,373-152,15 38,-565 188,-214 68,1 2,1 3,77-7,-71 11,0-2,64-21,-66 15,-59 17,58-14,0-3,-1-3,79-38,-128 51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3:48.76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55 1,'-1'0,"0"0,0 1,0-1,0 1,0-1,0 1,0-1,1 1,-1 0,0-1,0 1,0 0,1 0,-1 0,1-1,-1 1,0 0,1 0,-1 0,1 0,0 0,-1 0,1 0,0 0,-1 1,-7 36,5-23,-5 22,1 1,2 0,1 0,2 1,7 75,-5-112,0 0,0-1,0 1,0 0,0 0,1 0,-1 0,1 0,-1 0,1-1,0 1,0 0,0 0,0-1,0 1,0-1,0 1,1-1,-1 1,0-1,1 0,-1 0,1 1,0-1,-1 0,1 0,0-1,-1 1,1 0,0-1,0 1,0-1,0 1,0-1,3 0,-2 0,-1 0,1-1,0 0,-1 0,1 0,-1 0,0 0,1 0,-1 0,0-1,0 1,0-1,0 0,0 0,0 1,0-1,0 0,-1-1,1 1,-1 0,0 0,1-1,-1 1,0-1,1-4,3-18,-2 0,0 0,-2 0,-1 0,-4-38,0-13,0 21,-2 36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3:50.76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21 11,'0'-4,"-4"-2,-2 5,0 7,2 6,5 10,7 6,2 10,8 8,1 0,1 1,2 5,2-2,-4-5,-5-6,-1-9,-3-7,-3-6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3:52.77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101 0,'0'20,"-1"1,0-1,-2 0,0 0,-1-1,-1 1,-13 30,18-49,0-1,0 0,-1 0,1 1,0-1,0 0,-1 0,1 0,0 1,0-1,-1 0,1 0,0 0,0 0,-1 0,1 0,0 1,-1-1,1 0,0 0,-1 0,1 0,0 0,-1 0,1 0,0 0,-1 0,1-1,0 1,0 0,-1 0,1 0,0 0,-1 0,1 0,0-1,-1 1,-15-13,-8-21,21 27,0 0,1-1,0 1,0-1,1 1,0-1,0-13,1 18,0 0,0 0,0 0,1 0,-1 1,1-1,0 0,-1 0,1 0,1 1,-1-1,0 0,1 1,-1-1,1 1,-1 0,1-1,0 1,0 0,0 0,1 0,-1 1,4-3,-6 3,1 1,0 0,0-1,0 1,0 0,0-1,-1 1,1 0,0 0,0 0,0 0,0 0,0 0,0 0,0 0,0 0,0 0,-1 1,1-1,0 0,0 1,0-1,0 0,0 1,-1-1,1 1,0-1,0 1,-1 0,1-1,-1 1,2 1,10 27,-8-10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3:54.42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0 378,'0'-9,"0"1,1-1,0 0,0 1,1-1,0 1,0 0,1 0,0 0,1 0,0 0,0 0,0 1,1 0,0 0,0 0,1 1,0-1,0 1,9-6,20-14,1 0,1 3,1 1,1 1,73-26,-80 36,1 2,0 1,1 2,0 0,-1 3,1 1,1 1,35 5,-63-4,0 1,1-1,-1 2,0-1,0 1,0 0,-1 0,1 1,0 0,-1 0,0 1,1 0,-2 0,1 0,0 1,-1 0,0 0,0 0,0 0,-1 1,1 0,-1 0,-1 0,1 0,-1 1,0 0,-1-1,0 1,0 0,0 0,-1 0,1 11,1 10,-1 1,-1-1,-1 1,-2-1,-1 0,-1 0,-2 0,0 0,-17 43,0-16,-2-1,-3-1,-51 75,61-102,-1-2,-30 31,36-45,14-18,14-20,4 8,0 1,2 0,0 2,1 0,1 2,36-19,3-4,106-59,-112 71,66-43,-106 58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3:55.84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69 32,'-4'-5,"-6"-5,-5-1,0 5,2 9,3 7,9 3,7-2,8-2,1-7,-2-8,-3-7,2-2,-3 2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3:57.03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1 427,'0'-4,"0"-19,0 0,7-38,-5 52,0 0,1 1,0-1,1 1,0-1,0 1,1 0,0 1,11-14,7-6,2 1,1 2,51-40,-62 54,1 0,-1 0,1 2,1 0,0 1,0 1,0 0,1 2,25-5,-39 9,0-1,0 1,-1 0,1 1,0-1,0 0,0 1,-1 0,1 0,0 0,-1 1,1-1,-1 1,0 0,1 0,-1 0,0 0,0 0,0 1,-1-1,1 1,0 0,-1 0,0 0,0 0,0 0,0 1,0-1,0 1,-1-1,0 1,0-1,0 1,1 5,2 15,0 0,-2 0,-1 0,-2 32,1-31,-2 2,0 1,-2-1,-1-1,0 1,-3-1,-14 37,-18 45,42-104,6-7,11-7,-18 9,30-16,1 1,0 2,1 1,1 2,41-8,-16 7,-1 3,79-1,-124 9,0 1,0 1,0 0,0 1,0 0,0 1,-1 0,1 1,18 8,-24-8,-1 0,1 0,-1 1,0 0,-1 0,1 0,-1 0,0 1,0 0,-1 0,1 0,-1 1,-1 0,1-1,-1 1,-1 1,4 13,-2-2,-1 2,-1-1,-1 0,-1 0,-1 1,0-1,-2 0,0 0,-2 0,0 0,-1-1,-8 20,-17 32,-69 117,92-174,-144 234,115-194,-2-2,-66 67,98-111,0-1,0-1,0 1,-1-1,0-1,0 1,-1-1,1-1,-11 4,4-4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4:03.03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478 3088,'1'-11,"0"1,1-1,6-19,3-24,-8-25,-3-1,-3 1,-4 0,-25-120,-105-303,60 244,-4-37,-51-356,110 423,9-294,14 579,2-1,3 0,14 66,159 641,-171-713,-1 0,-3 0,-4 90,-1-126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4:12.2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779 3457,'-1'0,"0"0,0-1,1 1,-1-1,0 1,0-1,1 1,-1-1,0 1,0-1,1 1,-1-1,1 0,-1 0,1 1,-1-1,1 0,-1 0,1 0,0 1,-1-1,1 0,0 0,0 0,0-1,-6-27,6 25,-8-97,7-151,4 115,-3-1270,2 1363,10-55,-7 65,-1-1,-1 0,-3-39,-4 40,-1 0,-2 1,-2-1,-17-44,17 59,-1 0,-1 1,-1 0,-1 1,0 0,-28-25,-5-9,-77-109,116 152,0 1,0 1,0-1,-1 1,-15-9,-25-21,47 35,1 1,0 0,0-1,0 1,-1 0,1-1,0 1,0 0,-1-1,1 1,0 0,-1 0,1 0,0-1,-1 1,1 0,0 0,-1 0,1 0,0-1,-1 1,1 0,-1 0,1 0,0 0,-1 0,1 0,0 0,-1 0,1 0,-1 0,1 1,0-1,-1 0,1 0,0 0,-1 0,1 0,-1 1,-5 19,6 44,0-42,-9 150,2-77,11 188,42 204,-12-210,29 337,-55-532,38 158,-18-111,-23-103,30 121,-30-131,1 0,0 0,1-1,1 0,1 0,17 23,-5-7,-18-25,0 0,1-1,-1 1,1-1,0 0,1 0,-1 0,1 0,0-1,0 0,0 0,1 0,7 3,-12-7,0 0,0 0,-1 0,1-1,0 1,0 0,0 0,0-1,0 1,0-1,-1 1,1-1,0 1,0-1,-1 1,1-1,0 0,-1 1,1-1,-1 0,1 0,-1 0,1 1,-1-1,1 0,-1 0,0 0,1 0,-1 0,0 0,0 1,0-1,0 0,0 0,0 0,0-1,2-38,-10-77,-26-135,-30-56,-6-26,57 248,-5-168,15 186,-18-104,11 102,-3-84,0-45,1-26,12 205,2-38,-3 0,-2 1,-2 0,-22-93,3 32,19 84,-2 0,-18-57,6 41,-10-28,-74-144,101 219,0 0,0 0,0-1,-1 1,1 0,-1 1,0-1,0 0,0 1,0 0,0 0,-1 0,-5-3,8 5,0-1,0 1,0 0,0 0,0 0,0 0,0 0,0 0,0 0,0 0,0 0,0 0,0 0,0 1,0-1,0 0,0 1,0-1,1 1,-1-1,-1 2,0-1,1 1,0 0,-1 0,1-1,0 1,0 0,0 0,0 0,0 0,1 0,-1 1,1-1,-1 3,-3 23,2-1,1 1,1-1,2 0,0 1,8 29,3 4,34 94,-46-153,0 1,0 0,0-1,0 1,1-1,-1 1,1-1,0 0,0 1,0-1,0 0,0 0,0-1,0 1,1 0,-1-1,1 1,3 1,-5-3,0 0,1 0,-1 0,1 0,-1 0,1 0,-1 0,0 0,1-1,-1 1,0 0,1-1,-1 1,0-1,1 0,-1 1,0-1,0 0,0 0,0 0,1 1,-1-1,0-1,-1 1,1 0,0 0,0 0,0 0,-1-1,1 1,-1 0,1 0,-1-1,1 1,-1-1,0 1,1-2,3-15,-1 1,0 0,-1-1,-1 1,-1-1,-1 1,0-1,-1 1,-7-30,-4-2,-2 1,-23-51,-1 23,37 72,-1-1,0 1,0 0,0 0,-1 0,1 0,-1 1,0 0,0 0,0 0,0 0,-1 0,-9-3,13 5,-1 1,0 1,0-1,0 0,1 0,-1 1,0-1,0 1,1-1,-1 1,0 0,1-1,-1 1,1 0,-1 0,1 0,-1 1,1-1,0 0,-1 0,1 1,0-1,0 1,0-1,0 1,0-1,1 1,-2 3,-19 48,0 11,11-37,1 1,1 0,2 1,-5 40,11-66,0 1,0-1,0 0,0 0,0 0,1 1,-1-1,1 0,0 0,0 0,0 0,0 0,1 0,-1 0,1-1,0 1,0 0,0-1,0 1,0-1,0 0,1 0,-1 0,1 0,-1 0,1 0,0-1,0 1,0-1,0 0,0 0,0 0,0 0,0-1,0 1,0-1,1 1,-1-1,0 0,0-1,0 1,1 0,-1-1,0 0,0 0,0 0,0 0,0 0,0 0,0-1,-1 0,1 1,0-1,-1 0,5-5,4-5,-3 3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4:20.49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1466 5441,'-5'-65,"-2"1,-3 0,-3 0,-23-67,8 27,-110-402,-18-73,33 149,78 282,-197-617,230 713,1 0,-4-71,-5-27,-37-160,8 116,23 104,-91-373,75 215,42 246,-12-76,4 32,-4-81,11 105,-2 1,-1-1,0 1,-2-1,-13-34,10 35,2 0,1 0,1-1,0 0,-1-33,7-33,-1-48,0 134,0 1,0 0,0-1,0 1,0-1,-1 1,1 0,0 0,-1-1,1 1,-1 0,1-1,-1 1,0 0,1 0,-1 0,0 0,0 0,0 0,0 0,-1-2,1 4,0-1,0 1,1 0,-1-1,0 1,0 0,1-1,-1 1,1 0,-1 0,1 0,-1 0,1-1,-1 1,1 0,0 0,-1 0,1 0,0 0,0 0,0 0,0 0,0 0,0 0,0 0,0 0,0 0,0 0,1 1,0 9,0 0,1-1,0 1,0-1,1 1,1-1,0 0,0 0,1-1,0 1,1-1,0 0,0 0,1-1,0 0,1 0,0-1,0 0,0 0,1-1,16 10,-24-16,-1 1,1 0,0-1,0 1,0-1,0 1,0-1,0 1,1-1,-1 0,0 0,0 1,0-1,0 0,0 0,0 0,0 0,1 0,-1 0,0 0,0-1,0 1,0 0,0-1,0 1,0-1,2 0,-2-1,0 1,-1 0,1-1,0 1,-1-1,1 1,-1-1,0 0,1 1,-1-1,0 1,0-1,0 0,0 1,0-1,-1-2,0-5,-1 0,0 1,0-1,-1 1,-7-16,2 10,-1 1,0 0,-1 0,0 1,-1 0,0 1,-23-17,29 24,-1 0,0 0,-1 1,1 0,-1 1,1-1,-1 1,0 1,0-1,0 1,0 0,0 1,0-1,0 1,0 1,0-1,0 1,0 1,1-1,-9 4,10-3,0 1,0-1,1 1,-1 0,0 1,1-1,0 1,0 0,0 0,1 0,-1 1,1-1,0 1,0 0,0 0,1 0,0 0,0 0,0 0,1 1,-1-1,1 1,0 6,-2 10,1 0,2 0,0 0,4 34,-3-53,-1 1,1 0,0-1,0 1,0-1,0 1,1-1,0 0,-1 1,1-1,0 0,1 0,-1 0,0-1,1 1,0-1,-1 1,1-1,0 0,0 0,1 0,-1 0,0 0,1-1,-1 0,1 0,-1 0,1 0,-1 0,1 0,0-1,-1 0,1 0,0 0,-1 0,1-1,0 1,-1-1,1 0,-1 0,1 0,-1-1,1 1,-1-1,0 0,0 1,0-2,0 1,0 0,0-1,-1 1,1-1,-1 0,1 1,-1-1,0-1,0 1,-1 0,3-6,1-6,-1 1,0-1,-1 0,-1-1,0 1,-2 0,1-1,-2 1,-3-21,4 36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4:25.37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2056 9020,'19'-83,"-15"34,-2-1,-9-91,-28-99,-121-451,-47 7,6 24,-146-768,249 1008,58 279,19 83,2-2,3 0,-8-116,24-160,-5-195,-5 486,-2 1,-2 0,-2 0,-2 1,-30-63,-11-37,-135-574,171 573,14 96,-15-71,-132-375,107 340,-4 13,-108-379,150 474,1 0,3 0,2-51,-2-34,3 129,0 0,0 0,0 1,0-1,0 0,0 1,0-1,-1 0,1 1,-1-1,1 1,-1-1,0 1,0-1,0 1,1-1,-1 1,-1-1,1 1,0 0,0 0,0 0,-1 0,-2-2,2 2,0 1,0 0,0 0,0 0,0 0,0 0,0 1,0-1,0 1,0-1,0 1,0-1,0 1,0 0,1 0,-1 0,-2 2,-6 4,1 0,-1 1,2 0,-1 0,-13 19,20-25,0 0,0 1,1-1,-1 0,1 1,-1 0,1-1,0 1,0 0,0-1,1 1,-1 0,1 0,-1 0,1 0,0-1,0 1,0 0,0 0,1 0,-1 0,1 0,0-1,0 1,0 0,0 0,0-1,3 5,0-3,-1-1,1 0,-1 1,1-2,0 1,0 0,0-1,1 0,-1 0,1 0,-1 0,1-1,0 0,-1 0,1 0,9 0,-11 0,0-1,-1 0,1 0,0 0,0 0,0 0,0-1,0 1,-1-1,1 1,0-1,-1 0,1-1,0 1,-1 0,1-1,-1 1,0-1,1 0,-1 1,0-1,0 0,0-1,0 1,-1 0,1 0,2-6,-1 2,-1-1,0 0,-1 0,0 0,0 0,0 0,-1-1,0 1,0 0,-2-10,2 15,0 0,0 1,0-1,0 0,-1 1,1-1,-1 0,1 1,-1-1,1 1,-1-1,0 1,0-1,0 1,0-1,0 1,0 0,0-1,0 1,-1 0,1 0,0 0,-1 0,1 0,-1 0,1 0,-1 1,1-1,-1 0,1 1,-3-1,3 1,-1 1,1-1,-1 1,1-1,-1 1,1-1,0 1,0 0,-1 0,1 0,0 0,0-1,0 2,0-1,0 0,0 0,0 0,0 0,0 1,0-1,1 0,-1 1,1-1,-1 0,1 1,-1-1,1 1,0-1,0 1,0-1,0 1,0-1,0 1,0-1,0 2,1 3,0 1,0-1,0 1,1-1,-1 0,2 0,-1 0,1 0,0 0,0 0,0-1,1 0,0 1,0-1,0 0,1-1,-1 1,1-1,0 0,11 6,-9-2,-3-1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3:39.84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1158,'0'-4,"1"1,0-1,0 1,0 0,0 0,0 0,1 0,-1 0,1 0,0 0,0 0,0 0,1 1,-1-1,0 1,1 0,5-4,52-32,-58 37,41-19,1 2,79-22,-33 12,953-316,-789 260,135-49,-276 93,-12 5,121-61,-207 89,-2-1,1 0,14-13,-31 20,-1-1,1 1,-1 0,0 0,1 0,-1 1,0-1,0 1,0 0,-3 0,4 0,-39-5,0-2,0-2,-49-18,48 13,0 3,-80-12,50 22,55 1,-1 0,1 0,0-2,-35-7,53 9,-1 0,1 0,-1 0,1 0,-1 0,1 0,-1 0,1 0,0 0,-1-1,1 1,-1 0,1 0,0 0,-1-1,1 1,-1 0,1 0,0-1,-1 1,1 0,0-1,-1 1,1 0,0-1,0 1,0-1,-1 1,1 0,0-1,0 1,0-1,0 1,-1-1,1 1,0 0,0-1,16-10,28-2,113-6,2 8,215 11,-361 0,0 1,0 0,0 1,0 1,20 6,-30-8,-1 0,0 0,1 0,-1 0,0 1,0-1,0 1,0-1,0 1,0 0,0 0,-1 0,1 0,-1 0,1 0,-1 0,0 1,0-1,0 0,0 1,0-1,0 1,-1-1,1 1,-1-1,0 1,1 0,-1-1,-1 1,1-1,0 1,-1 0,1-1,-2 4,-29 122,-38 201,65-310,-1 0,-1 0,-1-1,0 0,-2 0,-15 25,-8 18,20-35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4:30.21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1767 4141,'-2'-19,"-1"0,-1 0,-1 1,0-1,-1 1,-1 1,0-1,-2 1,-15-24,-11-26,-55-107,50 101,3-1,-50-143,49 94,10 39,-18-100,34 119,-3 1,-44-122,-88-180,-86-135,35 78,180 378,-12-47,-12-35,19 64,-24-111,4 13,26 99,12 42,-1-1,0 1,-2 1,0-1,-1 1,-19-30,-4 0,-27-55,6 9,26 41,17 31,-26-41,33 59,0 1,0 0,0 0,0 1,-1-1,1 0,-1 1,0 0,0 0,0 0,-1 1,1-1,0 1,-1 0,-6-2,10 4,-1 0,1-1,0 1,-1 0,1 0,-1 0,1 0,0 0,-1 1,1-1,0 0,-1 1,1-1,0 1,-1-1,1 1,0-1,0 1,0 0,0 0,-1-1,-1 3,1 0,0 0,1-1,-1 1,0 0,1 0,0 0,0 0,0 0,-2 5,1 8,0 0,1-1,0 20,1-26,0 26,-2 9,3 1,1 0,17 88,-16-120,0-1,2 0,-1 0,1 0,1 0,0-1,1 0,0 0,1-1,0 0,0 0,1-1,0 0,1 0,0-1,1-1,-1 0,19 10,-16-11,0 0,0-1,1 0,0-1,24 3,-36-6,1 0,-1-1,1 0,0 1,-1-1,1 0,0 0,-1-1,1 1,-1 0,1-1,0 0,-1 0,1 1,-1-2,0 1,1 0,-1 0,0-1,0 1,0-1,1 0,-2 1,1-1,0 0,0 0,-1 0,1 0,-1-1,1 1,-1 0,0-1,0 1,0-1,0 1,-1-1,1-3,1-7,-1 1,-1-1,0 0,-1 0,0 0,-1 0,0 0,-1 1,-1-1,0 1,0 0,-1 0,-1 0,0 1,-1-1,0 2,0-1,-1 1,-1 0,-12-11,18 19,0 0,-1 0,1 0,-1 0,0 0,1 1,-1 0,0 0,0 0,0 0,0 0,0 1,0 0,0 0,0 0,0 0,0 1,0-1,0 1,0 0,0 0,0 1,0-1,-5 4,-5-1,13-3,1-1,-1 0,0 0,0 0,1 0,-1 0,0 0,0 0,1 0,-1 0,0 0,0-1,1 1,-1 0,0 0,1-1,-1 1,0 0,1-1,-1 1,0-1,1 1,-1-1,1 1,-1-1,1 1,-1-1,1 1,-1-1,1 0,0 1,-1-1,1 0,0 0,-1 1,1-1,0 0,0 1,0-1,0 0,0 0,0 1,0-3,-2-12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4:33.1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1 331,'0'-12,"2"1,-1 0,2 0,-1-1,1 2,1-1,0 0,1 1,0 0,0 0,1 0,1 0,-1 1,2 0,-1 1,9-8,4-3,1 1,1 2,0 0,1 1,38-18,-51 27,0 2,0-1,1 1,-1 1,1 0,0 1,0 0,0 0,0 1,0 0,0 1,0 1,18 2,-27-2,1 0,-1 0,0 1,1-1,-1 1,0-1,0 1,0 0,0 0,-1 0,1 0,0 0,-1 0,1 0,-1 1,0-1,0 1,0-1,0 0,0 1,0 0,-1-1,1 1,-1 3,2 9,-2 0,0 0,-2 19,0-8,2-1,-1 1,-1-1,-1 0,-1 1,-1-1,-2-1,0 1,-19 38,-161 249,176-296,3-1,26-26,223-187,21 14,-229 162,164-89,-179 102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4:34.7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0 434,'127'-134,"-75"86,2 2,97-65,-130 98,0 1,1 0,1 2,0 1,0 0,1 2,0 0,0 2,0 1,1 1,30 0,-50 2,1 2,0-1,-1 1,1 0,0 0,-1 0,0 1,1 0,-1 0,0 0,0 1,0-1,0 1,0 1,-1-1,1 1,-1-1,0 1,0 0,-1 1,1-1,-1 1,0-1,0 1,0 0,-1 0,1 1,-1-1,-1 0,1 1,-1-1,0 1,1 10,0 5,-2 0,0 1,-1-1,-1 0,-1 0,-1 0,-11 36,-10 8,-3-2,-3-1,-2-1,-64 88,85-126,12-23,0 1,0-1,1 0,-1 0,0 1,0-1,0 0,0 0,0 0,0 1,0-1,0 0,1 0,-1 0,0 1,0-1,0 0,0 0,1 0,-1 0,0 0,0 1,0-1,1 0,-1 0,0 0,0 0,0 0,1 0,-1 0,0 0,0 0,1 0,-1 0,0 0,0 0,1 0,-1 0,0 0,0 0,0 0,1 0,-1 0,0 0,1 0,41-19,-25 10,248-95,-262 102,0 1,0 0,0 0,1 0,-1 0,0 1,1-1,-1 1,0 0,1 0,-1 0,1 0,-1 1,0-1,1 1,-1 0,0 0,0 0,1 1,2 1,-3 0,-1-1,1 1,-1 0,0 1,1-1,-2 0,1 0,0 1,-1 0,1-1,-1 1,0 0,0-1,-1 1,1 0,-1 0,0 6,1 9,-2 1,-1-1,0 1,-1-1,-2 0,0 0,0 0,-16 31,4-13,-2-1,-2 0,-30 39,24-44,0-1,-2-1,-33 25,-13 13,70-62,-1 0,0 0,0-1,-1 1,1-1,-1-1,0 1,0-1,0-1,0 1,0-1,-1 0,1-1,-1 0,1 0,-1 0,-13-2,0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4:36.0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0,'0'4,"0"6,0 10,0 10,4 8,6 2,5 3,1-2,1 1,2-2,-2-4,-3-4,-1-3,-2-2,-3-1,-3-6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4:40.07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1380 2746,'-8'1,"0"0,0 1,0-1,0 2,0-1,-11 6,-4 0,-583 257,489-209,41-19,-366 164,401-182,33-14,28-13,535-201,15 37,-462 140,725-184,-170 48,1357-455,-1168 347,488-111,-304 169,-111 49,-630 102,312-116,-508 145,-1-3,-3-5,-1-3,93-68,-136 83,-33 24,-1-2,0 0,-1 0,0-2,-1 0,0-1,22-30,-22 27,0 1,2 0,0 2,0 0,1 0,1 2,21-12,-15 8,0 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4:43.19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0,'29'55,"37"49,4 7,483 914,-37 24,-275-554,305 486,-159-318,-243-312,-106-247,-36-100,16 48,3-1,2-1,34 55,-19-48,150 245,-157-251,2-2,77 91,-97-125,0 2,-1 0,-1 0,-1 1,15 37,25 100,-4-7,-16-81,-20-49,-2 1,0 1,-1-1,9 40,-13-44,1 0,1 0,0 0,1 0,10 16,4 11,-11-21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4:45.22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54 10,'0'0,"0"0,0-1,0 1,0 0,0 0,0-1,0 1,0 0,0-1,0 1,0 0,0-1,0 1,0 0,0 0,0-1,0 1,0 0,-1-1,1 1,0 0,0 0,0-1,0 1,-1 0,1 0,0-1,0 1,0 0,-1 0,1 0,0-1,-1 1,1 0,0 0,0 0,-1 0,1 0,0 0,-1 0,1 0,0 0,0-1,-1 1,1 0,0 0,-1 1,1-1,0 0,-1 0,1 0,0 0,0 0,-1 0,1 0,-1 1,-13 13,8 0,1 1,1-1,0 1,1 0,0 0,2 0,-1 19,7 113,-4-135,1 27,14 131,-12-143,1-1,1 0,2-1,13 34,-18-54,0 0,0 0,0-1,1 1,-1-1,1 0,0 0,0 0,1 0,-1-1,1 1,0-1,7 3,-10-5,0 0,0 0,0 0,0-1,0 1,0-1,0 1,0-1,0 0,0 0,0 0,0 0,0 0,0 0,0 0,0-1,0 1,0-1,0 0,0 1,-1-1,1 0,0 0,0 0,0 0,-1-1,1 1,-1 0,1-1,-1 1,0-1,1 1,-1-1,0 0,0 1,0-1,0 0,0 0,0-3,10-27,-2 0,11-66,-4 10,11-63,-24 131,-2-1,0 1,-2 0,0 0,-6-30,6 45,-1 1,1 0,-1 0,0 1,0-1,0 0,0 1,-1-1,0 1,1-1,-1 1,0 0,-1 1,-5-6,-57-27,30 18,32 15,0 1,0 0,0 0,0 0,-1 1,1-1,0 1,0 0,0 0,0 1,0-1,0 1,-1 0,1 0,0 0,1 1,-1-1,0 1,0 0,1 0,-1 0,1 0,-7 6,-5 5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4:49.41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186 375,'-1'-6,"-1"1,0 0,0 0,-1 0,1 1,-1-1,0 0,-5-4,-5-11,-19-35,14 24,0-1,2-1,-17-50,21 56,-4-12,15 39,1 0,0 0,0-1,0 1,0 0,0 0,0 0,0 0,0 0,0 0,0 0,0-1,0 1,0 0,-1 0,1 0,0 0,0 0,0-1,0 1,0 0,0 0,0 0,0 0,1 0,-1 0,0-1,0 1,0 0,0 0,0 0,0 0,0 0,0 0,0-1,0 1,0 0,0 0,0 0,1 0,-1 0,0 0,0 0,0 0,0 0,0 0,0 0,1-1,-1 1,0 0,0 0,0 0,0 0,0 0,0 0,1 0,-1 0,0 0,17 14,223 278,-174-205,293 440,-269-402,-100-138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4:51.38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231 119,'-5'-1,"1"-1,-1-1,1 1,-1-1,1 1,0-1,0-1,0 1,1 0,-1-1,1 0,0 0,0 0,-3-5,-11-11,12 15,0-1,-1 1,0 1,0-1,-13-6,17 10,1 1,0-1,0 1,0-1,0 1,-1-1,1 1,0 0,-1 0,1 0,0-1,0 1,-1 1,1-1,0 0,-1 0,1 0,0 1,0-1,-1 0,1 1,0-1,0 1,0 0,0-1,-1 1,1 0,0 0,0-1,1 1,-1 0,0 0,0 0,0 0,0 1,1-1,-1 0,1 0,-1 0,1 0,-1 1,0 1,-3 17,0 1,1 0,1-1,1 1,1 0,4 34,-1 3,-3-19,0 3,2 1,14 81,-15-119,1-1,0 1,0-1,0 1,0-1,1 0,-1 0,1 0,0 0,0-1,1 1,-1-1,1 0,0 0,0 0,0 0,0-1,0 1,0-1,1 0,-1-1,1 1,-1-1,1 0,0 0,4 1,17 1,0-1,0-1,46-5,-27 2,3 3,-27 0,1-1,35-5,-54 5,-1-1,0 0,0 1,1-1,-1 0,0 0,0 0,0-1,0 1,0 0,0-1,-1 1,1-1,0 0,-1 1,1-1,-1 0,0 0,2-2,-1-1,0 0,0 0,0-1,-1 1,1 0,-1-1,0-10,-1-7,-1 0,-1 1,-5-24,6 36,-7-34,-1 1,-24-66,26 89,-2 1,0-1,-1 2,-1 0,0 0,-1 1,-23-25,33 40,-1 0,1 0,0 0,-1 0,1 0,-1 1,1-1,-1 1,0 0,0 0,0 0,0 0,1 0,-1 1,0-1,0 1,0 0,0 0,0 0,0 0,0 0,0 1,0 0,0-1,0 1,0 0,0 0,0 0,1 1,-1-1,0 1,1 0,0-1,-1 1,-3 4,-6 5,0 1,1 1,0-1,1 2,-10 17,-11 19,2 1,3 1,2 1,2 1,2 1,4 1,1 0,3 1,-5 65,12-64,2 0,3 0,11 81,-7-116,1 0,0-1,2 1,17 37,-17-47,-1-1,1 0,1-1,0 0,1 0,0-1,1 0,0 0,12 8,-14-13,1 0,0-1,0 0,0-1,0 1,0-2,1 1,-1-2,1 1,0-1,-1 0,1-1,0 0,16-3,-2 0,0-2,0 0,-1-1,39-17,-37 11,-1-1,0-1,-1-1,0-1,-1-1,-1-1,-1-1,-1-1,0-1,-2 0,0-1,-1-1,-2 0,0-2,-2 1,0-1,-2-1,-1 0,0-1,-3 1,0-1,-1-1,1-36,-6 27,0 0,-3 0,-1 1,-1-1,-2 1,-2 0,-1 1,-2 0,-2 1,0 0,-3 1,-34-53,45 77,0 1,-1-1,0 1,0 1,-1-1,0 1,0 1,-1-1,-15-8,21 14,1 0,-1 0,0 0,0 0,1 0,-1 1,0-1,0 1,0 0,0-1,0 1,0 1,1-1,-1 0,0 1,-4 1,4-1,0 1,1 0,-1-1,0 1,1 0,-1 1,1-1,0 0,-1 1,1-1,1 1,-1 0,0 0,1 0,-1 0,1 0,-2 6,-17 55,3 2,2 0,4 1,2 0,1 134,8-196,0-1,0 1,0-1,1 0,-1 1,1-1,0 0,1 1,-1-1,1 0,-1 0,5 7,-3-9,-1 0,0 0,1 0,-1 0,1 0,0-1,-1 1,1-1,0 0,0 0,0 0,0 0,0 0,0-1,0 1,0-1,0 0,1 0,2 0,51 7,-48-5,1 0,0-1,0 0,0-1,0 1,0-2,13-1,-21 1,0 1,-1-1,1 1,-1-1,1 1,-1-1,1 0,-1 0,1 0,-1 0,1 0,-1 0,0 0,0 0,0-1,0 1,0 0,0-1,0 1,0-1,0 1,0-1,-1 1,1-1,-1 0,1 1,-1-1,0 1,0-1,1 0,-1 0,0 1,-1-1,1 0,0 1,0-1,-1 0,1 1,-1-1,1 1,-2-4,-1 0,1-1,-1 1,0 0,0 0,0 0,-1 0,0 0,0 1,0 0,-8-6,4 5,-1 0,0 1,0 0,-1 1,1 0,-1 1,1 0,-1 0,0 1,0 0,0 0,0 1,0 1,1 0,-1 0,-15 5,3-1,1 1,0 1,0 1,1 1,0 1,-25 16,28-14,0 0,1 1,1 0,0 2,-19 23,24-25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4:53.20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0 352,'0'-28,"2"-1,0 1,2 0,8-32,-8 47,0 0,1 1,0-1,0 1,2 0,0 1,0 0,1 0,0 0,0 1,13-11,-17 18,1-1,0 1,0 1,0-1,1 1,-1-1,1 1,-1 1,1-1,0 1,0 0,-1 1,1-1,0 1,0 0,7 1,12 2,0 1,33 9,-51-11,50 13,-1 3,-1 1,-1 3,-1 3,88 54,-125-68,-1 0,-1 1,1 0,-2 1,14 18,-22-26,-1 1,0 0,-1 0,0 0,0 1,0-1,0 1,-1-1,0 1,-1 0,0 0,0 0,0 0,-1 0,0 0,-1 12,-10 33,-2 0,-3-1,-35 78,20-53,-11 16,-6 17,48-109,-1 0,1 0,0 0,0 1,0-1,0 0,0 0,0 0,0 0,0 0,-1 1,1-1,0 0,0 0,0 0,0 1,0-1,0 0,0 0,0 0,0 0,0 1,0-1,0 0,0 0,0 0,1 0,-1 1,0-1,0 0,0 0,0 0,0 0,0 1,0-1,0 0,0 0,1 0,-1 0,0 0,0 0,0 0,0 1,0-1,1 0,-1 0,0 0,0 0,0 0,0 0,1 0,-1 0,0 0,0 0,0 0,1 0,-1 0,0 0,0 0,1 0,15-8,16-14,17-15,2 2,83-44,-27 18,-80 45,-10 7,0 0,-1-2,-1 0,1 0,-2-2,0 0,13-15,-17 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6:51.89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62 578,'-3'0,"-1"1,1-1,-1-1,1 1,0-1,-1 1,1-1,-1 0,1 0,0 0,0-1,0 1,-4-3,6 3,0 0,0-1,0 1,0-1,0 0,0 1,0-1,0 0,1 0,-1 1,1-1,-1 0,1 0,0 0,-1 0,1 0,0 1,0-1,1 0,-1 0,0 0,1 0,-1 0,1 1,1-4,4-16,2 0,0 0,2 1,0 0,1 1,1 1,1-1,27-29,10-2,81-63,12-12,-122 103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20.71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1,'3'48,"1"0,14 55,-3-9,97 1370,-112-1440,-1-18,0 0,1 0,0-1,0 1,1 0,-1 0,1 0,0 0,1-1,0 1,0-1,0 1,5 9,-5-14,-1 0,0 0,0 0,1-1,-1 1,0-1,1 1,-1-1,1 1,-1-1,1 0,-1 1,1-1,-1 0,1 0,-1 0,1 0,-1-1,1 1,-1 0,0-1,1 1,1-1,41-18,-23 9,165-52,293-60,-228 56,1 0,-248 65,-9 1,4 0,-11 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3:40.8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1,'1'5,"0"0,1 0,0 1,0-1,0 0,0-1,1 1,3 6,7 12,172 412,40 91,-201-470,-11-24,1-2,30 49,-43-78,0 1,0-1,0 0,0 0,0 1,0-1,0 0,1 0,-1 0,0-1,1 1,-1 0,1 0,-1-1,1 1,-1-1,1 1,-1-1,1 0,-1 1,1-1,0 0,-1 0,1 0,-1 0,1 0,0-1,-1 1,1 0,-1-1,1 1,-1-1,1 0,-1 1,1-1,-1 0,0 0,0 0,3-2,6-6,1 0,-2 0,18-22,-10 11,67-75,-72 80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4:59.22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1429 2765,'1'-2,"0"0,-1 0,1 0,0 0,-1-1,1 1,-1 0,0 0,0-1,0 1,0 0,0-1,0 1,-1 0,0-4,0-5,0 2,1 0,0 0,0 0,1 0,0 0,1 0,0 0,0 1,5-13,-4 16,0 0,0 1,1-1,-1 1,1 0,0 0,0 0,0 1,0-1,1 1,0 0,-1 0,1 1,0-1,0 1,10-3,-10 3,0 1,1-1,-1 1,0 0,1 0,-1 1,0-1,1 1,-1 1,1-1,5 2,-9-2,-1 0,0 1,1 0,-1-1,0 1,0 0,0-1,0 1,1 0,-1 0,0 0,0 0,-1 0,1 0,0 0,0 0,0 0,0 2,0 0,0 0,-1-1,1 1,-1-1,0 1,0 0,0-1,0 1,0 0,0-1,-1 1,-1 4,-1 4,-1 0,-1-1,0 1,0-1,0 0,-2-1,-13 18,16-22,-1 0,1 0,-1-1,0 1,0-1,-1 0,1-1,-1 1,0-1,1 0,-1-1,-1 1,1-1,0 0,-8 1,9-4,1 1,0-1,-1 0,1 0,0 0,0 0,-1-1,1 0,0 0,1 0,-1 0,0 0,1-1,-1 0,1 0,0 0,0 0,0 0,0-1,-3-3,-2-4,1-1,-1 1,2-1,0 0,-6-17,10 26,1 1,0-1,0 0,1 1,-1-1,1 0,-1 1,1-1,0 0,0 0,0 0,0 1,0-1,1 0,-1 0,1 1,0-1,0 0,0 1,0-1,0 1,0-1,4-4,-2 5,0 0,0-1,1 1,-1 1,1-1,-1 0,1 1,0 0,-1 0,1 0,0 0,0 0,0 1,0 0,0 0,7 0,-3 1,-1 0,1 0,-1 0,1 1,-1 0,1 1,-1 0,0 0,0 0,0 1,-1 0,1 0,11 10,-18-13,0-1,1 0,-1 0,0 0,0 0,1 0,-1 0,0 0,1 0,-1 0,0 0,0 0,1 0,-1 0,0 0,1 0,-1 0,0 0,1 0,-1 0,0 0,0-1,1 1,-1 0,0 0,0 0,1 0,-1-1,0 1,0 0,0 0,1 0,-1-1,0 1,0 0,0 0,0-1,0 1,1 0,-1-1,0 1,0 0,0 0,0-1,0 1,0 0,0-1,0 1,0 0,0-1,0 1,0 0,0 0,0-1,-1 1,1 0,0-1,0 1,0-22,-4-7,-1 1,-2 1,0-1,-2 1,-1 0,-23-43,6 21,-2 1,-53-65,29 43,-50-87,43 63,34 56,2-1,1 0,-28-71,40 85,-1 2,0-1,-2 2,-18-25,-23-36,18 23,-69-83,12 16,-111-198,197 311,2 3,2 0,-1 0,1-1,1 0,-3-18,5 21,-1 1,0-1,0 0,0 1,-1-1,-1 1,0 0,0 0,0 0,-10-12,14 19,-1 0,1 0,-1 0,1 0,-1 1,0-1,1 0,-1 0,0 1,0-1,1 0,-1 1,0-1,0 1,0-1,0 1,0-1,0 1,0 0,0-1,0 1,0 0,0 0,0 0,0 0,0 0,0 0,0 0,0 0,0 0,0 0,0 1,0-1,0 0,0 1,0-1,0 1,0-1,0 1,1-1,-1 1,0 0,0-1,0 1,1 0,-1 0,0-1,1 1,-1 0,1 0,-1 0,1 0,-1 0,1 0,0 0,-1 0,1 2,-4 10,1 0,0 0,-1 23,2-17,1-12,0 0,0-1,1 1,0 0,1-1,-1 1,3 11,-2-16,-1 0,1 0,-1-1,1 1,0 0,-1-1,1 1,0-1,0 1,0-1,0 1,1-1,-1 0,0 1,0-1,1 0,-1 0,1 0,-1 0,1 0,-1 0,1-1,0 1,-1 0,1-1,0 0,0 1,-1-1,1 0,0 0,0 0,0 0,-1 0,3 0,-2-1,0 1,-1-1,1 0,0 1,-1-1,1 0,0 0,-1 0,1-1,-1 1,1 0,-1 0,0-1,0 1,0-1,1 1,-1-1,-1 0,1 1,0-1,0 0,-1 0,1 1,-1-1,1 0,-1 0,1-2,3-60,-4 53,1-50,-4 0,-12-80,9 109,-1 1,-1 0,-2 0,-1 1,-1 0,-20-33,31 60,0 0,-1 0,0 0,0 0,0 1,0-1,0 1,-1-1,1 1,-1 0,1 0,-1 0,0 0,0 0,0 1,0-1,0 1,0 0,0 0,0 0,-7-1,7 3,0-1,0 1,0 0,-1 0,1 0,0 0,0 0,0 1,1 0,-1-1,0 1,0 0,1 0,0 0,-1 1,1-1,0 1,0-1,0 1,0 0,-2 5,-6 10,2 0,0 1,1 0,1 1,0 0,2-1,0 2,0 21,0 11,8 100,-3-145,-1 0,1 1,1-1,0 0,0 0,0 0,1 0,0-1,1 1,-1-1,2 0,-1 0,1 0,0 0,0-1,1 0,0 0,0 0,0-1,0 0,1 0,0-1,0 0,1 0,-1 0,1-1,0 0,14 3,-1 0,-12-3,0 0,1-1,-1 0,0 0,18 0,-24-2,-1 0,1-1,-1 1,1-1,-1 0,0 1,1-1,-1 0,0 0,0 0,0-1,1 1,-1-1,-1 1,1-1,0 1,0-1,-1 0,1 0,-1 0,1 0,-1 0,0 0,0-1,0 1,0 0,1-4,1-3,-1 0,-1 0,1-1,-2 1,1 0,-1 0,0-1,-1 1,0 0,-1 0,0 0,0 0,-1 0,0 0,-1 1,1-1,-2 1,1 0,-1 0,0 1,-1-1,0 1,-11-10,6 5,-1 1,-1 1,1 0,-2 0,1 1,-1 1,-1 1,1 0,-1 0,0 2,-1 0,-27-5,22 7,14 3,0 0,0-1,0-1,0 1,0-1,0 0,-7-4,12 6,1-1,0 0,0 1,0-1,0 0,1 0,-1 0,0 0,0 0,0 0,1 0,-1 0,1 0,-1 0,1 0,-1-1,1 1,-1-2,1 0,0 0,0 1,0-1,0 1,1-1,-1 0,1 1,0-1,0 1,0-1,0 1,2-4,-2 5,-1-1,1 0,0 0,0 0,0 0,1 1,-1-1,0 1,1-1,-1 1,1-1,-1 1,1 0,-1 0,1-1,0 1,0 0,0 1,-1-1,1 0,0 1,0-1,0 1,4-1,4 5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5:00.07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0,'4'5,"6"9,6 7,3 8,4 13,6 7,3 4,4 1,-4 5,1 1,0-6,-3-4,-1-10,-5-7,-8-5,-6-4,0-5,-3-6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5:05.0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1508 2382,'0'-4,"-1"-1,0 1,0-1,0 1,0 0,-1 0,0 0,0 0,0 0,0 0,-1 0,1 1,-5-5,-45-44,36 37,-278-292,229 229,4-3,-61-106,-233-445,176 304,-24-106,198 420,0 0,0 1,-1 0,-1 0,1 1,-2-1,-11-13,19 25,-1 0,0 1,1-1,-1 1,1-1,-1 0,0 1,1-1,-1 1,0 0,1-1,-1 1,0 0,0-1,0 1,1 0,-1 0,0 0,0-1,0 1,0 0,1 0,-1 0,0 0,0 1,0-1,0 0,1 0,-2 1,0 0,1 0,-1 1,1-1,0 0,0 1,0-1,0 1,0-1,0 1,0-1,0 1,-1 3,-9 53,10-47,1 60,0-68,0 1,1-1,-1 0,1 0,-1 0,1 0,0 0,1 0,-1 0,0 0,1 0,0 0,0-1,-1 1,2-1,-1 1,0-1,4 3,-5-4,0-1,-1 1,1 0,0-1,0 0,0 1,0-1,0 1,0-1,0 0,0 0,0 0,0 1,0-1,0 0,0 0,0 0,0-1,-1 1,1 0,0 0,0 0,0-1,0 1,0 0,0-1,0 1,0-1,1 0,0-1,0-1,-1 1,1 0,-1 0,1-1,-1 1,0-1,0 1,0-1,1-4,1-7,-1-1,0 1,-1-16,-1 9,0 1,-2-1,-4-23,5 39,0-1,-1 1,1-1,-1 1,0 0,0 0,-1 0,0 0,0 0,0 1,0-1,0 1,-1 0,0 0,0 0,-8-6,11 10,0-1,0 1,1-1,-1 1,0-1,0 1,0 0,1-1,-1 1,0 0,0 0,0 0,0-1,0 1,0 0,0 0,1 1,-1-1,0 0,0 0,0 0,0 0,0 1,0-1,1 0,-1 1,0-1,0 1,1-1,-2 2,0-1,1 1,0 0,0 0,-1 0,1 0,0 1,1-1,-1 0,0 0,1 1,-1 3,0 1,0 0,1 0,0 1,0-1,1 0,0 0,2 10,-1-13,0 0,0 1,0-1,1 0,-1-1,1 1,0 0,0-1,1 1,-1-1,1 0,-1 0,1-1,0 1,0-1,0 1,1-1,-1-1,0 1,1-1,7 2,2 0,-1-2,1 0,0 0,0-1,0-1,15-3,-26 4,0-1,0 1,0-1,-1 0,1 0,-1-1,1 1,-1 0,1-1,-1 0,1 1,-1-1,0 0,0 0,0 0,0-1,-1 1,1 0,-1-1,1 1,-1-1,0 1,1-1,-2 0,1 0,0 1,0-1,-1 0,1 0,-1 0,0 0,0 1,-1-6,1 4,0 1,0 0,-1 0,1-1,-1 1,0 0,0 0,0 0,-1 0,1 0,-1 0,1 0,-1 0,0 1,0-1,0 1,0-1,-1 1,1 0,-1 0,1 0,-1 0,0 0,0 0,0 1,0 0,0-1,0 1,-5-1,1 1,-1 1,1 0,-1 0,1 1,0 0,0 0,-1 1,1-1,-7 4,10-3,1-1,-1 0,1 1,0 0,0-1,-1 1,1 1,1-1,-1 0,0 1,1-1,-1 1,1 0,0 0,-1 0,2 0,-1 0,0 0,-2 7,2 5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5:06.9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0,'8'1,"0"0,-1 1,0-1,1 1,-1 1,0 0,0 0,0 0,7 5,58 40,-55-33,-1 1,-1 1,0 0,-1 1,12 20,32 39,-18-17,-29-41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5:12.4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1,'1'19,"1"0,0 1,2-1,0 0,11 30,44 90,-33-82,12 18,68 101,12 22,-53-85,-39-70,-1 2,26 65,-35-73,1-1,2 0,2-1,1-1,1-1,2-1,56 54,-74-78,-1 0,-1 0,1 1,-1-1,0 1,-1 0,5 16,-6-17,-1 0,2 0,-1 0,1-1,0 1,1-1,0 0,0 0,0-1,8 7,-4-4,-1 0,1 0,-2 1,0 0,0 0,-1 1,9 20,12 18,-5-14,-2 2,26 63,-38-79,-1 1,-1 1,-2-1,0 1,-1-1,0 34,-5-7,0-37,1 0,0 0,1 0,1 0,0 0,0 0,1-1,0 1,1 0,1-1,0 1,7 13,146 209,-253-342,19 7,41 51,-2 3,-74-74,106 116,-1-1,0 1,0 0,0 1,-9-5,14 8,1 1,0-1,0 0,0 1,-1-1,1 1,0 0,0-1,-1 1,1 0,0 0,-1 0,1 0,0 0,-1 0,1 0,0 1,-1-1,1 0,0 1,0-1,-1 1,1-1,0 1,0-1,0 1,0 0,0 0,0 0,0-1,0 1,0 0,0 0,0 0,0 1,1-1,-1 0,0 0,1 0,-1 0,1 1,-1 1,-3 13,1 0,0 1,2-1,0 0,0 1,2-1,0 1,6 31,4 2,27 76,-21-77,1-1,3 0,1-2,39 59,-50-90,-1-2,2 1,0-2,0 1,1-2,1 0,16 11,-20-16,1 0,1-1,-1 0,1-1,0 0,-1 0,2-2,-1 1,0-2,1 1,13-2,-20 0,0 0,0 0,0-1,1 0,-1 0,0 0,0-1,0 0,-1 0,1-1,0 1,8-7,-10 6,-1 0,0 0,0 0,0-1,-1 0,1 1,-1-1,1 0,-1 0,-1 0,1 0,0-1,-1 1,0 0,0-1,0 1,-1-1,0-7,0-10,-1 1,-2 0,0 0,-1 0,-1 0,-1 1,-1-1,0 1,-15-25,-15-24,-55-75,68 109,-154-207,148 206,-1 2,-2 2,-2 1,-56-39,89 68,0 0,0 1,0-1,0 1,0 0,-1-1,1 1,0 0,-1 0,1 1,-1-1,0 0,1 1,-1 0,1 0,-1-1,0 1,1 1,-1-1,1 0,-4 1,5 1,-1 0,0-1,0 1,1 0,-1 0,0 0,1 0,0 0,0 1,0-1,0 0,0 1,0-1,0 0,1 1,-1-1,1 1,0-1,0 1,0-1,0 1,0 3,0 9,1 0,1 1,0-1,1 0,1 0,0 0,1-1,0 1,1-1,1 0,0-1,1 1,1-2,0 1,0-1,1 0,1-1,0-1,1 1,16 11,-24-20,-1-1,1 1,0 0,0-1,0 0,0 0,0 0,0 0,0-1,0 0,0 1,0-1,0-1,0 1,0-1,8-1,-11 1,1 1,0-1,0 0,-1 0,1 0,0 0,-1 0,1 0,-1 0,1 0,-1-1,0 1,0 0,1-1,-1 1,0-1,0 0,0 1,-1-1,1 0,0 1,-1-1,1 0,-1 0,1 0,-1 0,0 1,0-1,0 0,0 0,0 0,0 0,0 0,-1 0,1 1,-1-1,-1-3,2 3,-1 0,0 0,0 1,0-1,0 0,0 1,0-1,-1 1,1-1,-1 1,1-1,-1 1,1 0,-1 0,-3-2,-11-5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5:13.58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0 361,'5'-2,"-1"1,0-1,1-1,-1 1,0 0,0-1,0 0,0 0,-1 0,1 0,-1-1,6-7,6-4,62-49,87-53,-14 9,-130 94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5:14.5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1,'5'2,"-1"0,1 1,-1-1,1 1,-1 0,0 0,0 1,-1-1,1 1,5 8,4 1,79 71,-17-17,90 106,-113-117,-39-44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5:20.13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1462 1644,'-1'-10,"0"0,-1 0,0 0,0 0,-1 0,-1 0,1 1,-2-1,1 1,-1 0,-8-11,-10-12,-44-46,37 45,-494-489,413 420,-236-166,347 268,-1 0,1-1,0 1,-1 0,1 0,-1-1,1 1,0 0,-1 0,1 0,-1 0,1 0,-1 0,1-1,0 1,-1 0,1 0,-1 0,1 0,-1 1,1-1,0 0,-1 0,1 0,-1 0,1 0,0 0,-1 1,1-1,-1 0,1 0,0 1,-1-1,1 0,0 1,-1-1,1 0,0 1,0-1,-1 0,1 1,0-1,0 0,0 1,0-1,-1 1,1-1,0 1,0-1,0 0,0 1,0-1,0 1,0-1,0 1,0-1,1 1,-1 35,1-27,6 191,-34 355,29-589,-1 0,-1 0,-7-43,-24-117,16 106,-62-651,76 732,1 0,0 0,0 0,1 0,0 0,0 0,3-10,-3 16,0-1,0 0,0 1,0-1,0 1,1-1,-1 1,1-1,-1 1,0 0,1 0,0 0,-1 0,1 0,0 0,0 0,-1 1,1-1,0 0,0 1,0 0,0-1,0 1,0 0,0 0,0 0,-1 0,1 0,0 1,0-1,2 1,174 30,70 8,261 0,-506-39,1 0,0 0,-1 1,1 0,0 0,-1 0,1 0,-1 0,1 1,3 2,-6-4,-1 1,1 0,0 0,-1 0,1 0,-1 0,1-1,-1 1,1 0,-1 0,0 0,1 0,-1 0,0 1,0-1,0 0,0 0,0 0,0 0,0 0,0 0,0 0,0 0,0 0,-1 0,1 0,-1 0,1 0,0 0,-1 0,0 0,1 0,-1 0,1-1,-1 1,0 0,-1 1,-10 12,-1-1,0 0,-1-1,0 0,-1-1,-19 11,-27 21,18-9,-74 61,-229 141,310-215,2 2,0 2,-38 36,-82 95,45-43,101-105,1-1,-1 0,0-1,-1 0,-12 7,15-12,14-8,4 2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5:21.9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1,'32'27,"1"-1,1-2,54 29,-46-29,-2 2,42 34,442 407,-514-458,0-1,-1 2,-1-1,1 1,-2 0,1 1,-2 0,1 0,-1 1,-1-1,5 16,-11-27,0 0,0 0,-1 0,1 0,0 0,0 0,0 0,0 0,0-1,0 1,-1 0,1-1,0 1,0-1,0 1,0-1,0 0,1 1,-1-1,0 0,-1-1,-30-18,-277-199,240 165,3-3,-78-87,120 115,-26-45,25 37,126 182,7-4,170 173,-173-203,31 30,-120-126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5:23.60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1563,'3'-12,"-1"0,1 0,1 1,0-1,1 1,0 0,1 1,0-1,0 1,14-15,-5 2,87-143,-8-4,78-196,-92 155,-68 173,-1-1,-3 0,7-66,-14 95,-1 1,1-1,-2 1,1-1,-1 1,-1 0,1-1,-2 1,1 0,-1 0,-1 0,1 0,-2 1,1 0,-1-1,0 2,-1-1,0 0,0 1,0 0,-1 1,0 0,-1 0,1 0,-1 1,0 0,0 0,-1 1,1 0,-11-3,1 0,0 1,0 1,-1 1,0 0,0 1,0 1,0 1,-32 2,49 0,-1-1,1 1,-1 0,1-1,0 1,-1 0,1 0,0 1,0-1,-1 1,1-1,0 1,1-1,-1 1,0 0,0 0,1 0,-1 0,1 0,-1 0,1 1,0-1,0 0,0 1,0-1,1 1,-1-1,1 1,-1-1,1 1,0-1,0 1,0-1,0 1,1 3,0 14,2-1,0 1,10 30,-8-31,42 136,81 184,-68-193,360 833,-404-945,-9-17,0-1,18 27,-25-78,-46-191,24 82,7 56,-6-157,20 219,2-1,1 1,2-1,0 1,2 0,0 1,2-1,1 1,1 1,18-34,-26 55,0 0,0 0,0 0,1 0,-1 0,1 0,0 1,0-1,-1 1,2-1,-1 1,0 0,0 1,1-1,-1 0,1 1,6-2,-4 2,0 1,0-1,0 1,0 1,0-1,0 1,0 0,0 0,0 1,7 2,12 7,-2 1,0 1,0 0,23 20,-34-24,55 40,-3 4,-3 2,-1 3,-4 2,-2 3,-3 2,-2 2,-4 2,54 111,-88-157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3:41.64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1 411,'4'-5,"6"-5,10-5,5-5,3-3,10-2,3-5,-2 3,5-4,0 5,-3-3,3 0,4 1,-2 0,-10 1,-6 5,-8 2,-8 4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5:24.59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28 1,'-1'0,"0"0,0 1,0-1,1 1,-1-1,0 0,0 1,0 0,0-1,1 1,-1 0,0-1,0 1,1 0,-1 0,1-1,-1 1,0 0,1 0,0 0,-1 0,1 0,0 0,-1 0,1 0,0 0,0 0,0 1,-5 35,5-31,-4 66,2 0,4 0,3 0,3 0,23 92,-17-113,1-2,3 0,2-1,2 0,2-2,2-1,2-1,37 45,-40-58,-15-16,1-1,0-1,1 1,1-2,0 0,0 0,17 10,-12-14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5:25.8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0 505,'15'1,"0"0,0 1,-1 1,1 0,-1 1,0 0,0 1,19 10,-24-11,-1 1,0-1,0 2,0-1,-1 1,0 0,0 0,0 1,-1 0,0 0,-1 1,1 0,7 16,-30-69,3-1,1 0,-12-80,18 53,2 0,8-99,-3 169,0 0,0 1,0-1,1 0,-1 0,1 1,0-1,0 0,0 1,0-1,0 0,1 1,-1 0,1-1,0 1,-1 0,1 0,0 0,0 0,0 0,1 0,-1 0,0 1,4-2,-3 2,1 0,0 0,0 0,0 1,0-1,0 1,0 0,0 0,0 1,0-1,0 1,0 0,0 0,0 0,0 1,4 2,82 39,-2 3,-2 4,-3 4,106 89,-174-130,0 0,-1 0,0 2,-1-1,-1 2,0 0,-1 0,-1 1,-1 0,0 1,-1 0,10 35,-12-36,1-2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5:26.46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0,'30'2,"-1"1,0 1,-1 1,1 2,-1 1,0 1,-1 1,45 24,6 10,109 81,-112-73,-3 4,98 99,-164-149,-1 0,0 1,0 0,-1 0,1 0,-1 0,-1 1,0-1,0 1,0 0,-1 0,0 0,-1 0,1 0,-2 1,1 13,-2-1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5:27.8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 2423,'0'0,"0"0,0 0,1 0,-1-1,0 1,1 0,-1 0,0 0,0-1,0 1,1 0,-1 0,0-1,0 1,0 0,1 0,-1-1,0 1,0 0,0-1,0 1,0 0,0-1,0 1,0 0,0 0,0-1,0 1,0 0,0-1,0 1,0 0,0-1,0 1,0 0,0-1,0 1,-1 0,1 0,0-1,0 1,0 0,0-1,-1 1,1 0,0 0,0 0,-1-1,1 1,0 0,0 0,-1 0,1 0,0-1,-1 1,1 0,0 0,-1 0,1 0,0 0,0 0,-1 0,0 0,6 0,-1-1,0 1,1 1,-1-1,1 1,-1 0,0 0,0 0,1 0,6 4,50 26,-29-14,28 12,238 103,-264-120,1-2,0-1,1-1,0-2,0-2,70-1,-91-4,0-2,-1 0,1-1,-1 0,0-1,0-1,0 0,-1-1,0 0,0-1,-1-1,0 0,0 0,-1-1,-1-1,1 0,11-16,11-18,-3-1,-1-1,30-68,149-392,-38-17,-74 217,-87 281,285-822,-275 789,-16 44,-11 40,6-18,0 0,0 0,1 1,1-1,-1 10,2 13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5:29.0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1288,'114'115,"-28"-25,183 146,-261-230,1 0,0 0,1-1,-1 0,1 0,12 3,-19-7,-1 0,1-1,-1 1,1-1,0 0,0 0,-1 0,1 0,0 0,-1 0,1-1,0 0,-1 1,1-1,0 0,-1 0,1 0,-1-1,0 1,1 0,-1-1,0 0,0 1,0-1,0 0,0 0,0 0,-1 0,3-4,11-21,-1 0,-2-2,17-54,-3 9,83-219,84-210,34 17,-202 443,-10 18,-1-1,-1 0,-1 0,12-43,-24 65,-2 6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5:44.40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558 1022,'1'-255,"-3"-278,2 527,0-18,-1 0,-1 1,-2-1,-10-41,12 61,1-1,-1 1,0 0,0 0,-1 0,1 0,-1 0,0 0,0 0,0 1,0 0,-1-1,-5-3,6 6,-1-1,1 1,-1-1,1 1,-1 0,0 1,0-1,1 1,-1-1,0 1,0 0,0 0,1 1,-1-1,0 1,0 0,1 0,-1 0,-4 2,-3 2,-1 1,2 0,-1 0,1 1,0 1,0-1,-17 19,-56 73,67-78,-16 20,3 2,2 1,-29 60,43-75,1 1,1 0,2 1,1 0,1 1,-3 47,9-73,0 0,1-1,0 1,0 0,1 0,-1 0,1-1,0 1,1 0,0-1,0 1,0-1,0 1,1-1,0 0,0 0,0 0,1-1,-1 1,1-1,0 0,0 0,1 0,-1 0,1-1,0 0,0 0,0 0,1-1,-1 1,0-1,1 0,0-1,-1 1,1-1,7 0,34 6,0-3,79-1,100-18,-166 9,515-68,-539 69,-29 4,0-1,0 1,0 0,0 1,1 0,6 1,-12-1,-1 0,0 0,0 0,1 1,-1-1,0 1,0-1,0 1,0-1,1 1,-1-1,0 1,0 0,0 0,0 0,0 0,-1-1,1 1,0 0,0 1,-1-1,1 0,0 0,-1 0,1 0,-1 0,0 1,1-1,-1 0,0 0,0 1,1-1,-1 0,0 3,-3 14,0 1,-1-1,-1 0,0 0,-1-1,-1 1,-1-2,-11 20,8-15,-172 324,75-147,24-40,-135 190,217-345,-24 29,25-31,1 0,-1 0,1 0,-1-1,1 1,-1 0,0-1,1 1,-1-1,0 1,0 0,1-1,-1 0,0 1,0-1,0 1,0-1,0 0,1 0,-1 1,0-1,0 0,0 0,0 0,0 0,0 0,0 0,0-1,0 1,0 0,0 0,1 0,-2-1,-4-9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5:45.46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529 1464,'-2'0,"1"1,-1-1,1 1,-1-1,1 1,-1 0,1 0,0 0,-1 0,1 0,0 0,0 0,0 0,0 0,-1 0,2 1,-1-1,0 0,-1 3,-16 32,16-32,-9 26,1-1,1 2,2-1,1 1,-3 41,3 162,6-179,-1-32,0-4,1 0,1 1,5 27,-6-45,0 1,1 0,-1 0,1 0,0 0,0 0,0-1,0 1,1 0,-1-1,1 1,-1-1,1 1,0-1,0 0,0 0,0 0,0 0,1 0,-1 0,1-1,-1 1,1-1,-1 1,1-1,0 0,0 0,0 0,4 0,5-1,-1-1,1-1,0 1,-1-2,1 0,-1 0,0-1,0 0,0-1,-1-1,17-9,6-8,0 0,31-30,-39 30,-1-1,29-36,-44 49,0-1,-1-1,0 0,-1 0,-1 0,0-1,-1 0,4-15,-8 26,-1 1,1-1,-1 1,1-1,-1 0,0 1,0-1,0 1,-1-1,1 1,-1-1,1 1,-1-1,0 1,0-1,0 1,0 0,0-1,0 1,-1 0,-1-2,0 1,0 1,0 0,0 0,0 0,0 0,-1 0,1 1,0-1,-1 1,0 0,1 0,-8-1,-9 0,1 2,-1 0,0 1,-25 4,41-5,-233 44,149-24,-161 13,242-32,0-1,1 0,-1 0,0-1,0 0,0 0,1 0,-1-1,-9-4,14 5,0 0,0-1,0 1,1-1,-1 1,0-1,1 0,-1 1,1-1,0 0,-1 0,1 0,0 0,0 0,0-1,1 1,-1 0,0 0,1-1,0 1,-1 0,1-1,0 1,0 0,0-1,0 1,1 0,-1-1,1 1,0-3,6-22,2-1,0 1,2 0,16-28,6-16,18-52,-4-2,-7-2,-4-2,-7-1,21-213,-46 299,-3 0,-2-1,-1 1,-13-68,12 97,-1 1,0 0,-1 0,0 0,-1 1,0-1,-1 1,-1 1,0 0,-1 0,0 0,-1 1,0 0,0 1,-1 0,-1 1,-17-11,13 11,1 1,-1 1,0 0,-1 1,1 1,-1 1,-1 0,1 1,0 1,-21 0,35 1,1 1,0 0,0 1,-1-1,1 0,0 1,0-1,-1 1,1 0,0-1,0 1,0 0,0 0,0 1,0-1,0 0,1 1,-1-1,-3 4,4-3,1 0,-1 0,0 0,0 0,1 0,0 0,-1 0,1 0,0 0,0 0,0 1,0-1,0 0,0 0,1 0,-1 0,2 3,3 10,2-1,-1 1,2-1,15 21,-15-22,629 889,-537-783,5-5,4-5,6-4,4-5,150 95,110 37,-353-217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5:45.90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1188,'79'-83,"61"-59,-117 122,1 1,1 1,0 1,44-22,82-29,93-46,142-75,-87 46,-203 95,25-11,200-133,-272 155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5:46.4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1 953,'0'-4,"1"-1,0 1,1 0,-1 0,1 0,-1 0,1 0,1 0,-1 0,0 0,1 1,4-5,41-43,-41 44,91-79,4 5,189-117,174-47,-138 79,-223 113,-82 43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5:51.16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1294,'2'-8,"0"0,0 0,0 1,1-1,0 1,0 0,1 0,0 0,8-10,-2 2,-1-1,0 1,1 1,1 0,0 0,1 1,1 1,26-21,-33 29,1 0,-1 1,1-1,0 2,0-1,0 1,0 0,0 0,0 1,1 0,-1 0,0 1,1 0,-1 0,1 0,-1 1,0 1,1-1,-1 1,0 0,12 6,-6-2,-1 1,0 0,-1 1,0 0,0 1,-1 0,0 1,0 0,-1 1,-1-1,0 2,0-1,-1 1,-1 0,0 1,8 22,-1 4,-1 2,-3-1,-1 1,3 55,-4-14,-4 1,-9 102,1-139,-2 0,-2 0,-3-1,-1 0,-28 64,41-108,0 0,0-1,0 1,0 0,0-1,0 1,-1 0,1-1,0 1,0-1,-1 1,1 0,0-1,-1 1,1-1,-1 1,1-1,0 1,-1-1,1 1,-1-1,0 0,1 1,-1-1,1 0,-1 1,1-1,-1 0,-1 1,-1-21,7-38,57-379,216-785,-138 758,-170 506,-185 425,197-417,2 0,2 1,3 0,2 1,2 1,3-1,1 1,4 0,5 55,-3-91,1-1,1 0,0 0,1-1,1 1,0-1,1 0,1 0,0-1,1 0,20 24,-13-22,0-1,1 0,1-1,0 0,0-2,2 0,39 17,-12-11,1-2,0-3,1-2,0-1,1-3,0-2,58-2,-73-3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3:44.7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1799,'20'-2,"-1"0,0-2,0 0,25-9,-1 1,297-62,-35 9,844-241,-868 233,-176 49,-1-4,123-50,-147 43,734-290,-743 302,11-5,1 4,114-18,-183 41,10-1,0-1,-1-1,1-1,-1-1,0-1,-1-1,33-16,148-83,-150 82,1 3,84-24,-136 45,288-102,-241 82,0-3,-2-2,75-53,-88 55,38-20,0 1,-54 31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5:51.95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109 60,'0'-3,"0"0,-1 1,1-1,-1 0,1 1,-1-1,0 1,0-1,0 1,0-1,-1 1,1 0,-1-1,1 1,-1 0,0 0,0 0,1 0,-2 1,1-1,0 0,0 1,0 0,-1-1,-3 0,4 1,1 1,-1-1,0 1,1 0,-1-1,0 1,0 0,1 0,-1 1,0-1,0 0,1 0,-1 1,0-1,1 1,-1 0,0-1,1 1,-1 0,1 0,-1 0,1 0,0 0,-1 0,1 0,0 1,0-1,0 0,0 1,0-1,0 1,0-1,0 1,0-1,1 1,-1 0,1-1,-1 1,1 3,-6 20,2 0,1 0,2 1,0-1,1 0,4 27,30 152,-28-169,18 84,5 0,52 136,-63-210,2 0,1-2,3 0,1-2,3 0,1-2,1-1,55 51,-57-66,-5-6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5:52.90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1 382,'6'6,"-1"2,0-1,0 1,-1-1,1 1,4 14,6 12,21 30,-3 2,-2 1,-4 2,22 80,-52-170,2-1,2-40,0 6,-15-255,-1-28,15 335,0 0,0 0,0-1,0 1,1 0,0 0,0 0,0 0,0 0,0 0,1 0,0 0,0 1,0-1,0 0,4-3,-4 5,1 0,-1 1,1-1,0 1,0 0,0 0,0 0,0 0,0 0,0 1,0-1,0 1,0 0,0 0,0 0,1 0,-1 0,0 1,0-1,0 1,0 0,4 2,8 2,-1 1,0 1,0 0,-1 1,0 1,0 0,0 0,-2 1,1 1,18 22,-3 0,-2 1,38 67,-29-30,-3 1,34 117,-39-106,58 128,-66-177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5:53.7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0,'20'1,"0"1,0 1,0 0,0 2,-1 0,24 10,111 56,-120-54,303 163,-260-134,-2 4,85 73,-122-87,-2 0,-1 3,-2 1,43 67,-30-31,63 148,-102-207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5:59.41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1 311,'6'-1,"1"-1,0 0,-1 0,1 0,-1-1,0 0,0 0,7-6,12-4,245-99,20-9,-280 115,60-23,-70 29,1-1,-1 1,0 0,0 0,1-1,-1 1,0 0,1 0,-1 0,1 0,-1 0,0 0,1-1,-1 1,0 0,1 0,-1 0,0 0,1 0,-1 0,1 0,-1 1,0-1,1 0,-1 0,0 0,1 0,-1 0,0 0,1 1,-1-1,0 0,1 0,-1 1,0-1,0 0,1 0,-1 1,0-1,0 0,1 1,-1-1,0 0,0 1,0-1,0 0,0 1,1-1,-1 0,0 1,0-1,0 1,0-1,-1 13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6:00.21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1 294,'5'-2,"1"1,-1-1,0 0,0 0,0 0,0-1,0 0,8-6,11-6,63-24,142-44,-72 30,12-18,-154 64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6:03.77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709 734,'-5'-7,"-1"0,1-1,0 0,1 0,0-1,-5-13,-7-12,-30-51,-3 2,-4 2,-95-109,116 153,-49-42,72 70,-1 1,0 0,-1 1,0 0,0 1,0 0,-1 1,0 0,0 0,-18-3,26 8,1-1,0 1,0 0,0 0,0 0,0 1,0-1,0 1,-1-1,1 1,0 0,1 0,-1 0,0 1,0-1,0 1,1 0,-5 3,3-1,0 0,1 0,-1 1,1-1,0 1,1 0,-1 0,1 0,0 0,-2 6,1 2,0 0,1 0,0 0,1 1,0-1,2 0,-1 0,4 19,0-17,1-1,1 1,0-1,1-1,0 1,1-1,1 0,0-1,1 0,17 18,11 6,75 56,-34-39,126 64,20 10,-191-104,0 1,-2 2,-1 1,35 39,-57-54,0-1,0 1,-1 0,-1 1,0 0,-1 0,0 1,-1 0,-1-1,0 2,-1-1,0 0,-1 1,-1-1,0 1,-1 0,-1-1,0 1,-1-1,0 1,-2-1,1 0,-2 0,0 0,0 0,-1-1,-1 0,-16 22,-7 9,-3-2,-2-1,-41 38,-127 98,196-171,4-3,0 0,0 0,0-1,0 1,-1-1,1 0,-1 0,1 0,-1 0,0 0,0-1,0 0,-4 1,8-2,-1 0,1 0,0-1,0 1,0 0,0 0,0-1,-1 1,1 0,0 0,0-1,0 1,0 0,0-1,0 1,0 0,0 0,0-1,0 1,0 0,0-1,0 1,0 0,0 0,1-1,-1 1,0 0,0 0,0-1,0 1,0 0,1 0,-1-1,0 1,0 0,0 0,1 0,-1-1,0 1,0 0,1 0,-1 0,0 0,0 0,1-1,-1 1,0 0,0 0,1 0,-1 0,0 0,1 0,-1 0,18-10,-9 9,-1 0,1 0,0 1,0 0,-1 0,1 1,-1 1,1-1,-1 1,1 1,-1 0,0 0,10 5,16 9,51 35,-74-45,28 19,-1 2,-2 1,-1 1,53 60,-73-72,0 0,-2 2,0-1,-2 1,0 1,-1 0,-1 1,0 0,-2 0,-1 0,4 30,-4 35,-9 163,-3-73,6-138,2 0,2 0,8 39,-7-57,1 0,1 0,1 0,1 0,1-2,21 35,-20-37,-7-11,0 1,1-1,-1 0,1 0,12 10,-15-14,1 0,0-1,-1 0,1 1,0-1,0 0,0 0,0 0,0-1,1 1,-1-1,0 0,0 0,0 0,0 0,0 0,1-1,3 0,23-8,-1-1,0-1,-1-1,38-23,-18 10,-10 6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6:04.34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0,'5'9,"4"6,7 6,8 12,4 13,11 20,7 12,4 5,-2-3,-1-2,-8-5,-2-8,-8-9,-4-11,-2-9,-5-5,-6-9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6:04.8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1,'5'4,"0"6,9 9,2 7,2 2,-1 1,-5-4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6:05.9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0 409,'3'-27,"1"1,1-1,1 1,2 1,0-1,14-25,-19 43,4-9,0-1,2 1,0 0,1 1,21-26,-26 36,0 0,1 1,-1-1,1 1,1 1,-1-1,0 1,1 1,0-1,0 1,0 0,1 0,-1 1,1 0,-1 1,14-2,-4 2,1 1,-1 1,0 1,0 0,0 1,0 1,0 0,-1 1,23 11,-11-1,-1 0,0 2,-1 1,30 27,-19-14,-1 1,-1 2,-2 2,-1 1,34 53,-63-85,-1-1,0 1,0 0,0 0,-1 0,1 0,-1 0,0 0,-1 0,1 0,-1 0,0 0,0 1,-1-1,1 0,-1 0,0 0,-1 0,1 0,-1 0,0 0,0-1,-1 1,1-1,-1 1,-5 5,-8 10,-1-1,-1-1,0-1,-27 19,16-12,-102 100,130-123,0 0,0 0,0 0,0-1,1 1,-1 0,0 1,0-1,1 0,-1 0,1 0,-1 0,1 0,-1 1,1-1,0 0,-1 0,1 1,0 1,0-3,1 1,-1-1,0 1,1-1,-1 1,1-1,-1 1,1-1,-1 1,1-1,-1 1,1-1,0 0,-1 1,1-1,0 0,-1 0,1 1,0-1,-1 0,1 0,0 0,-1 0,2 0,5 0,0 0,0 0,0-1,0 0,10-3,135-50,-60 19,30-10,121-40,-99 32,-66 21,-50 22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6:06.94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80 1,'3'114,"24"155,-26-260,21 170,-20-146,-1 0,-2 0,-6 47,3-64,-1 0,0-1,-1 1,-1-1,0 0,-1-1,0 0,-1 0,-1-1,0 0,-22 21,16-18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3:46.7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1,'4'8,"6"8,6 9,4 9,3 8,1 0,2 6,1 0,-1-5,-4-5,-2-5,-4-8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6:07.74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123 0,'0'47,"1"-7,-7 66,4-92,-1 0,-1 0,0-1,0 1,-1-1,-1 0,-1 0,-10 16,-41 55,50-67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6:09.12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1 127,'9'-1,"0"0,0-2,0 1,0-1,10-4,0 0,59-18,1 3,1 4,1 4,0 2,150 0,-215 13,0-1,0 2,-1 0,1 1,0 1,-1 0,0 1,0 0,23 13,-33-15,0 0,0 1,0 0,0-1,-1 2,0-1,1 0,-2 1,1 0,0 0,-1 0,0 0,0 0,-1 1,1-1,-1 1,-1 0,1 0,-1 0,0 0,0 0,0 0,-1 0,0 0,0 0,-1 0,-2 12,-2 6,-2 0,-1 0,0-1,-19 36,-59 88,21-38,63-106,0 1,0 0,1-1,-1 1,1 0,0 0,0 0,0 0,0 0,1 6,0-8,0-1,1 0,-1 1,0-1,1 0,0 1,-1-1,1 0,0 1,0-1,0 0,0 0,0 0,0 0,0 0,0 0,0 0,0 0,1-1,-1 1,0 0,0-1,1 1,-1-1,1 1,-1-1,0 1,1-1,-1 0,1 0,-1 0,3 0,31 4,-19-4,-1 1,1 1,-1 1,0 0,1 1,-2 0,1 1,-1 1,1 1,18 11,-17-7,1 1,-1 0,-1 2,0-1,-1 2,-1 0,19 27,-28-35,0 0,0 0,-1 0,1 1,-2-1,1 1,-1 0,0 0,-1 0,0 0,0 0,-1 0,0 0,0 0,-1 0,0 0,0 0,-1 0,0 0,0 0,-7 13,-7 9,0-1,-2 0,-2-1,0-1,-2-1,0-1,-48 40,54-51,4-1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6:09.69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176 1,'2'43,"9"49,-6-55,2 73,-8-98,0 1,0 0,-1 0,-1-1,0 1,-1-1,0 0,-1 0,-10 18,0-7,-1-1,-23 25,24-31,1 1,1 0,1 1,-17 32,21-30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6:10.33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0,'7'5,"1"0,0 0,-1 1,0 0,-1 1,1-1,-1 1,6 9,40 65,-38-57,69 123,90 216,-166-343,-2-5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6:11.5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1 449,'16'-13,"1"0,29-18,0 1,92-66,233-119,-356 207,0 0,0 1,0 0,0 1,27-6,-39 12,1-1,0 0,-1 1,1 0,0 0,-1 0,1 0,0 1,-1-1,1 1,-1 0,1 0,-1 1,1-1,-1 1,0-1,1 1,-1 0,0 0,0 0,-1 1,1-1,0 1,-1-1,1 1,2 4,3 8,1 0,-2 0,0 0,-1 1,7 27,14 87,-21-94,21 223,-23-183,3 0,32 134,-37-202,1-1,0 0,0 1,1-1,0 0,0 0,0-1,1 1,0-1,1 0,-1-1,1 1,0-1,1 0,-1 0,1-1,0 0,0 0,0-1,0 0,1 0,0 0,-1-1,1-1,0 1,12 0,9 0,0-1,0-2,0-1,-1-1,1-2,32-8,5-6,0-2,-2-4,0-2,94-56,-146 76,0-1,0 0,-1-1,0-1,17-18,-26 26,0 0,0 0,-1 0,1 0,-1 0,1 0,-1 0,0-1,0 1,0 0,0-1,0 1,0-1,-1 1,1-1,-1 1,0-1,0 0,0 1,0-1,0 1,-1-1,1 1,-1-1,1 1,-1-1,0 1,0-1,0 1,0 0,-1-1,1 1,0 0,-1 0,0 0,1 0,-1 0,0 1,-3-3,3 2,0 0,0 0,0 1,-1-1,1 1,0 0,0 0,-1 0,1 0,-1 0,1 0,-1 0,1 1,-1-1,0 1,1 0,-1 0,1 0,-1 0,0 0,1 1,-1-1,1 1,-1 0,1-1,-1 1,1 0,0 1,-1-1,-2 2,2 0,-1 1,1-1,0 1,0 0,0 0,0 0,1 0,-1 0,1 0,0 1,1-1,-1 1,1 0,0-1,0 1,0 6,-1 47,3 0,2 0,18 95,-17-122,43 240,12-3,170 474,-191-653,53 90,-47-96,-43-81,0 0,0 0,0 1,0-1,0 1,-1-1,1 0,-1 1,1-1,-1 1,0-1,0 1,0-1,-1 1,1-1,-1 1,1-1,-1 1,0-1,0 0,0 1,0-1,0 0,0 0,-1 0,1 0,-1 0,1 0,-1 0,0 0,0-1,0 1,0-1,-2 2,-10 6,-1-1,1 0,-1-1,-21 6,10-2,-210 67,12-4,199-62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6:13.4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1902,'15'-17,"0"-1,-1 0,-1-1,11-22,15-22,392-515,23-32,-450 605,87-139,-81 125,0-1,-1 0,-1-1,-1 0,7-33,-13 49,-1 1,0-1,-1 0,1 0,-1 1,0-1,0 0,0 1,0-1,-1 1,0-1,0 1,0 0,-1 0,1 0,-1 0,0 0,0 1,0-1,-1 1,-3-4,-12-8,0 0,-42-24,30 20,22 13,1 0,0 1,0 0,0 0,0 1,-1 0,1 1,-1 0,-15-4,23 7,1 0,-1 0,1 0,-1-1,1 1,-1 0,1 0,-1 0,1 0,-1 0,1 0,-1 1,1-1,-1 0,1 0,-1 0,1 0,-1 1,1-1,-1 0,1 0,-1 1,1-1,0 0,-1 1,1-1,-1 0,1 1,0-1,0 1,-1-1,1 0,-1 2,6 17,24 24,-26-39,84 116,-7 4,107 217,86 289,-169-375,4 41,-108-294,1 0,0 1,-1-1,1 0,0 0,0 0,0 0,0 0,0 0,1 0,-1-1,1 1,1 1,-3-2,1-1,-1 0,1 0,-1 0,1-1,-1 1,1 0,-1 0,1 0,-1 0,0 0,1 0,-1-1,1 1,-1 0,0 0,1-1,-1 1,1 0,-1-1,0 1,1 0,-1-1,0 1,0 0,1-1,-1 1,0-1,0 1,0-1,0 1,1 0,-1-1,0 1,0-2,3-6,-1-1,0 0,-1 0,2-17,-18-264,6 204,4 0,7-95,-1 177,-1-1,0 1,1 0,0 0,0 0,0 0,0 0,1 0,0 1,0-1,0 0,0 1,0-1,1 1,5-6,-6 7,1 0,0 0,0 0,0 1,0-1,1 1,-1 0,0 0,1 0,-1 0,0 1,1-1,-1 1,1 0,4 0,4 2,0 0,0 0,0 2,0-1,-1 1,1 1,-1 0,0 1,14 9,32 26,-1 2,85 86,84 116,-138-143,85 130,-154-205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6:13.9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24 1,'-1'0,"0"1,0-1,0 1,0-1,1 1,-1 0,0-1,0 1,1 0,-1 0,0 0,1 0,-1 0,1-1,-1 1,1 0,-1 0,1 0,0 0,-1 1,1-1,0 0,0 0,0 0,0 1,-5 35,5-32,-4 57,4 0,2 0,2 0,15 67,7-6,42 119,-57-205,1-1,2-1,2 0,39 63,-48-88,-1-1,2 0,-1 0,1-1,0 0,1 0,0-1,0 0,0-1,1 0,0 0,1-1,-1-1,1 1,0-2,0 1,0-2,0 1,0-2,20 2,-2-4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6:14.70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0 334,'13'21,"0"0,2-1,0 0,18 17,10 13,-16-16,220 303,-234-315,-1 1,14 39,-28-165,-22-108,-2-25,23 183,-2-115,5 152,2-1,0 0,1 0,0 1,1-1,1 1,11-23,-15 36,1-1,0 1,0-1,0 1,1 0,-1 0,1 0,0 0,0 0,0 1,0-1,0 1,0 0,1 0,-1 0,1 0,0 1,-1-1,1 1,0 0,0 0,0 0,0 1,0-1,-1 1,1 0,0 0,0 1,0-1,0 1,0 0,6 2,10 3,-1 2,0 0,-1 1,34 23,-41-26,54 40,-2 3,86 87,-54-47,-16-22,-31-28,62 68,-97-92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6:15.2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0,'184'134,"318"302,-437-373,-4 3,-2 3,-3 2,-3 2,-4 3,-3 2,-3 1,-4 3,45 134,-59-143,-16-48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6:15.76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0 422,'15'-1,"0"-1,0 0,-1-2,0 1,0-2,21-9,4-1,311-132,-94 34,-2 8,-231 95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3:47.5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52 1,'40'24,"-1"1,-1 3,53 48,-23-17,4 1,107 116,-151-144,-1 1,-2 2,-1 0,-2 1,-1 2,16 42,-33-71,0 0,-1 1,0-1,-1 1,0 0,-1 0,0 13,-1-20,0 0,-1 1,1-1,-1 0,0 0,0 0,0 0,0 0,-1 0,1 0,-1 0,0 0,0-1,0 1,0 0,0-1,-1 0,1 0,-1 0,1 0,-1 0,0 0,0-1,0 1,-4 1,-61 21,-1-2,-138 24,82-21,92-19,-43 1,-26 6,56 6,39-17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6:16.23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1 466,'36'-3,"0"-2,0-1,0-2,-1-2,0-1,33-15,11-3,1055-316,-1095 333,-14 1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6:17.5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49 0,'-2'1,"0"-1,0 1,0-1,0 1,1 0,-1 0,0 0,0 0,0 0,1 0,-1 0,0 1,1-1,-1 1,1-1,0 1,-1 0,1-1,0 1,0 0,0 0,0 0,1 0,-1-1,0 1,1 0,-1 3,-2 4,1 0,1 0,-1 1,1 14,2-13,0 0,1 0,0-1,1 1,0 0,1-1,0 0,1 0,0 0,0 0,1-1,1 0,-1 0,1 0,1-1,0 0,0-1,11 8,19 14,1-1,78 39,-97-56,192 94,89 52,-290-151,0 1,0 1,-1 0,0 0,0 1,-1 0,-1 1,1 0,8 14,-13-17,-1 0,0 0,0 0,-1 0,0 1,0-1,-1 1,0-1,0 1,-1-1,0 1,0 0,-1-1,0 1,0-1,0 1,-4 9,-12 30,-1-1,-3 0,-1-1,-31 45,-123 160,157-224,-132 168,-49 67,199-260,1-1,0 0,0 1,0-1,0 0,0 1,0-1,0 0,0 1,0-1,0 0,1 1,-1-1,0 0,0 1,0-1,0 0,0 0,1 1,-1-1,0 0,0 0,0 1,1-1,-1 0,0 0,0 1,1-1,-1 0,0 0,0 0,1 0,-1 0,0 1,1-1,-1 0,0 0,1 0,-1 0,0 0,1 0,26 8,14 5,-24-1,1 0,-2 0,0 2,28 30,51 73,-49-57,64 85,50 59,-153-197,0 0,0-1,1 0,0-1,0 0,0 0,1 0,0-1,0-1,0 1,0-1,14 2,9 1,1-2,43 1,-66-6,1 1,0-1,-1-1,1 0,-1 0,0-1,0-1,12-5,-3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6:18.1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17 0,'-5'0,"-1"9,1 6,5 6,7 8,6 11,10 12,5 6,7 1,1 4,3-5,0-8,-4-4,-2-5,-7-6,-4-4,-6-3,-5-7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6:18.9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0,'3'1,"0"0,1 0,-1 0,0 0,0 0,0 1,0-1,0 1,0 0,0 0,0 0,-1 0,1 1,-1-1,0 1,1-1,1 4,32 50,-17-15,-1 0,-2 1,-2 0,-2 1,12 77,-16-53,-3 0,-3 0,-7 77,0-112,-1-9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6:22.0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55,'5'-4,"0"0,1 0,-1 1,1 0,0 0,0 0,0 1,0 0,0 0,8-1,65-8,-12 4,0 4,0 2,0 4,93 14,-150-15,0 1,1-1,-2 1,1 1,0 0,-1 0,1 1,-1 0,0 1,-1 0,0 0,0 1,13 13,-14-11,-1 1,1-1,-2 1,1 1,-1-1,-1 1,0 0,0 0,-1 0,-1 1,0-1,1 15,-2 7,-1 1,-1-1,-2 0,-1 0,-2 0,-14 47,-79 190,84-234,-49 110,-109 182,172-328,1 1,-1-1,1 1,-1 0,1 0,-1-1,1 1,-1 0,1 0,0 0,-1-1,1 1,0 0,0 0,0 0,0 0,0 0,0 0,0-1,0 1,0 0,0 0,0 0,0 0,1 1,0-2,0 1,0-1,0 0,-1 0,1 1,0-1,0 0,0 0,0 0,0 0,0 0,0 0,0 0,0 0,0 0,0-1,0 1,1-1,52-22,-49 21,76-36,2 3,135-37,44 5,-179 35,-60 23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6:22.59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115 0,'6'8,"0"0,0 0,-1 0,0 1,0 0,-1 0,-1 0,1 1,-1-1,-1 1,0-1,0 1,-1 0,0 0,0 0,-3 19,-2 15,-1 0,-18 63,15-73,-13 41,-3-2,-44 91,67-162,-13 31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6:24.03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0,'2'8,"0"-1,1 0,-1 0,2 0,-1-1,1 1,0-1,0 0,0 0,1 0,7 6,-1 2,57 72,257 341,-270-342,-37-54,1-1,1-1,2 0,29 28,41 42,-79-84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6:24.82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1,'11'0,"0"2,0-1,0 1,0 1,0 0,0 1,-1 0,1 0,-1 1,0 1,-1-1,1 2,-1-1,0 1,-1 1,0-1,11 14,9 13,-2 1,-1 1,21 43,-45-76,15 26,-1 1,-2 0,-1 1,14 56,-21-66,-1 1,-1-1,-2 1,0-1,-1 1,-1-1,-1 1,-6 30,2-36,0-1,0 0,-1 0,-1-1,0 0,-1 0,-1-1,0 0,-1-1,-13 13,13-14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6:25.50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0 574,'6'0,"0"-1,0 0,0 0,-1-1,1 0,0 0,-1 0,0-1,10-5,47-37,-40 28,118-89,123-85,-158 125,83-49,-168 104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6:26.17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0,'9'2,"-1"0,0 0,0 1,-1 0,1 1,-1-1,1 1,-1 1,0 0,7 5,3 2,59 44,126 120,-130-108,-22-19,71 94,23 25,-118-135,-19-19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3:48.2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 10,'-1'0,"1"0,0-1,0 1,0 0,0 0,0 0,-1-1,1 1,0 0,0 0,0-1,0 1,0 0,0 0,0-1,0 1,0 0,0 0,0-1,0 1,0 0,0 0,0-1,0 1,0 0,0 0,0-1,1 1,-1 0,0 0,0 0,0-1,0 1,0 0,1 0,-1 0,0-1,0 1,0 0,1 0,-1 0,0 0,0 0,1-1,-1 1,0 0,0 0,1 0,-1 0,0 0,0 0,1 0,-1 0,0 0,0 0,1 0,-1 0,0 0,0 0,1 0,-1 0,0 1,0-1,0 0,1 0,-1 0,0 0,0 0,1 1,18 24,21 48,-39-71,292 623,-288-616,83 171,-75-158,0-2,1 0,1 0,1-1,1-1,19 16,-31-30,0-1,1 1,-1-2,0 1,1 0,0-1,-1 0,1-1,0 1,0-1,11 1,72-4,-44 0,-8 2,-1-2,1-1,-1-2,0-1,0-2,-1-1,0-2,41-19,-36 10,-7 3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6:27.8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0 279,'30'-33,"18"-17,-17 26,1 0,1 3,0 1,2 1,0 1,1 3,1 1,45-12,-65 22,1 0,-1 1,1 1,0 1,0 0,-1 1,1 1,0 1,0 1,-1 0,1 1,-1 1,0 0,-1 2,1 0,-1 0,0 2,-1 0,0 0,18 16,-11-3,0 0,-1 1,-2 1,0 1,-2 1,20 39,69 177,-67-145,118 262,-106-255,89 134,-133-227,1-1,1 1,0-1,0-1,1 1,0-2,0 1,1-1,0-1,1 0,21 9,-26-13,0-1,-1 0,1-1,0 1,0-1,0-1,0 1,0-1,0 0,0-1,0 0,0 0,0 0,0-1,0 0,-1-1,1 1,-1-1,0 0,1-1,-1 1,-1-1,1-1,5-4,4-5,-1 0,-1 0,0-1,-1-1,18-30,-26 40,-1-1,1 0,-1 0,0 0,-1-1,0 1,0-1,0 1,-1-1,0 0,-1 1,1-1,-2 0,1 0,-1 1,0-1,-4-12,2 14,0-1,-1 1,0-1,0 1,-1 0,0 1,0-1,0 1,0 0,-1 0,0 1,0-1,0 1,-9-4,12 7,1 0,0 0,0 0,-1 0,1 0,0 1,-1-1,1 1,0-1,-1 1,1 0,-1 0,1 0,-1 0,1 1,-1-1,1 0,0 1,-1 0,1 0,0-1,-1 1,1 1,0-1,0 0,0 0,0 1,0 0,0-1,1 1,-1 0,0 0,1-1,-1 1,1 1,0-1,0 0,0 0,0 0,0 1,0-1,0 0,1 1,-1 4,-2 14,1 1,0 0,2-1,1 1,0 0,7 29,0 17,-1 107,-5-96,2-1,21 109,13-26,21 99,-48-195,-3 0,0 69,-9-123,0 0,0 0,-1 0,0 0,-1-1,0 1,-1-1,0 0,-8 13,-7 9,-32 42,18-27,-25 36,-111 172,158-234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9:35.52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1191,'9'-6,"0"0,1 1,0 0,0 0,0 1,0 1,0 0,22-4,-7 1,118-24,219-18,-234 34,106-1,25-4,412-33,-352 27,-27 0,-239 23,106-16,-132 13,-1-2,1-1,-1-1,-1-1,42-23,174-86,-206 104,1 1,0 2,62-11,-47 11,1-3,66-28,-32 10,186-77,-239 95,0-1,-2-2,45-32,16-10,43-13,52-31,-154 87,-28 15,1 0,-1 0,0 0,1-1,-1 0,0 0,-1-1,1 1,0-1,-1 0,0 0,7-10,-11 14,0-1,0 0,-1 1,1-1,0 0,0 1,-1-1,1 0,0 1,-1-1,1 1,-1-1,1 1,0-1,-1 0,0 1,1 0,-1-1,1 1,-1-1,1 1,-1 0,0-1,1 1,-1 0,0 0,1-1,-1 1,0 0,0 0,1 0,-1 0,0 0,1 0,-1 0,-1 0,-31-2,31 2,-31-3,29 2,0 0,-1 1,1-1,0 1,0 0,0 0,0 1,-1-1,1 1,0 0,0 0,0 0,0 0,-6 4,-227 134,69-37,-292 136,309-156,91-51,43-25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9:38.73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3363,'25'-23,"2"2,0 0,2 2,43-23,129-50,-89 44,-1-2,332-143,161-10,-236 86,-242 79,-68 22,105-43,-84 22,-11 7,-3-3,83-55,136-80,-55 36,454-267,-512 302,169-127,-241 161,2 4,174-73,-142 72,-37 16,166-86,-219 106,81-30,-11 6,69-46,-81 40,-66 33,1 2,73-27,62-3,-14 1,-135 39,-1 0,0-1,-1-1,26-19,28-15,-64 38,0 0,0 0,0-1,11-12,23-19,46-12,-80 46,8-4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9:42.7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4466,'1'-3,"-1"0,1 0,1 1,-1-1,0 0,1 1,-1-1,1 1,0-1,0 1,0 0,0 0,0 0,0 0,1 0,-1 0,4-2,45-25,49-9,1 5,1 4,108-16,-17 3,-126 26,422-117,-340 82,908-272,-719 243,126-28,-130 59,-85 15,-183 23,-13 4,-1-2,0-2,-1-3,0-2,52-24,221-139,-258 141,9-7,92-49,43 7,115-58,-73 27,-49 25,-181 83,1 1,45-11,-43 14,-1-1,40-18,335-143,-272 118,451-198,-551 236,150-68,335-189,-416 229,-76 34,0-1,0-2,-1 0,0 0,-1-2,31-23,-13 1,-20 17,1 0,0 1,2 1,-1 0,2 2,-1 0,2 1,27-10,10-1,72-37,-115 51,17-5,1 1,0 2,43-8,49-15,22-20,235-74,-305 104,-37 10,72-13,-70 19,0-1,0-3,-1-1,-1-2,0-2,-1-2,0-1,-2-2,67-50,-67 42,412-298,-368 276,2 3,173-70,-47 52,-202 63,1 0,-1 0,0-1,-1 0,1-1,-1 0,12-10,-11 9,4-4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9:47.89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6120,'1'-5,"0"0,-1 0,2 1,-1-1,0 0,1 0,0 1,0-1,1 1,-1-1,1 1,0 0,0 0,0 0,0 1,1-1,0 1,6-5,11-7,0 1,36-17,-24 13,275-127,-182 89,430-156,13 39,-374 116,844-304,-821 269,-89 35,158-47,-126 58,-1-8,-3-6,221-121,-348 167,1 1,0 1,1 2,48-10,33-10,296-110,-197 57,125-41,-169 66,162-81,-212 92,172-43,-180 64,-65 17,82-28,-90 22,1 2,49-10,-34 9,86-32,26-8,-77 28,-3-4,113-56,-170 73,41-19,118-39,-125 49,-45 15,1 0,-1 2,1 0,31-4,26 3,-1-4,119-31,-130 25,-45 13,-1-1,1-1,-1-1,0 0,0-2,24-13,513-320,26 49,-518 262,80-54,46-22,-166 96,1 0,0 2,0 1,1 1,-1 1,45-4,-38 5,0-1,-1-2,0-1,0-1,35-17,15-4,144-38,97-35,-186 52,-43 18,137-71,-196 84,-2-1,52-47,-52 40,2 2,36-22,54-22,2 6,256-91,-303 133,156-24,-121 27,-81 12,49-18,-54 16,0 0,1 2,27-4,-25 9,0-2,-1-2,0 0,0-2,-1-1,0-1,-1-1,0-1,32-21,29-30,33-21,-77 55,53-46,-2 1,14-15,-73 59,1 1,64-40,139-85,-122 74,-96 66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9:53.40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5792,'19'-2,"0"-1,0 0,-1-2,1 0,-1-1,0-1,30-16,29-11,208-67,440-171,-270 116,-200 76,200-76,-369 125,361-141,-117 42,-8 3,105-20,-242 90,190-89,57-16,-182 93,286-98,123-79,-497 188,-126 44,-12 4,2 2,38-9,-33 9,0-1,0-1,-1-2,-1-1,0-2,54-35,-69 42,47-26,88-34,-6 16,-104 38,1 2,52-9,52-16,133-48,-220 64,-1-1,-1-3,60-38,-41 21,-41 25,35-26,1-1,2 3,1 4,98-37,64-33,38-56,-267 160,192-139,-131 92,1 1,3 4,80-38,-125 70,-1-2,0 0,33-28,35-23,278-173,-262 170,3 5,120-50,-22 8,-95 46,123-46,-207 95,18-6,-1-2,87-48,147-91,39-25,-255 136,67-63,-50 40,-43 40,43-24,-28 20,154-102,-191 124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0:39.6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2304,'2'-4,"0"1,1-1,0 1,0-1,0 1,0 0,1 0,-1 0,1 1,0-1,7-3,-1-1,22-12,0 1,1 1,1 2,65-20,-7 2,252-93,58-23,-197 82,-61 24,-101 26,0-3,70-42,5-3,-13 18,43-22,-77 29,218-120,-199 116,124-43,-68 34,112-35,-201 70,-1-3,0-2,92-55,8-2,41-9,95-45,-232 108,106-30,5-3,-105 29,102-66,-44 23,-65 42,-20 11,0-2,-1-1,67-55,-89 64,-2 3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1:12.8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1929,'13'1,"1"-1,0-1,-1 0,1-1,-1 0,0-1,1 0,12-6,12-4,1 2,0 1,75-7,-17 2,461-97,-367 83,-136 23,-1-2,0-3,85-27,10-21,171-59,454-159,-739 263,282-94,-176 60,35-14,39-44,-115 54,181-66,-86 53,631-178,-781 234,-2 0,43-14,-74 19,1-1,-1 0,0-1,-1-1,1 1,-1-2,18-15,30-34,-2-2,60-83,-118 142,1 0,0 0,0 0,0 0,-1 0,1 0,0 0,0 0,0 0,0 0,-1 0,1 0,0 0,0 0,0 0,0 0,-1-1,1 1,0 0,0 0,0 0,0 0,0 0,0 0,-1-1,1 1,0 0,0 0,0 0,0 0,0-1,0 1,0 0,0 0,0 0,0-1,0 1,0 0,0 0,0 0,0 0,0-1,-4 2,-9 3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1:37.7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2789,'17'-3,"0"0,0 0,0-2,0 0,-1-1,0 0,0-1,-1-1,24-16,34-15,260-92,-5 2,-164 58,191-57,-285 103,-1-4,-1-3,68-43,-75 40,1 2,1 2,113-36,-97 49,-46 11,1-1,31-13,472-141,-358 115,149-50,-256 76,0-4,109-53,-151 65,2 1,38-9,-35 11,49-20,124-47,-176 66,0 1,35-6,-32 8,55-20,4-11,130-76,-12-30,-149 108,242-152,-219 136,3 2,3 5,136-49,-2-12,-165 74,2 2,107-35,26 3,147-37,-320 96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1:42.4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4257,'27'-2,"-1"-2,0-1,0-1,0-1,-1-1,47-22,14-4,585-164,-327 85,-227 71,162-69,-200 72,-25 10,2 3,0 3,65-19,-31 18,-1-5,112-53,-136 56,115-31,-21 8,-101 32,1 2,1 3,66-5,53-10,-138 17,56-22,-3 0,-87 30,37-10,-1-2,69-32,-87 35,0 1,1 1,50-10,-45 13,0-3,35-13,-5-5,99-37,208-63,-349 118,0 0,-1-2,0 0,17-14,27-16,61-33,4 7,170-65,7-1,-37 14,-254 114,704-259,-559 207,111-33,404-112,-551 161,2 5,1 6,2 5,183-12,16 12,-303 22,1-1,-1-1,27-9,44-10,-75 22,0-1,0-2,0 0,0 0,-1-2,0 0,0-1,-1-1,0-1,-1 0,0-1,27-25,-25 19,2 1,0 0,23-13,18-14,-41 28,0 1,1 1,1 0,0 2,0 1,37-12,50-16,45-13,-145 49,357-100,-309 87,-48 14,1-1,-1-1,1 1,-1-1,0-1,0 0,0 0,0-1,-1 0,0 0,9-7,13-13,1 2,1 2,1 1,1 1,44-17,28-17,54-32,116-66,-243 133,-24 14,0-1,0 0,-1 0,0-1,10-8,-3 1,0 2,1 0,0 1,1 1,20-9,-19 10,-1-1,0-1,0 0,25-21,-30 19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3:49.0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1,'5'0,"1"1,-1 0,0 0,1 0,-1 1,0 0,0 0,0 0,0 1,7 4,49 39,-33-23,437 357,-261-208,-136-108,-48-43,0-1,29 20,-44-37,1 0,-1 0,1 0,0-1,0 0,1 0,-1-1,0 0,0 0,9 0,71-3,-43 0,3-4,-29 1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1:47.06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5544,'1'-2,"-1"0,1-1,0 1,0 0,0 0,0 0,0-1,0 1,1 0,-1 0,1 1,0-1,-1 0,1 1,0-1,0 1,0-1,0 1,0 0,0 0,3-2,55-22,-48 21,219-71,-81 29,512-142,-257 80,74-12,-250 65,501-104,-691 150,-1-3,58-25,10-3,-59 25,-2 2,-1-3,53-26,-50 20,1 3,89-24,-83 28,-1-3,59-27,-8-9,-43 21,1 2,70-23,-71 35,331-119,-105 3,-182 81,206-73,-29 20,-38 13,-124 52,-42 13,1 3,105-19,-147 37,-1-1,61-25,-10 2,441-141,-467 154,-1-2,86-43,-19 7,-42 21,-59 26,0 1,0 2,1 1,31-4,48-11,-13-7,-1-4,-1-4,-2-4,90-55,-30 17,-90 49,15-4,1 4,89-22,-66 21,454-168,-419 149,-66 26,-1-4,-1-2,66-40,63-60,145-87,-302 193,50-40,14-10,265-125,-235 131,185-106,-294 161,334-192,-238 143,135-49,-162 79,-37 12,90-42,59-55,-165 96,71-30,-71 35,0-3,43-25,142-78,-92 54,35-28,-148 83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1:51.3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22 7185,'-2'-2,"1"1,-1-1,0 0,0 0,1 0,-1 0,1 0,0 0,0 0,0 0,0-1,0 1,0 0,0-1,1 1,-1 0,1-1,-1 1,1-1,0 1,0-1,0 1,1-1,-1 1,1-1,-1 1,1 0,0-1,0 1,0 0,0-1,0 1,2-2,0-1,1 1,0 1,0-1,0 0,0 1,0 0,1 0,-1 0,1 1,0-1,0 1,0 0,0 0,8-1,83-17,885-227,39-43,-826 243,-3-9,228-99,-260 95,247-58,-268 77,228-101,-50-13,-46 20,57-38,8-5,202-30,-15 7,-351 127,4 9,354-85,-24 29,-479 114,-1-1,40-18,29-9,-53 22,1-2,-2-1,39-23,109-72,-59 32,199-139,-287 191,2 2,89-38,-65 32,-39 20,1 1,0 2,0 0,33-3,-32 6,1-1,-1-1,50-20,12-10,-54 23,61-32,8-14,175-107,118-55,-180 107,-154 72,-50 31,1 1,1 1,0 0,26-10,-29 15,339-133,326-123,-406 166,-80 27,265-106,-408 147,-1-3,-1-2,57-48,-19 13,33-11,22-16,12-32,144-107,-140 122,61-40,-170 121,2 2,87-34,73-9,58-22,156-93,-166 70,-35 30,32-15,-207 79,211-87,-231 100,-19 7,-1-1,1 0,-1 0,1-1,-1-1,0 1,0-2,-1 1,0-1,14-12,-1 0,0 1,1 1,40-21,-43 25,-2 2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1:57.3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6655,'1'-8,"0"0,1 0,-1 0,2 0,-1 1,1-1,0 1,1-1,0 1,0 0,0 1,1-1,0 1,0 0,1 0,0 0,0 1,0 0,9-6,7-4,0 1,2 1,-1 1,45-16,708-181,-739 201,606-160,-378 96,44-38,-48 14,-211 82,-1 3,103-11,-119 19,0-1,0-1,0-2,-1-2,0-1,-1-1,56-28,8-17,-34 18,2 2,1 3,74-25,-12 19,-58 20,-1-4,83-39,-77 22,-42 22,0 1,1 2,41-14,-1 9,-45 14,0-2,-1 0,1-2,34-18,-43 18,1 2,28-10,-31 13,0-1,0 0,-1-1,23-15,13-9,1 3,0 2,2 2,66-19,58-27,100-60,-104 61,-148 59,43-12,-42 14,45-19,320-146,-111 50,-71 37,38-17,-150 57,202-105,-188 98,-79 39,0-1,46-30,-59 32,1 0,0 2,0 1,1 0,1 2,-1 1,39-8,-36 8,-1-2,0-1,0 0,41-26,0 0,234-145,-94 52,-110 63,-71 47,0 1,2 2,34-18,41-17,96-64,-53 28,307-173,-255 153,97-57,-231 130,94-36,20-10,420-226,-576 297,522-239,-178 66,-224 87,-61 37,247-181,-168 120,507-304,-534 346,386-210,-498 275,-5 3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1:59.00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5754,'1'-3,"-1"0,1 1,0-1,0 0,0 0,0 0,0 1,1-1,-1 0,1 1,-1-1,1 1,0 0,4-4,36-30,-36 31,442-334,22 26,-131 124,475-190,393-72,465-215,-234 96,-892 362,-288 112,272-113,-436 165,-2-4,-2-4,121-92,-180 118,-2-1,0-2,35-46,64-106,-41 56,14-10,6 4,206-193,-94 134,8 10,420-254,-500 339,-132 86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09.1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1376,'0'5,"1"-1,0 1,0-1,1 0,-1 0,1 1,0-1,0 0,0-1,6 8,31 37,-35-43,12 14,20 21,49 45,-76-77,1 1,1-1,0 0,0-1,0-1,1 1,0-2,0 0,1 0,21 4,-30-8,0-1,-1 0,1 0,0 0,0-1,0 0,-1 1,1-1,0 0,-1-1,1 1,-1-1,1 1,-1-1,0 0,0 0,1-1,-2 1,1-1,0 1,0-1,-1 0,1 0,-1 0,0 0,0-1,2-3,5-13,0 0,-1 0,9-38,-7 20,299-1195,-273 998,-29 208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09.76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1 682,'88'67,"-76"-57,232 172,-202-154,1-2,2-2,0-2,50 17,-73-33,2 0,-1-2,1 0,-1-2,1 0,0-2,0-1,0 0,-1-2,1-1,-1-1,0 0,0-2,-1-1,39-19,14-13,-1-3,-3-4,66-55,-136 101,274-230,-225 182,-2-3,-2-1,41-64,33-81,-76 122,-31 55,-2 8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10.6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1113,'34'-2,"-1"-2,1-1,58-18,-15 4,881-134,-543 96,-138 7,-220 37,-2-3,100-43,-143 53,0-2,0 1,-1-1,0-1,-1 0,0 0,0-1,-1 0,0-1,-1 0,0 0,-1-1,0 0,-1 0,0-1,7-24,1-14,-2 0,-2 0,3-59,-7 56,23-127,-24 163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11.2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0 417,'547'0,"-523"-1,-1 0,1-2,0-1,-1-1,0 0,0-2,-1-1,0-1,22-12,-2-2,-2-3,-1-1,56-49,-40 30,-28 24,0 0,-2-2,39-46,-52 54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15.6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0 928,'64'-1,"-1"4,1 2,-1 3,88 22,-64-3,-49-14,0-2,1-1,0-2,72 6,-106-15,0 1,0-1,0 0,-1 0,1 0,0-1,-1 1,1-1,-1-1,1 1,-1 0,0-1,0 0,0 0,0 0,-1-1,1 1,-1-1,0 0,0 0,0 0,-1 0,4-7,5-11,-2-1,0 0,9-37,-5 15,255-650,-256 671,1 1,16-24,-7 20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16.3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1 657,'0'-2,"0"0,0 0,0 0,0 0,0 1,1-1,-1 0,1 0,-1 0,1 1,0-1,0 0,0 0,0 1,0-1,0 1,0-1,0 1,1 0,-1-1,0 1,1 0,-1 0,1 0,0 0,-1 0,1 0,0 0,-1 1,1-1,0 0,0 1,0 0,0-1,0 1,-1 0,1 0,0 0,0 0,0 0,3 2,11 0,0 1,0 0,0 2,15 5,-8-2,-12-5,1 0,-1 0,0-2,1 1,-1-1,1-1,15-1,-20 0,1-1,-1 0,-1 0,1 0,0-1,0 0,-1 0,0-1,0 0,0 0,0 0,9-9,10-15,-1-1,-2-1,0-1,-2 0,21-47,7-10,117-175,-145 234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3:49.96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1 518,'160'-91,"196"-88,-336 167,0-1,-1-2,-1 0,0-1,-1 0,27-35,16-15,-40 42,-20 24,1-1,0 1,-1-1,1 1,0-1,-1 1,1-1,-1 0,1 1,-1-1,0 0,1 0,-1 1,0-1,1 0,-1 0,0 0,0 1,0-1,1 0,-1 0,0 0,0 1,0-1,-1-1,-6 3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16.9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0 627,'63'-21,"-40"14,-1-1,1-2,-2 0,1-1,-2-1,1-1,-2-1,0 0,-1-2,0 0,-1-1,-1-1,0 0,16-26,15-30,-3-1,51-122,-94 195,12-28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17.51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0 460,'106'1,"264"-10,-314 4,-1-3,1-2,-2-3,84-29,-131 39,-1-1,1 1,0-1,-1-1,0 1,0-1,-1 0,1 0,-1 0,0-1,0 0,-1 0,1 0,-2-1,7-12,1-8,-2 0,13-54,-4 7,-5 36,-1 5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03.13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1 486,'0'-1,"1"-1,0 1,-1 0,1-1,0 1,0 0,0 0,0 0,0-1,0 1,1 0,-1 0,0 1,0-1,1 0,-1 0,1 1,-1-1,1 1,-1-1,1 1,-1-1,1 1,-1 0,1 0,-1 0,4 0,45-2,-50 2,31 1,0 2,-1 2,0 0,0 2,0 1,-1 2,-1 1,1 1,-2 1,0 2,50 34,-56-33,1 1,-2 2,-1 0,0 0,-1 2,-1 0,-1 1,-2 1,0 0,-1 1,-1 1,-1 0,13 45,-16-15,-8-51,0-6,-2-30,-5-193,-4-78,8 277,1 11,1 1,0-1,1 0,1 0,2-18,-2 30,-1 0,1 0,0 0,0 1,0-1,1 0,-1 0,1 1,-1-1,1 1,0-1,0 1,0 0,0 0,1 0,-1 0,0 0,1 0,-1 0,1 1,0 0,0-1,-1 1,1 0,0 0,0 0,0 1,0-1,0 1,0 0,4 0,4 0,0 1,0 0,0 1,0 1,0-1,-1 2,1-1,-1 2,18 9,10 8,36 28,-66-45,281 212,-212-142,-76-74,-1-1,0 0,0 0,1 1,-1-1,0 0,1 0,-1 1,0-1,1 0,-1 0,0 0,1 0,-1 0,1 1,-1-1,0 0,1 0,-1 0,1 0,-1 0,0 0,1 0,-1 0,0 0,1-1,-1 1,1 0,-1 0,0 0,1 0,-1 0,0-1,1 1,-1 0,0 0,1-1,-1 1,0 0,0 0,1-1,-1 1,0 0,0-1,1 1,-1 0,0-1,0 1,0-1,0 1,0 0,0-1,0 1,1-1,-1 1,0 0,0-1,0 1,-1-1,1 1,0 0,0-1,0 0,2-33,-2 31,-16-236,7 164,4-151,5 223,0 1,0-1,0 0,0 1,0-1,1 1,-1-1,1 0,-1 1,1-1,0 1,0 0,1-1,-1 1,0 0,1-1,-1 1,1 0,0 0,-1 0,1 1,0-1,0 0,0 1,1-1,-1 1,0 0,1 0,-1-1,0 2,1-1,-1 0,1 0,0 1,-1-1,1 1,-1 0,1 0,0 0,-1 0,1 1,4 0,8 3,0 0,-1 0,0 2,0 0,-1 0,15 10,222 148,-231-152,5 5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03.6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1 958,'398'-380,"238"-183,-619 548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04.07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1,'5'2,"0"0,0 0,-1 0,1 1,-1-1,1 1,-1 1,0-1,0 0,-1 1,1 0,3 5,12 9,428 331,-164-135,-261-197,-6-6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05.0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0 507,'9'1,"0"0,0 0,0 0,-1 1,1 1,-1 0,1 0,-1 0,0 1,12 7,6 7,40 35,-26-21,-3-2,192 160,-202-157,-21-26,-16-29,-34-73,-56-182,83 216,3 0,3-1,2-1,0-84,8 137,2 0,-1 0,1 0,1 0,0 0,3-12,-4 20,0 0,0 1,0-1,0 0,0 0,0 1,0-1,0 0,1 1,-1-1,0 1,1 0,0-1,-1 1,1 0,0 0,-1 0,1 0,0 0,0 1,0-1,0 0,0 1,0 0,0-1,0 1,0 0,0 0,0 0,0 0,0 0,0 1,0-1,0 1,0-1,0 1,0 0,2 1,12 5,0 1,-1 1,0 1,0 0,-1 1,19 18,24 18,252 172,-267-183,-28-20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05.6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1 391,'5'-2,"1"0,-1-1,0 0,0 0,0 0,-1 0,1-1,-1 0,0 0,7-8,-1 2,28-29,-2-2,50-76,9-10,-84 114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06.2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0,'4'5,"6"9,9 11,7 6,2 6,6 5,0 9,4 3,-1-2,3 2,-3-3,-2-7,-3-6,-3-5,-1-4,-3-3,-4-6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07.11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1238,'1'-4,"1"-1,0 1,0 0,0 0,0 0,1 0,0 0,0 1,0-1,0 1,7-6,-2 0,310-309,-213 215,105-95,355-259,-428 368,-114 78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07.8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1139,'311'-263,"-252"217,-15 12,632-470,-277 227,-379 263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3:50.7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1,'40'1,"0"3,-1 1,1 2,-1 2,-1 1,65 27,210 119,-260-126,66 49,-95-61,-2 1,0 2,-1 0,34 45,-14-7,-3 3,-2 1,48 122,-63-129,-3 0,-3 1,-1 1,-4 1,4 66,-13-102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13.10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0,'0'5,"1"-1,0 0,1 0,-1 0,1 0,-1 0,1 0,0 0,1 0,3 4,7 14,117 303,-95-233,59 183,45 112,-137-383,0 0,-1 0,2 0,-1 0,0 0,1-1,-1 1,1-1,0 0,0 0,1 0,-1 0,1 0,-1-1,1 1,0-1,0 0,0 0,6 1,1-1,-1 0,0-1,1-1,-1 0,0 0,1-1,12-3,27-4,-1-3,85-29,-130 38,0 1,-1-1,1-1,-1 1,0 0,1-1,-1 1,0-1,0 0,-1 0,1 0,-1-1,0 1,1 0,-1-1,-1 0,1 1,0-1,-1 0,0 0,0 0,0 0,0 0,-1 0,0-5,1 0,-1 1,-1 0,1-1,-1 1,-1 0,0-1,0 1,0 0,-1 0,-8-14,73 150,-12-22,52 86,168 329,-261-504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13.73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0 589,'1'-4,"-1"0,1 0,0 0,0 0,1 0,-1 0,1 0,0 1,-1-1,2 1,-1-1,0 1,1 0,4-5,47-40,-41 38,330-274,-292 239,70-78,-106 105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14.3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1,'4'8,"6"8,1 5,12 7,1 8,6 6,6 5,6 2,-1 2,2 1,-2 0,-4-1,0-4,-6-6,-8-10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19.6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1,'0'80,"5"0,3 0,30 130,204 586,-237-783,1 6,1-1,1 1,1-1,20 30,-27-46,0 1,0 0,0-1,0 1,1-1,-1 1,1-1,-1 0,1 0,0 0,0-1,0 1,0-1,0 1,0-1,0 0,1 0,-1 0,0-1,0 1,1-1,-1 0,1 0,-1 0,0 0,1-1,-1 1,0-1,1 0,-1 0,0 0,0 0,0-1,0 1,4-4,-4 3,0 0,0 0,-1 0,1 0,-1-1,0 1,1-1,-1 0,-1 0,1 0,0 0,-1 0,1 0,-1 0,2-6,7-56,-5 22,30-113,-35 156,0 0,0 0,0 0,0 0,0 0,0-1,0 1,0 0,0 0,0 0,0 0,0 0,0 0,0-1,0 1,0 0,0 0,0 0,0 0,0 0,0 0,1 0,-1-1,0 1,0 0,0 0,0 0,0 0,0 0,0 0,1 0,-1 0,0 0,0 0,0 0,0 0,0 0,0 0,1 0,-1 0,0 0,0 0,0 0,0 0,0 0,0 0,1 0,-1 0,0 0,0 0,0 0,0 0,0 0,0 0,0 0,1 0,-1 0,0 0,0 1,0-1,0 0,0 0,0 0,0 0,0 0,0 0,0 0,0 0,1 1,8 14,5 22,407 963,-351-834,-62-147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20.3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1 207,'4'0,"6"-4,5-6,1-6,1 1,-2-3,1 3,-3 0,6 1,-1 0,1 2,-3-2,0-2,2 2,-3-2,-3 3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20.9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0,'2'9,"0"1,1-1,0-1,1 1,0 0,0-1,0 0,9 12,-1-2,196 292,-139-218,-5 3,77 153,-128-218,-5-5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0:33.38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53,'0'-1,"0"0,1 0,-1 0,1 0,-1 0,1 0,-1 1,1-1,-1 0,1 0,0 0,0 1,-1-1,1 0,0 1,0-1,0 0,0 1,-1-1,1 1,0 0,0-1,0 1,0 0,0-1,0 1,2 0,36-6,-28 5,80-12,1 4,-1 4,108 7,-148 8,-33-5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0:34.0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3,'302'-2,"320"5,-537 6,-57-3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0:35.6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232 1,'-8'8,"2"0,-1 1,1 0,1 1,-1-1,2 1,-1 0,1 0,1 0,-3 14,0 4,1 0,-1 49,6-59,0 0,2 0,0 0,1 0,1-1,0 1,1-1,1 0,1 0,15 27,6 1,3-1,46 52,-69-86,5 6,-1 0,0 1,-2 0,0 0,14 36,-21-45,0 1,0-1,-1 1,-1-1,1 1,-1 0,-1 0,0-1,0 1,-1 0,0 0,0 0,-1-1,0 1,-6 14,5-15,-1 0,0 0,-1-1,1 1,-1-1,-1 0,1 0,-1-1,-1 0,-12 11,14-15,1 1,-1 0,0-1,-1 0,1-1,0 1,-1-1,1 0,0 0,-1 0,0-1,1 0,-1 0,1 0,-1-1,1 0,0 0,-10-3,-4-3,1 0,1-1,-1-1,1 0,1-1,0-1,0-1,-19-18,28 23,-1 0,1 0,0-1,1 0,-1 0,2-1,-1 0,1 0,1 0,-1 0,2-1,-1 0,1 0,1 0,0 0,0 0,0-14,2 22,0 0,0 0,1-1,-1 1,1 0,-1 0,1 0,0 0,0 0,-1 0,2 0,-1 0,0 1,0-1,0 0,1 0,-1 1,1-1,-1 1,1 0,0-1,3-1,-1 1,0 1,0-1,1 1,-1 0,1 0,-1 0,1 1,-1-1,1 1,6 1,0 0,1 0,-1 1,1 1,-1 0,0 0,0 1,19 10,-14-3,-1 1,0 1,0 0,-2 0,1 2,-2 0,12 17,67 119,-73-114,-1 0,-2 1,-2 1,-2 0,-1 1,-2 0,-1 0,-3 1,-1-1,-4 61,1-32,1-41,0 1,-3 0,0 0,-1-1,-2 1,-1-1,-12 34,17-59,-1-1,1 1,1 0,-1-1,0 1,1 0,-1-1,1 1,0 0,0 0,0 0,0-1,0 1,2 4,-2-5,1-1,0 1,0-1,-1 1,1-1,0 0,0 0,0 1,0-1,0 0,1 0,-1 0,0 0,0 0,1 0,-1-1,1 1,-1 0,3 0,-1 0,1 0,0-1,0 0,-1 1,1-1,0-1,0 1,-1 0,1-1,0 0,-1 0,1 0,0 0,-1-1,1 1,-1-1,0 0,0 0,0 0,5-4,54-52,-43 37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0:36.66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0,'0'4,"0"6,0 6,0 8,4 4,6 3,1 3,7 1,5 3,3 4,1-2,-4 2,-1-3,-1-3,-3-4,-1-7,-4-8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3:52.6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482 1,'-3'1,"0"0,0 0,1 0,-1 1,1-1,-1 1,1 0,0 0,-1 0,1 0,0 0,0 0,1 0,-1 1,-2 2,-2 3,-64 81,5 3,-94 174,132-216,2 0,3 2,-17 57,31-83,2-1,0 1,2 1,1-1,1 0,2 1,0-1,7 45,-5-61,1 0,0-1,0 0,1 1,0-1,1 0,0-1,0 1,1-1,0 0,1-1,0 1,0-1,0-1,1 1,0-1,0 0,0-1,1 0,0-1,0 1,0-2,1 1,-1-1,1-1,0 0,0 0,0-1,0 0,0 0,0-1,0-1,0 0,-1 0,1-1,0 0,0-1,9-4,17-9,0-3,-2 0,0-3,-1 0,-1-3,-2 0,0-2,-2-1,-1-1,-1-2,-2 0,39-65,-55 81,0 0,0 0,-1-1,-1 0,-1 0,0 0,-1 0,-1-1,-1 0,0 0,-1 0,0 0,-2 0,0 0,-1 1,-1-1,-9-32,-24-75,-31-90,61 200,0 0,0 0,-14-21,18 32,-1-1,0 1,1 0,-1 0,-1 0,1 0,0 1,-1-1,1 1,-1 0,0 0,1 0,-1 0,0 1,0-1,0 1,-8-1,-7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0:37.3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1,'6'0,"-1"0,1 0,0 0,0 1,-1 0,1 0,0 0,-1 1,1-1,-1 1,0 1,0-1,1 1,-2 0,1 0,0 0,-1 1,1 0,-1-1,0 2,0-1,0 0,-1 1,0 0,3 5,2 3,-1 1,-1 0,0 1,-1-1,-1 1,0 0,-1 0,-1 0,0 0,-1 1,0-1,-1 0,-5 30,-2-4,-1-1,-2 0,-2 0,-17 38,17-50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0:41.5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6,'0'0,"0"0,0 0,1 0,-1 0,0 0,0 0,0 1,0-1,1 0,-1 0,0 0,0 0,0 0,1 0,-1 0,0 0,0 0,0 0,0 0,1 0,-1 0,0 0,0 0,0 0,1-1,-1 1,0 0,0 0,0 0,0 0,1 0,-1 0,0 0,0 0,0-1,0 1,0 0,1 0,-1 0,0 0,0-1,0 1,0 0,0 0,0 0,0 0,0-1,0 1,0 0,0 0,0 0,0-1,0 1,0 0,0 0,0 0,0-1,0 1,0 0,0 0,0 0,0-1,8 18,34 171,58 231,-96-402,1 0,0-1,2 0,0 0,16 28,-20-40,0-1,0 1,0-1,0 0,0 0,1 0,-1-1,1 1,0-1,0 0,0 0,0 0,0 0,1-1,-1 0,0 0,1 0,-1 0,0-1,1 1,-1-1,1 0,-1-1,1 1,-1-1,1 0,6-2,-1 1,0-1,0 1,0-2,-1 0,1 0,-1 0,16-12,-22 13,1 0,-1-1,0 1,0-1,0 0,-1 0,1 0,-1 0,0 0,0-1,0 1,-1-1,1 1,-1-1,0 1,-1-1,1 0,-1-9,-1-78,0 91,1 1,0 0,0 0,0-1,0 1,0 0,0-1,0 1,0 0,1-1,-1 1,0 0,0-1,0 1,0 0,0 0,0-1,0 1,1 0,-1 0,0-1,0 1,0 0,1 0,-1-1,0 1,0 0,1 0,-1 0,0 0,1-1,-1 1,0 0,0 0,1 0,-1 0,1 0,11 8,13 23,-22-26,-1-3,27 34,-2 2,-1 0,-3 2,0 1,17 48,26 57,-58-123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0:42.2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0,'4'0,"2"4,-1 6,4 6,0 4,2-2,5 1,-2 2,-2 0,1-2,-2 0,-3 0,-3 2,-2 1,-1-3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0:46.7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661 1158,'5'0,"12"0,0 0,-1 1,1 1,0 0,19 6,-32-7,1 1,-1 0,0 0,1 0,-1 0,0 1,-1 0,1 0,0 0,-1 0,0 0,1 1,-1 0,-1-1,1 1,0 0,-1 0,0 1,0-1,0 0,-1 1,1-1,0 7,-1-2,0 0,-1 0,0 0,0 0,-1 0,0 0,-1-1,0 1,0 0,-1-1,0 1,0-1,-1 0,0 0,-1 0,1-1,-2 1,1-1,-8 7,-10 12,-1-2,-2 0,-44 31,61-49,1 0,-1-1,0 1,-1-2,1 0,-1 0,0 0,0-1,0-1,-1 0,1 0,0-1,-1 0,1-1,-1 0,1-1,-1 0,1 0,0-1,-1-1,1 0,0 0,1-1,-1 0,1-1,-1 0,1 0,1-1,-1 0,1-1,-10-9,6 3,0 0,1-1,1-1,0 1,1-2,0 1,2-1,0 0,0-1,2 0,-6-23,2-6,2 0,1-1,2-52,5 27,4 0,3 0,2 1,4 0,24-71,6 12,102-211,-128 308,-13 25,-1 0,1 0,-1 0,-1 0,0-1,3-12,-5 20,-1 0,0 1,0-1,0 1,0-1,0 0,1 1,-1-1,0 1,0-1,-1 0,1 1,0-1,0 1,0-1,0 1,0-1,-1 0,1 1,0-1,0 1,-1-1,1 1,0-1,-1 1,1-1,-1 1,1 0,-1-1,1 1,-1-1,0 1,-21 3,-20 22,-8 21,1 1,3 3,2 1,2 3,2 1,-55 104,81-130,2 0,0 0,3 1,0 0,2 1,-5 42,6-22,3 1,3 0,5 55,-4-103,0 1,0 0,0-1,1 1,-1-1,1 0,0 1,0-1,1 0,-1 0,1 0,0 0,0-1,0 1,0-1,1 0,0 0,-1 0,1 0,0-1,0 0,6 3,10 3,0 0,0-1,37 6,-14-3,349 91,-335-80,-44-16,1 1,1-2,27 6,-22-8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0:47.3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1,'4'0,"6"4,10 10,5 7,-1 5,-1 1,-3 1,-2-5,-4-1,-3-1,-5 1,-7-4,-4-1,0-2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23.9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0 938,'38'1,"-17"-1,0 0,1 0,22-5,-37 3,-1 1,1-1,-1 0,0-1,0 1,0-1,0 0,0-1,-1 1,1-1,-1 0,0-1,0 1,5-7,21-34,-1 0,-3-2,34-79,-11 22,149-277,-195 371,2-3,0 0,1 1,0 0,1 0,0 0,1 1,11-12,0 8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24.4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0 180,'23'20,"1"-1,0-2,1 0,1-1,0-2,1 0,1-2,0-1,1-1,0-2,32 6,-57-14,0 1,0-1,-1 0,1 0,0-1,0 1,0-1,-1 1,1-1,0 0,-1-1,1 1,-1-1,1 1,-1-1,0 0,0 0,0-1,0 1,0-1,0 1,4-6,4-6,-1 0,0-1,14-27,-10 15,8-12,2 1,56-69,-59 85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25.1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0 730,'7'1,"-1"-1,1 1,-1 1,0-1,11 5,-12-4,-1 0,1-1,0 1,0-1,-1 0,1-1,0 1,0-1,0 0,0 0,-1 0,8-2,-6 0,0-1,0 1,0-1,0-1,-1 1,1-1,-1 0,0 0,0 0,-1-1,1 0,5-8,6-10,21-39,-26 42,158-329,-74 143,-79 174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1:00.4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784 709,'11'0,"1"0,-1 1,0 1,0 0,1 0,-2 1,1 1,0 0,-1 0,1 1,-1 0,0 1,-1 0,13 11,-11-7,0 1,-1 0,0 1,-1 0,0 1,-1 0,0 0,-1 1,-1 0,6 19,-6-13,-1 1,-1-1,-1 1,0 0,-2 0,-1 0,0 0,-1 0,-2 0,0 0,-1 0,-1-1,-1 0,-1 0,-11 22,11-26,-1 0,0-1,-1 0,-1 0,-1-1,0-1,-1 1,0-2,-1 0,0 0,-1-2,0 1,-1-2,0 0,0 0,-1-2,0 0,-29 8,41-13,0-1,0 0,-1-1,1 1,-1-1,1 1,-1-2,1 1,-1 0,1-1,0 0,-1 1,1-2,0 1,-1-1,1 1,0-1,0 0,1-1,-1 1,-6-5,6 2,0 0,0 0,1 0,-1-1,1 1,0-1,0 0,1 0,0 0,0 0,0-1,1 1,0 0,0-12,-3-59,3-1,4 1,3-1,22-99,93-298,-96 388,23-152,-47 235,0 0,-1 0,0 0,1 0,-1 0,-1 0,1 0,-1 0,1 0,-1 0,0 0,-1 0,1 0,-1 0,1 1,-1-1,0 1,-4-6,2 6,1 1,-1-1,0 1,0-1,0 1,0 0,-1 1,1-1,0 1,-1 0,1 0,-1 0,1 1,-1-1,1 1,-7 0,-24 1,0 0,-1 2,1 2,0 1,1 2,0 1,0 1,1 3,0 0,1 2,-36 23,34-18,0 2,1 1,1 2,2 1,-32 34,52-49,1 1,0 0,1 0,0 1,1 0,0 0,1 0,0 1,1 0,1 0,0 1,1-1,1 1,0 0,1-1,1 1,1 18,-1-30,1-1,-1 1,1-1,0 1,0-1,0 1,0-1,0 0,1 0,-1 1,1-1,-1 0,1 0,0 0,0 0,0-1,0 1,0-1,0 1,0-1,1 1,-1-1,0 0,1 0,-1 0,1-1,-1 1,1 0,-1-1,5 1,10 0,1 1,0-2,29-3,-2 1,51 13,-64-6,43 2,146 12,-133-14,-69-6,-1 2,1 0,-1 1,1 1,-1 0,34 13,-34-8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1:01.2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106 0,'0'4,"0"10,0 7,0 4,0 3,0-1,-5-3,0-2,-1 3,-3 3,1-1,0 1,-1 0,-5-2,1 0,-2 0,2-5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21.68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1 521,'-1'-14,"2"1,-1-1,2 0,5-25,-5 33,1 0,-1 0,1 1,1-1,-1 1,1 0,0-1,0 2,0-1,1 0,0 1,7-6,10-4,0 1,1 0,0 2,45-16,15-7,112-63,88-39,-260 127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2:46.9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 11,'-4'0,"-2"-4,1-2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1:17.3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0 283,'0'-5,"1"1,-1 0,1 0,0-1,0 1,1 0,-1 0,1 0,0 0,0 0,0 0,1 1,4-7,46-41,-11 12,-30 25,0 0,1 1,1 0,0 2,22-15,-26 20,0 1,0 1,1-1,0 2,-1 0,1 0,1 1,-1 0,0 1,12-1,2 1,-14 0,0 1,1 0,-1 0,0 1,16 3,-26-3,0-1,-1 0,1 1,0-1,-1 1,1-1,0 1,-1-1,1 1,-1 0,1-1,-1 1,1 0,-1-1,1 1,-1 0,0-1,0 1,1 0,-1 0,0 0,0-1,0 1,0 0,1 0,-1 0,0-1,-1 1,1 0,0 0,0 0,0-1,0 1,-1 0,1 0,0-1,-1 1,1 0,0 0,-1-1,1 1,-1-1,1 1,-1 0,0-1,0 1,-27 33,-40 38,20-20,-56 47,93-90,5-5,0 1,0-1,0 1,1 1,0-1,0 1,0-1,0 1,1 1,0-1,-5 13,9-18,0-1,0 1,0-1,0 0,0 1,0-1,0 1,0-1,0 0,1 1,-1-1,0 1,0-1,1 0,-1 1,0-1,0 0,1 1,-1-1,0 0,1 0,-1 1,1-1,-1 0,0 0,1 1,-1-1,0 0,1 0,-1 0,1 0,-1 0,1 0,-1 0,0 0,1 0,-1 0,1 0,-1 0,1 0,-1 0,0 0,1 0,-1 0,1-1,-1 1,0 0,1 0,0-1,30-9,-23 8,66-25,-56 19,0 0,1 2,0 0,-1 1,2 1,-1 1,38-1,-53 4,1 1,-1 0,1 0,-1 1,0-1,0 1,1 0,-1 0,-1 0,1 1,0-1,0 1,-1 0,0 0,1 0,-1 1,0-1,-1 1,1 0,-1 0,1 0,-1 0,0 0,-1 0,1 0,-1 1,0-1,1 6,2 6,-1 1,-1 0,0 1,-2-1,0 0,-3 20,2-29,-1-1,0 1,-1 0,0-1,0 1,-1-1,1 0,-2 0,1 0,-1-1,0 1,0-1,-12 10,-9 6,-56 38,56-43,-4 5,10-7,0-1,-36 20,51-32,1 0,-1 0,1 0,-1 0,0-1,0 0,0 0,0 0,0-1,0 1,0-1,0 0,0-1,0 1,0-1,1 0,-1 0,-9-4,13 4,0 1,0-1,0 0,1 0,-1 1,0-1,1 0,-1 0,0 0,1 0,-1 0,1 0,-1 0,1 0,0 0,-1 0,1 0,0 0,0-1,0 1,0 0,0 0,0 0,0 0,0 0,0 0,1 0,-1 0,0-1,1 1,-1 0,0 0,1 0,0 0,-1 1,1-1,-1 0,1 0,0 0,1-1,10-17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1:18.0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219 1,'3'0,"-1"1,0 0,0-1,1 1,-1 0,0 0,0 1,0-1,0 0,0 1,0-1,-1 1,1 0,0-1,-1 1,1 0,-1 0,0 0,0 0,0 0,0 0,0 0,0 1,0-1,-1 0,1 1,0 3,1 6,0-1,0 0,-1 0,0 17,-2-18,-1 1,0-1,-1 0,0 1,0-1,-1 0,0-1,-7 12,-51 73,42-66,0-2,-1-2,-2 0,-44 37,43-41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1:20.9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1 147,'1'-3,"-1"1,1-1,0 1,0-1,0 1,1 0,-1 0,1-1,-1 1,1 0,0 0,-1 0,1 1,0-1,0 0,0 1,1-1,-1 1,0 0,1 0,2-2,54-19,133-18,-52 4,-118 31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1:22.2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0 382,'42'-57,"-19"22,8-8,-5 7,1 0,53-51,-70 78,0 0,0 1,1 0,0 1,1 0,-1 1,1 0,1 1,-1 0,1 1,-1 0,1 1,20-2,-9 4,0 0,1 2,-1 0,0 2,0 0,0 2,-1 0,0 2,0 1,0 1,-1 0,0 2,-1 0,0 2,-1 0,0 2,-1 0,-1 1,0 0,21 28,-18-19,-1 2,-1 0,23 47,-34-57,-1 0,-1 1,-1-1,0 1,-1 1,-1-1,1 36,-3-24,0 0,-1-1,-1 1,-6 32,5-54,1 0,-1 0,-1 0,0-1,0 1,0-1,-1 0,0 0,0 0,-1 0,0-1,0 1,0-1,-1-1,0 1,-8 5,-9 3,-45 21,46-25,1 1,-38 25,55-33,2 0,0-2,0 1,-1 0,1 0,0-1,-1 1,0-1,1 0,-1 1,0-1,0-1,1 1,-5 1,8-4,0 0,1 0,-1 0,0 0,1 0,0 1,-1-1,1 1,0-1,0 1,0 0,0 0,2-2,91-40,-64 30,40-22,-42 18,-3-1,1 2,1 2,1 0,0 1,51-13,-62 23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1:24.0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106 1,'4'0,"-2"0,-3 4,0 6,0 5,-5 5,-4 3,-2 2,-3-4,-2 0,0 0,0-4,3-4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1:24.67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98,'4'0,"6"-4,6-2,8 0,4-2,3-1,3-3,1 1,3 2,-5-1,-4 0,-3 3,-5 1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1:25.26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0,'2'0,"-1"1,1-1,-1 1,0 0,1-1,-1 1,0 0,0-1,1 1,-1 0,0 0,0 0,0 0,0 0,0 1,0-1,0 0,-1 0,2 3,16 33,-12-24,2 3,113 240,-92-185,35 124,-59-173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1:26.5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1 205,'137'-91,"-96"71,1 2,1 2,0 2,2 1,-1 3,1 2,0 1,1 3,47 1,-86 3,0 0,0 1,0-1,0 2,0-1,0 1,0 0,13 6,-18-7,1 1,0 0,-1 0,1 0,-1 0,1 1,-1-1,0 1,0-1,0 1,0 0,-1 0,1 0,-1 0,0 0,0 0,0 0,0 0,0 0,-1 1,1 4,0 49,-2 0,-3-1,-21 106,6-49,6-29,4-30,1 0,3 0,3 62,2-113,0-1,0 0,0 0,0 0,1 1,-1-1,1 0,-1 0,1 0,0 0,0 0,0 0,0 0,1 0,-1 0,0 0,1-1,-1 1,1 0,0-1,-1 1,1-1,3 2,-1-2,-1 0,0 0,1 0,-1-1,1 1,-1-1,1 0,-1 0,1 0,-1-1,1 1,-1-1,7-2,-1 1,-1-1,0-1,1 0,-1 0,-1-1,1 1,-1-2,1 1,-1-1,-1 0,9-10,-10 7,-1 0,-1 0,1 0,-2 0,1-1,-1 1,-1-1,1 1,-2-20,-4-80,2 90,8 147,6 0,28 131,-32-213,51 284,61 420,-113-677,-2 1,-10 131,4-200,1 1,-1-1,0 0,0 0,0 1,-1-1,1 0,-1 0,-1 0,1-1,-1 1,1 0,-2-1,-6 8,-4-1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25.7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0 687,'16'-1,"0"-1,0-1,0 0,0-1,0-1,-1 0,0-1,0-1,-1 0,0-1,0-1,-1 0,24-21,9-12,-1-3,45-58,-84 95,32-38,-1-2,-3-2,-2 0,-3-2,28-67,-48 95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26.3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0 402,'11'9,"0"0,0-1,1 0,1-1,-1 0,1-1,0 0,0-1,20 5,1-2,-1-2,61 5,-79-10,1-1,0-1,0-1,0 0,-1-1,1 0,-1-2,0 1,0-2,0 0,18-11,-14 5,0-1,0 0,-1-2,-1 0,-1-1,0 0,16-24,200-241,-202 249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2:48.17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0 581,'39'-31,"1"1,2 1,0 3,58-27,-47 25,196-94,337-117,-578 236,-4 2,0 0,0-1,0 0,0 0,0 0,0 0,7-6,-65 25,24 3,0 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27.1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1 760,'4'-5,"10"0,7-5,4-5,11-7,7-10,6-3,7-8,6-11,2-3,3-10,2-7,-6-2,0-3,-8 5,-3 10,-12 17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27.6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0 849,'51'-1,"0"-3,-1-2,0-2,0-3,-1-1,0-3,70-31,-50 13,-2-3,-2-2,-1-4,77-65,-114 84,-2-1,0-1,-1-1,-2-1,33-51,-42 56,-1-1,-1 0,-1 0,-2-1,0 0,-1 0,-2-1,5-41,-8 33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21.61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0 827,'0'-5,"0"-4,9-7,11-8,11-8,17-13,13-10,18-10,8-10,6-6,-3 4,-5 4,-8 4,-13 8,-13 11,-11 9,-8 11,-10 12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22.2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0 832,'5'-1,"1"0,-1 0,0 0,0-1,0 0,0 0,8-4,8-4,183-79,196-118,-119 58,-50 26,210-99,-402 207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28.96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20 391,'-1'-1,"0"1,0 0,0 0,1 0,-1 0,0 0,0-1,0 1,1 0,-1-1,0 1,1 0,-1-1,0 1,1-1,-1 1,0-1,1 0,-1 1,1-1,-1 0,1 1,-1-1,1 0,0 1,-1-1,1 0,0 0,-1 0,1 1,0-1,0 0,0 0,0 0,0 1,0-1,0 0,0 0,0 0,0 0,0 1,1-1,-1 0,0 0,1 1,-1-2,2-3,-1 1,1-1,0 1,0-1,0 1,5-7,13-9,1 1,1 0,0 2,1 1,27-14,0-1,163-121,-208 149,-1 0,1 1,0 0,0 0,0 0,1 0,-1 1,0 0,0 0,1 1,-1-1,1 1,-1 0,0 1,1-1,-1 1,0 0,1 0,-1 1,0 0,0 0,0 0,0 0,-1 1,1-1,0 1,4 5,11 8,-1 1,0 2,-1 0,20 28,-32-40,69 94,-5 3,81 158,85 241,-168-348,92 310,-152-432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2:29.6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1 574,'58'-55,"71"-52,14-11,-111 90,2 2,1 1,1 2,54-27,-75 41,1 0,-2-1,0-1,0-1,-1 0,0 0,-1-1,13-18,-9 9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9:56.41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7741,'5'-3,"-1"0,0 0,0 0,0 0,0-1,-1 0,1 0,2-4,11-10,585-406,-297 223,389-234,-255 184,-76 40,-45 12,-191 114,196-96,159-88,-332 177,290-131,-121 78,-197 86,103-42,-77 37,200-119,-195 93,53-35,-59 25,572-357,-557 372,203-119,-191 107,24-14,8-27,434-308,356-344,-450 350,147-77,-559 420,113-78,-109 72,-18 10,89-61,-45 31,-163 122,83-60,155-84,-213 132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49:58.27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9040,'96'-118,"352"-281,-344 313,890-677,-211 172,476-476,-763 645,56-52,96-153,-120 136,-396 363,168-211,-72 75,-24 44,284-321,-123 75,16-19,29 65,-206 225,-108 108,197-135,-89 73,-124 88,2 4,138-73,192-80,-385 195,-8 3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6:10.07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1,'1'22,"1"1,1-1,1 0,1 0,9 25,47 107,-35-92,368 792,-275-651,13 25,-29-41,32 60,-54-101,31 66,61 169,-84-211,-48-97,-3 2,52 148,3 30,-77-209,-11-29,1 0,0 0,12 19,76 138,-2-1,-56-105,-27-48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6:11.5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1,'1'9,"0"0,0 0,1 0,1 0,-1 0,1 0,1-1,0 1,0-1,0 0,8 9,11 14,36 39,-25-31,672 882,-435-555,256 407,-97-131,-365-558,4-2,110 100,-147-148,0 2,-3 2,26 42,-20-29,127 192,43 61,-55-95,-138-191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2:35.1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1463,'4'-3,"-1"1,0-1,0 1,0-1,0 0,-1-1,1 1,-1 0,3-6,4-3,18-24,-2-2,-1-1,28-62,44-134,-80 192,17-48,32-140,-55 181,-2 1,-2-1,-2 0,-5-87,-1 116,-1 1,-1 0,-1 0,-1 1,0-1,-15-29,19 43,-1 0,-1 0,1 0,-1 1,0-1,0 1,0 0,-1 0,0 0,0 1,0-1,0 1,-1 1,0-1,0 1,0 0,0 0,0 0,0 1,-1 0,1 1,-1-1,-9 0,14 2,0 0,0 0,0 0,0 0,0 1,0-1,0 0,0 1,0 0,1-1,-1 1,0 0,0 0,1 0,-1 0,1 0,-1 1,1-1,-1 0,1 1,-2 2,1-1,0 0,0 0,1 1,0-1,0 1,0 0,0-1,0 1,1 0,-1 6,1 4,1-1,1 1,0 0,0 0,6 15,2 0,1-1,1 0,1 0,2-2,0 1,2-2,40 47,-28-42,1-1,2-2,1 0,1-3,41 24,-4-10,137 53,82 7,-219-75,-65-21,3 0,-1 1,0 0,0 1,0 0,9 5,-16-8,0 0,0 0,1 0,-1 0,0 0,0 0,0 0,0 0,-1 0,1 0,0 1,0-1,-1 0,1 1,-1-1,1 1,-1-1,1 0,-1 1,0-1,0 1,0-1,0 1,0-1,0 1,0-1,0 1,0-1,-1 1,1-1,-1 0,1 1,-1-1,0 1,1-1,-1 0,-1 2,-13 16,-1 0,0-2,-1 0,-1 0,-21 14,-16 15,-124 107,-63 57,218-185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6:12.74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0,'85'96,"-14"-13,829 929,-580-638,489 654,-688-871,208 210,-246-276,-4 4,-5 3,87 150,11 45,-164-277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6:14.20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0,'2'6,"0"-1,1 0,-1 0,1 0,0 0,0 0,1-1,-1 1,8 6,4 6,958 1188,-218-285,-553-650,289 299,126 126,-552-613,43 58,173 171,46-11,-98-93,-212-190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6:15.8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1,'1'1,"-1"0,0 1,1-1,-1 0,1 1,0-1,-1 0,1 0,0 0,0 1,0-1,0 0,0 0,0 0,0 0,0-1,0 1,3 1,29 16,-19-11,942 596,-133 16,-28 36,-588-470,647 534,-64-165,-711-505,155 69,-185-95,-10-1,-1 1,-1 2,-1 2,42 41,-35-32,71 65,128 101,17-5,-208-154,-3 2,82 97,-104-112,52 47,-7-8,-59-56,-3-2,1 0,0-1,0 0,1-1,0 0,1-1,0 0,24 12,-17-16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6:18.16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0,'1'6,"-1"0,1 0,1 0,-1-1,1 1,0-1,0 1,0-1,1 1,6 8,42 51,-34-47,47 54,3-4,79 62,164 109,-149-118,337 239,26 3,-364-266,243 106,-150-94,760 363,-736-315,290 219,-443-285,175 99,-269-173,-1 2,0 1,-2 1,40 41,86 110,5 5,-135-156,-2 0,0 2,-2 0,20 32,-15-27,-11-19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6:19.69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1,'1'4,"1"0,0 1,0-1,0 0,1-1,-1 1,1 0,0-1,0 1,0-1,0 0,1 0,-1 0,7 3,1 3,211 177,455 288,-166-172,-31-19,-285-164,951 546,-778-486,264 147,-625-321,590 350,20-36,-471-253,394 187,73 14,-52-27,-514-216,10 5,92 32,-123-51,45 24,-50-23,1 0,34 11,-38-18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6:22.80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12977 0,'-1'2,"1"-1,0 0,-1 1,1-1,-1 0,1 0,-1 1,0-1,0 0,0 0,1 0,-1 0,0 0,0 0,0 0,0 0,-1 0,1-1,0 1,0 0,0-1,-1 1,-1 0,-35 12,33-12,-669 135,451-96,-1300 212,424-75,166-55,-5-51,-269-71,-56-9,749 11,348-3,-294 6,323 3,-182 33,-550 160,802-184,-477 94,343-78,-232 43,-2 9,173-45,38-8,88-14,93-14,1 2,1 1,-67 21,105-27,0 0,0 0,0 1,1-1,-1 0,1 1,-1 0,1 0,0-1,-1 1,1 0,0 1,0-1,1 0,-1 1,0-1,1 1,-1-1,1 1,0 0,0 0,0-1,0 1,1 0,-1 0,1 0,-1 0,1 0,0 0,1 4,1 7,0-1,2 1,-1-1,2 1,7 15,-7-16,409 809,-275-571,24 43,180 349,-280-493,-24-50,-37-95,1 1,0-1,0 0,0 0,0 0,1 0,0-1,0 1,0-1,1 0,-1 0,1 0,0-1,0 0,0 0,0 0,1 0,-1-1,10 3,5-1,-1-1,1-1,0 0,32-3,-4 1,807 79,-607-49,1287 117,-1204-133,0-15,-1-14,631-113,1245-368,-1872 413,369-86,92 8,114-24,-5-33,-310 60,547-153,-1039 284,-50 15,77-30,-125 41,-1 0,1-1,-1 1,1-1,-1 0,0 0,0 0,0-1,0 1,0-1,0 1,-1-1,1 0,-1 0,0 0,0-1,0 1,3-7,-4 6,-1-1,1 0,-1 0,0 0,0 0,-1 0,1 0,-1 0,0 0,-1 0,1 1,-1-1,0 0,-2-3,-206-402,31 69,18-14,-118-238,148 331,119 237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6:24.19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1871,'31'2,"0"1,0 2,-1 1,1 1,-1 2,53 22,-65-24,98 37,2-5,2-6,180 27,-244-53,1-3,-1-2,0-3,1-2,-1-3,-1-2,1-2,-1-3,-1-3,55-22,-26-1,-2-3,-1-4,-3-4,-1-2,85-80,315-340,-361 351,395-393,-379 395,6 5,158-100,-167 139,-112 67,1 1,0 0,0 1,1 1,30-5,-44 9,1 1,0 0,0 0,0 0,0 0,-1 1,1 0,0 0,0 0,7 4,-11-5,1 1,-1 0,0 0,1 0,-1 0,0 0,0 0,0 0,0 0,0 0,0 0,0 0,0 1,-1-1,1 0,0 1,-1-1,1 1,-1-1,1 0,-1 1,0-1,0 1,1-1,-1 1,0 0,-1-1,1 1,0-1,0 1,-1-1,1 0,0 1,-1-1,-1 3,-7 16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6:25.06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2033,'226'9,"54"0,-172-15,-1-4,1-5,-2-4,0-6,-2-3,196-84,-168 50,-2-6,-4-6,-4-5,-2-6,-5-4,111-112,102-157,-24-24,41-47,-337 421,-5 7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6:26.09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1750,'1'6,"0"0,0 0,0 0,1 0,0 0,0 0,0 0,1-1,0 1,0-1,0 1,1-1,0 0,0-1,0 1,1-1,4 5,8 5,0-1,1-1,30 16,-27-18,1-1,1 0,-1-2,1-1,0 0,1-2,29 2,12-3,92-7,-81-3,-1-4,0-2,101-34,210-102,216-176,-25-51,-366 235,498-313,-469 314,264-109,-470 235,-8 1,1 2,44-12,-60 22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3:22.90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0,'0'5,"0"1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2:36.4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327 800,'-27'32,"1"2,1 0,2 2,-26 52,44-78,-34 60,4 2,3 1,-23 79,52-144,1 0,0 0,1 0,0 0,0 1,0-1,1 0,2 10,-2-15,1-1,0 1,0 0,0-1,0 0,0 1,0-1,1 1,-1-1,1 0,0 0,0 0,0 0,0 0,0-1,0 1,0 0,0-1,1 0,-1 1,0-1,1 0,-1 0,1 0,0-1,-1 1,1-1,4 1,20 2,1-1,0-1,0-1,56-9,107-31,-190 40,25-6,87-25,-102 28,-1-2,1 1,-1-1,0-1,0 0,0 0,15-14,-24 19,1-1,-1 1,1 0,-1 0,0-1,0 1,1-1,-1 1,0-1,0 1,-1-1,1 0,0 1,0-1,-1 0,1 0,-1 1,0-1,1 0,-1 0,0 0,0 0,0 0,0 1,-1-4,-1 2,1 1,-1 0,1 0,-1 0,0 0,0 0,0 1,0-1,0 0,0 1,0 0,-1-1,1 1,0 0,-5-1,-10-4,-1 1,1 2,-1-1,-20 0,-52 1,-148 15,114-3,121-9,0 0,0 0,1 0,-1 0,0 0,1 0,-1-1,0 0,1 1,-1-1,0 0,1 0,-1 0,-3-3,5 3,0 0,0 0,0-1,-1 1,1 0,1-1,-1 1,0-1,0 1,0-1,1 0,-1 1,1-1,-1 0,1 1,0-1,0-2,0-7,1 1,1 0,0 0,0 0,1 0,5-11,-2 1,45-171,-9-2,31-348,-43 319,-32 196,2 26,0-1,0 1,0-1,-1 1,1 0,0-1,0 1,-1-1,1 1,0 0,-1-1,1 1,-1 0,1-1,0 1,-1 0,1 0,-1-1,1 1,-1 0,1 0,-1 0,1 0,-1 0,1 0,-1 0,-3 0,0 1,0 0,1 0,-1 1,1-1,-1 1,1-1,-5 4,-12 6,14-9,1 0,-1 0,1 1,0 0,0 0,0 1,1-1,-8 7,11-8,0-1,0 1,1 0,-1 0,0 0,1-1,-1 1,1 0,-1 0,1 0,0 0,0 0,0 0,0 0,0 0,1 0,-1 0,0 0,1-1,-1 1,1 0,0 0,0 0,0-1,0 1,0 0,0-1,0 1,0-1,2 3,148 175,-89-110,478 529,-383-427,-87-89,46 48,-99-113,1-2,1 1,0-2,0-1,25 13,5-10,-36-11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3:25.9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1 948,'0'0,"1"-1,-1 0,0 0,1 0,-1 0,1 0,-1 0,1 0,-1 0,1 1,0-1,-1 0,1 0,0 1,0-1,0 0,-1 1,1-1,0 1,0-1,0 1,0 0,0-1,0 1,0 0,0 0,0-1,0 1,0 0,0 0,2 1,38-2,-37 2,31 2,1 3,-1 1,0 1,-1 2,0 2,45 21,-18-3,-2 3,81 58,-94-58,-2 2,-1 2,-1 2,-3 2,41 53,-66-74,-1 0,-1 1,-1 1,0 0,-2 0,9 30,-14-36,-1 1,0 1,-1-1,-1 0,0 1,-2-1,0 0,-1 1,-6 28,2-26,-1 0,-1-1,-1 0,0 0,-1-1,-1 0,-1 0,-28 30,39-47,1 0,-1 0,-1 0,1 0,0 0,0 0,0 0,0 0,-1 0,1-1,0 1,-1-1,1 1,-3 0,4-1,-1 0,1 0,-1 0,1 0,-1-1,1 1,-1 0,1 0,-1 0,1-1,-1 1,1 0,-1 0,1-1,-1 1,1 0,0-1,-1 1,1-1,0 1,-1 0,1-1,0 1,-1-1,1 1,0-1,-1-3,0 1,0-1,0 1,1-1,-1 1,1-1,0 0,0 1,1-1,0-5,38-168,12-78,41-527,-10 74,-75 663,-3 30,-2 24,7 120,5 0,6-1,51 181,-43-217,4-1,4-2,4-1,3-3,74 109,-99-169,2 0,0-1,1-1,2-1,0-1,1 0,1-2,1-2,0 0,2-1,0-2,0-1,1-1,1-1,0-2,0-1,1-1,0-2,0-1,37 0,-13-4,1-2,-1-2,0-3,-1-2,76-23,-47 5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3:26.43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1 441,'4'-4,"6"-1,6-5,8 0,9-3,7-3,14-3,19-3,19-2,15-1,10-5,12-6,9-5,-2 0,2 2,-6 0,-8 2,-25 7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3:26.90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1 226,'89'0,"0"-5,0-3,130-29,57-31,149-34,-395 96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3:28.9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488 1,'-17'2,"1"1,0 0,-1 1,1 1,1 1,-1 0,-23 13,4-3,-36 14,16-7,-55 31,105-51,0 1,0-1,1 1,0 0,-1 1,2-1,-1 1,0-1,1 1,0 0,0 1,0-1,1 0,0 1,0 0,0-1,1 1,-1 0,2 0,-2 7,1 13,1 1,1-1,6 36,-3-32,171 853,-154-797,118 449,93 430,-100-48,20 101,-145-979,-4-17,1-1,1 0,1 0,1-1,10 23,-16-41,0-1,0 1,0 0,0 0,0-1,0 1,0-1,0 1,1-1,-1 0,1 1,-1-1,1 0,0 0,-1 0,1 0,0 0,0-1,-1 1,1 0,0-1,0 0,0 1,0-1,0 0,0 0,0 0,0 0,0 0,0 0,-1-1,1 1,2-1,5-3,0 0,0 0,0-1,-1 0,12-8,-3 0,401-240,-68 44,-314 186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3:29.5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0,'1'13,"1"0,1 0,0 0,0-1,9 20,-1-3,30 77,5-3,87 143,-12-23,-107-188,-12-29,-1 0,1 0,1 0,-1-1,1 1,0-1,0 0,6 7,-3-9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3:30.86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1 103,'2'0,"0"-1,0 1,0-1,0 0,0 0,0 0,0 0,-1-1,1 1,0 0,2-3,10-7,22-4,1 1,1 2,0 2,0 1,1 2,0 2,0 2,1 1,-1 2,0 1,1 2,58 13,-75-10,1 1,-1 1,0 0,-1 2,0 1,0 0,-1 2,-1 1,0 0,-1 1,0 1,-1 1,17 21,-22-21,-1-1,-1 2,0-1,-1 1,-1 1,-1 0,-1 0,0 1,-2 0,0 0,-1 0,-1 0,-1 1,-1 0,-2 38,-4-23,-1-1,-2 0,-1 0,-2 0,-1-2,-23 46,-2-9,-83 118,4-46,130-153,0 1,0 0,1 1,0 0,28-11,-26 12,426-161,-337 133,193-60,-224 77,1 2,80-6,-151 22,64 0,-38 9,-30-7,0-1,-1 1,1-1,0 1,0 0,-1-1,1 1,-1 0,1-1,0 1,-1 0,1 0,-1 0,0-1,1 1,-1 0,0 0,1 0,-1 0,0 0,0 0,0 0,0 0,0 0,0 1,-5 15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3:32.13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1 304,'5'-2,"0"0,0 0,0-1,0 0,-1 0,1 0,-1 0,1-1,-1 1,7-9,4-2,26-19,2 3,1 2,1 1,1 3,81-31,-95 43,1 2,0 1,0 2,0 1,1 2,0 1,0 1,0 2,59 8,-81-6,0 0,-1 1,1 1,-1 0,0 0,0 1,-1 0,1 1,-1 0,18 15,-22-15,-1 0,1 0,-1 0,0 1,-1 0,1 0,-1 0,-1 1,1 0,-1-1,-1 1,1 0,-1 0,-1 0,0 1,1 10,-2 2,0-1,-1 1,-1-1,-1 1,-1-1,-1 0,-1-1,-10 24,-7 7,-52 85,74-134,-21 46,21-46,1 0,-1 0,1 1,0-1,0 0,0 0,-1 0,1 0,0 1,0-1,1 0,-1 0,0 0,0 0,1 1,-1-1,0 0,1 0,-1 0,1 0,-1 0,1 0,0 0,-1 0,1 0,0 0,0 0,0-1,0 1,0 0,-1-1,1 1,1 0,-1-1,0 1,0-1,0 1,0-1,0 0,2 1,8 0,1 0,-1 0,1-1,-1-1,1 1,15-5,17 0,292-12,-277 18,0 2,0 2,99 24,-139-25,-1 2,0 0,0 1,0 1,31 19,-43-24,-1 1,0 0,0 1,0-1,0 1,-1 0,0 0,0 0,0 1,-1 0,0-1,0 1,0 0,0 0,-1 1,0-1,-1 0,0 1,1-1,-1 11,-2-2,0-1,0 1,-2 0,0 0,-1-1,0 0,-1 0,0 0,-2 0,1-1,-2 0,1 0,-2-1,0 0,0 0,-1-1,-1 0,-14 11,-18 13,-2-1,-1-3,-76 38,-24 0,114-54,-40 23,56-27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3:33.70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 10,'-2'-10,"9"20,66 90,62 114,-52-79,6 3,182 315,-258-425,-4-6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3:34.77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0 230,'1'-2,"-1"0,1 0,-1 0,1 0,0 0,0 0,0 0,0 0,0 0,0 1,0-1,1 0,-1 1,1-1,2-1,31-24,-23 19,-3 1,30-22,1 1,71-37,-100 59,0 1,0 0,1 1,0 0,0 1,0 1,0-1,0 2,1 0,-1 0,0 1,1 1,-1 0,0 0,0 2,13 3,-15-1,0 1,0 0,-1 0,0 2,0-1,0 1,-1 0,0 0,-1 1,12 18,12 11,18 23,-2 2,-3 2,42 83,88 221,-133-277,64 148,137 287,-182-413,5-3,118 154,-57-112,-50-64,-4 2,60 103,-128-187,1 1,-1-1,-1 1,0 0,0 1,0-1,-1 0,0 1,1 12,-3-17,-1 0,1 0,-1 0,0 0,0 0,0 0,0 0,-1 0,1 0,-1 0,0-1,0 1,-1-1,1 0,-1 0,0 1,1-2,-1 1,-1 0,1 0,0-1,-4 3,-35 18,0-1,-1-2,-61 19,47-18,-493 177,165-61,292-106,66-24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3:45.71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0 482,'17'-2,"0"0,-1-1,1-1,-1-1,0 0,22-11,20-5,933-377,-955 382,-10 7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2:37.0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1309,'8'-1,"1"0,-1-1,0-1,0 1,0-1,0 0,0-1,9-6,16-6,1313-655,-851 411,-339 180,292-158,-426 223,-28 16,-37 18,-341 209,307-178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3:46.2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0,'1'5,"0"-1,1 1,0 0,-1-1,1 1,1-1,-1 0,5 6,3 7,198 327,27-18,-233-323,159 210,-147-194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3:47.53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1 821,'2'-6,"1"1,-1 0,1 0,0 1,0-1,1 0,0 1,-1 0,2 0,-1 0,6-4,0-1,103-88,4 4,160-95,-199 136,76-48,179-88,-322 182,1 0,0 1,1 1,-1 0,1 0,18-2,-27 6,0 0,0 0,0 0,0 1,0 0,0-1,-1 1,1 0,0 1,-1-1,1 1,-1-1,1 1,-1 0,0 1,1-1,-1 0,-1 1,1 0,0 0,-1 0,1 0,-1 0,0 0,4 7,15 34,-2 2,-1 1,18 83,-15-54,22 102,23 219,-15-68,-34-249,5-1,30 78,76 144,-46-112,-45-105,-16-41,-3 1,21 71,-38-110,-1 0,1 0,-1 0,0 0,0 0,0 0,-1 0,1 0,-1 0,0 0,-1-1,1 1,-1 0,0 0,-1-1,1 1,-1-1,1 0,-1 0,-5 5,-6 6,-2 0,0-1,-28 20,7-7,-406 366,199-168,-370 338,497-459,84-76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3:36.33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3498,'7'-1,"-1"0,0 0,0-1,0 0,0 0,0 0,0-1,0 0,-1 0,10-8,3 0,365-236,349-296,-203 76,-431 367,-4-5,159-231,-222 286,-2-1,-2-1,-3-1,-2-1,23-85,-37 108,-2 1,-2-1,-1-1,-1 1,-1 0,-2-1,-1 1,-2 0,-1 0,-1 0,-19-55,1 28,-3 2,-2 1,-2 1,-3 1,-75-90,43 70,-3 3,-154-120,206 177,-45-31,57 41,0 0,-1 0,1 1,-1 0,0 0,1 0,-1 0,0 1,-9-1,13 2,1 0,-1 1,1-1,-1 0,1 1,0-1,-1 1,1-1,0 1,-1-1,1 1,0 0,0 0,-1 0,1 0,0 0,0 0,0 0,0 0,1 0,-1 0,0 1,0-1,1 0,-1 0,0 1,1-1,0 1,-1-1,1 0,0 1,-1-1,1 3,0 56,1-52,7 74,4-1,43 151,76 154,-105-315,513 1203,-477-1148,210 490,-267-602,17 38,-16-49,-3-12,-1-16,-14-385,1-64,11 442,6-79,-5 102,0 1,1-1,0 1,0 0,1 0,0 0,0 0,1 0,9-13,-10 17,1 1,0 0,0 0,-1 0,2 0,-1 1,0 0,0 0,1 0,-1 0,1 1,0-1,-1 1,1 0,0 1,0-1,5 1,13 0,-1 1,32 4,-46-3,53 8,0 3,0 3,107 44,164 98,39 52,-300-163,-2 2,-2 4,61 62,-107-94,-1 2,0 0,-2 0,-1 2,18 34,-26-38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3:36.75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1 759,'16'-1,"1"-1,-1-1,0-1,0 0,0-1,28-12,5-2,373-146,-106 38,713-252,-972 359,-17 8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3:37.24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0 498,'4'0,"10"-4,12-6,13-1,18-4,20-6,23-10,16-7,14-6,10-4,-2-2,-6 2,-14 6,-30 10,-14 6,15-1,1-1,-15 6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3:38.3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358 232,'1'-19,"-1"0,-1 0,-1 1,-1-1,-9-33,10 47,0 0,0 1,0-1,-1 0,1 1,-1 0,-1-1,1 1,0 0,-1 1,0-1,0 1,0-1,0 1,-1 0,1 1,-1-1,0 1,1 0,-1 0,0 0,0 1,0 0,-1 0,-9-1,5 1,-1 0,0 1,0 0,1 0,-1 1,0 0,1 1,-1 1,1-1,0 2,-20 8,24-9,1 1,-1 1,1-1,0 1,0 0,0 0,1 0,-1 0,1 1,1 0,-1 0,1 0,0 0,0 1,1-1,0 1,0-1,1 1,-2 14,-3 36,3 2,3-1,13 110,47 173,-49-286,313 1186,-149-626,-33-139,323 727,-411-1080,-6-8,5-2,104 163,-148-263,0 0,1-1,1 0,-1-1,2 0,0 0,0-1,1-1,0 0,0 0,1-2,0 0,1 0,0-1,0-1,0-1,0 0,1-1,-1 0,1-1,0-1,0-1,28-2,-2-3,-1-2,-1-2,0-1,0-2,-1-2,0-1,54-31,-46 19,0-3,-2-1,-1-2,-1-3,44-47,-86 81,3-1,-1-1,0 0,1 1,-1-2,-1 1,1 0,3-9,-2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3:42.44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63,'0'-7,"3"-39,-3 45,0 1,0-1,0 1,0 0,0-1,1 1,-1-1,0 1,0 0,0-1,1 1,-1-1,0 1,0 0,1-1,-1 1,0 0,1-1,-1 1,0 0,1 0,-1-1,1 1,-1 0,0 0,1 0,-1 0,1-1,0 1,0 1,1-1,-1 1,0-1,0 1,1 0,-1 0,0 0,0 0,0 0,0 0,0 0,0 0,0 0,0 0,0 2,28 42,-2 2,34 80,-36-72,376 919,-393-953,1-1,17 31,-17-37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3:44.00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1 664,'1'-29,"2"0,1 0,1 1,1-1,18-47,-7 32,2 0,43-70,-48 92,2 0,0 1,1 0,1 1,1 2,1 0,29-21,-38 31,0 1,0 0,1 1,0 1,0-1,0 2,1 0,0 0,-1 1,1 1,0 0,1 1,-1 0,0 1,0 0,23 4,-28-1,1-1,-1 1,0 1,-1-1,1 1,-1 1,1-1,-1 1,-1 1,1-1,-1 1,0 0,0 1,0-1,-1 1,0 0,7 16,3 7,-1 1,-2 1,10 37,-21-63,7 22,-1 1,-1-1,-1 1,-2 1,-1-1,-2 0,0 1,-2-1,-1 0,-2 0,-1 0,-1 0,-1-1,-1 0,-2-1,-25 48,5-27,-1-1,-75 83,107-130,0 0,-1 0,1 1,0-1,0 0,0 0,0 0,-1 0,1 1,0-1,0 0,0 0,0 0,0 1,0-1,0 0,-1 0,1 0,0 1,0-1,0 0,0 0,0 1,0-1,0 0,0 0,0 1,0-1,0 0,0 0,0 0,1 1,-1-1,0 0,0 0,0 1,0-1,0 0,0 0,0 0,1 1,-1-1,0 0,0 0,0 0,1 0,-1 0,0 1,0-1,0 0,1 0,19 3,30-7,-47 3,43-4,176-18,-177 22,0 1,0 2,44 9,-82-10,0-1,-1 1,1-1,-1 0,1 0,0-1,-1 0,1 0,-1-1,1 0,-1 0,0 0,7-4,-1-1,0 0,-1-1,0-1,-1 0,13-13,-8 6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3:45.0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31,'4'-26,"-4"25,0 1,0 0,0-1,0 1,0 0,0 0,1 0,-1-1,0 1,0 0,0 0,1 0,-1-1,0 1,0 0,1 0,-1 0,0 0,0 0,1-1,-1 1,0 0,1 0,-1 0,0 0,0 0,1 0,-1 0,0 0,1 0,-1 0,0 0,0 0,1 0,-1 0,0 1,0-1,1 0,-1 0,1 0,4 4,-1 1,1-1,-1 1,1 0,5 10,407 583,-265-373,-143-211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3:51.80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1974 145,'0'-9,"0"-1,0 1,-1-1,0 1,-1-1,-4-13,5 19,-1 1,0 0,0-1,0 1,0 0,-1 0,1 0,-1 1,0-1,0 1,0-1,0 1,0 0,0 0,0 0,-1 1,1-1,-1 1,-5-2,-9-1,1 0,-1 2,1 0,-1 1,0 0,0 2,1 0,-1 1,-28 7,-9 5,-92 37,50-9,3 4,1 3,3 5,3 4,2 4,-95 87,91-63,2 3,5 3,4 5,-129 209,163-228,-65 163,92-194,3 0,1 0,3 2,1-1,-1 54,9-83,1 0,1-1,0 1,2-1,0 0,1 1,1-1,7 18,-8-26,1-1,0 1,0-2,1 1,0 0,0-1,1 0,0-1,1 0,0 0,0 0,0-1,1 0,0-1,16 8,1-3,0-1,1-2,0 0,1-2,-1-1,51 1,169-18,-90-6,281-71,-343 62,-2-3,-1-5,-1-3,95-59,-173 91,105-69,-104 66,-1-1,0 0,0-1,-1-1,19-25,-20 17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2:37.5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1 804,'32'-14,"57"-18,-19 9,864-312,-483 159,-57 20,-375 149,-4 2,-1 0,0-1,0 0,0-1,-1 0,13-10,-20 10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3:52.31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0 742,'6'-1,"0"-1,0 1,0-1,-1-1,1 1,-1-1,1 0,-1 0,9-8,8-3,550-273,20 39,-511 215,-5 4,-21 8,86-45,-120 53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3:52.9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1 649,'13'0,"16"-9,35-11,31-15,25-10,22-10,13-5,5 0,-2 1,-12 6,-14 5,-15 0,-16 6,-16 9,-18 6,-12 3,-12 6,-12 6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3:55.24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1012 285,'-56'-62,"23"26,-66-58,85 83,0 1,0 1,-1 0,0 1,0 1,-1 0,0 1,0 1,-18-3,20 4,0 1,0 1,0 0,-1 1,1 1,-1 0,1 1,0 0,-1 1,1 1,0 1,0-1,0 2,1 0,0 1,0 0,0 1,-22 16,3 4,2 0,2 2,0 1,2 2,1 0,2 1,1 2,-34 72,38-64,1 0,2 2,2 0,2 0,2 1,2 0,-2 75,10-101,0-1,2 1,0-1,1 0,1 0,1 0,0 0,2-1,0 0,1-1,0 0,2 0,0-1,1 0,0-1,1 0,1-1,0-1,29 21,-13-13,0-2,1-2,0 0,2-2,0-1,0-2,1-2,1 0,0-3,37 4,-46-8,40 5,84-2,-127-7,0-1,0-1,0-1,0 0,-1-2,0-1,31-14,-52 21,39-19,49-30,-71 36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3:56.1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104 27,'-2'0,"0"0,1 1,-1 0,1-1,0 1,-1 0,1 0,-1 0,1 0,0 0,0 0,0 0,-1 0,1 0,0 1,0-1,1 0,-1 1,0-1,-1 3,-15 38,13-32,-8 23,1 0,2 1,1-1,2 2,1-1,2 1,1 0,2-1,2 1,7 50,-7-77,1 1,-1-1,1 0,1 0,0 0,0 0,0 0,1-1,0 0,1 0,-1 0,11 9,-6-8,1 0,-1-1,2 0,-1-1,0 0,1 0,21 5,11 0,0-2,0-3,84 3,-109-8,343-1,-283-5,-1-3,124-31,-195 37,-1 1,1-1,-1 0,0-1,1 1,-1-1,0-1,-1 1,9-7,-11 7,-1 0,0 1,-1-1,1 0,0 0,-1 0,0 0,1 0,-1 0,-1-1,1 1,0 0,-1-1,1 1,-1 0,0-1,0 1,-1 0,1-1,-2-5,-2-10,-1 1,0 0,-2 0,0 0,-12-22,-56-83,49 81,12 20,-1 1,0 1,-2 0,0 0,-1 2,-1 0,-27-19,30 27,-1 0,0 1,0 0,-1 1,0 1,-1 1,1 1,-1 0,0 2,-27-3,-65-4,-103-5,156 15,34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3:57.2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1 271,'13'1,"1"0,-1 1,1 1,-1 0,0 1,0 0,19 10,84 50,-108-60,70 48,-2 3,-3 3,-2 4,-3 3,107 131,-174-196,2 4,1 0,-1 0,1 1,-1-1,0 1,-1-1,1 1,-1 0,0 0,0 0,-1 0,2 9,-2-14,-1 0,0 1,0-1,0 0,0 0,0 1,0-1,0 0,0 1,0-1,0 0,0 0,0 1,0-1,0 0,0 1,0-1,0 0,0 0,-1 1,1-1,0 0,0 0,0 1,0-1,-1 0,1 0,0 0,0 1,0-1,-1 0,1 0,0 0,0 0,-1 1,1-1,0 0,-1 0,-9-7,-7-18,-8-24,3-1,2 0,3-2,1-1,3 0,2 0,3-2,2 1,0-58,7 101,1 0,0 0,0-1,1 2,1-1,0 0,0 1,1-1,0 1,1 1,0-1,1 1,0 0,0 0,1 1,0 0,0 0,12-8,9-5,0 2,2 1,0 1,51-20,-74 34,0 0,0 0,1 1,-1 0,0 0,1 1,0 0,-1 1,1 0,0 0,-1 1,1 0,15 4,-11-1,0 2,0-1,-1 2,0 0,0 0,0 1,19 17,-8-5,186 153,-192-158,-1 1,0 0,-2 2,0-1,-1 2,-1 0,0 0,8 23,15 20,-25-44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3:58.2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1 354,'23'13,"0"2,-1 0,38 34,-7-5,121 94,127 96,-281-219,-10-6,1-1,0 0,0 0,1-2,0 1,0-2,14 6,-25-11,0 0,1 0,-1 0,0 0,0 0,0 0,0 0,0 0,0-1,0 1,0 0,0-1,0 1,0-1,0 1,0-1,0 1,0-1,0 0,-1 0,1 1,0-1,0 0,-1 0,1 0,0 0,-1 0,1 0,-1 0,1 0,-1 0,0 0,1 0,-1 0,0 0,0 0,0 0,0 0,0-2,1-53,-1 43,-6-801,6 785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3:59.11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102 1,'-5'5,"1"0,0 1,0 0,1 0,-1 0,1 0,0 0,1 1,-3 9,-11 67,11-52,-17 144,7 0,9 1,6 0,44 317,-1-262,-32-187,2-1,2 0,27 51,-32-74,1 0,1-1,1 0,1-1,1-1,0 0,34 28,-35-34,1-1,0-1,0-1,1 0,0-1,1 0,0-1,0-1,0-1,0-1,25 3,-14-5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4:00.20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1 736,'53'-20,"-35"18,1 1,-1 1,0 0,0 1,0 2,0 0,0 0,0 2,-1 0,0 1,0 1,0 0,-1 1,21 15,6 5,-1 3,-2 1,67 69,-69-62,46 61,-75-88,-1 1,0 0,-1 0,0 0,-1 1,0 0,-1 0,-1 1,0-1,1 16,10-71,-4 14,28-86,212-708,-240 778,-2-1,-2 0,-2-1,0-57,-11 321,6-197,2-1,0 1,2 0,0-1,1 0,1 0,1 0,1-1,1 0,1-1,0 1,2-2,0 0,1 0,1-1,0-1,1 0,1-1,29 21,-11-12,2-1,1-1,1-2,0-2,43 13,1-5,126 23,-174-42,-10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4:00.67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137 1,'5'0,"5"4,1 6,-1 5,-7 5,-4 3,-5 6,-7 7,-5 5,-4 1,-3-3,0 0,-2 3,5-2,6-8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4:02.26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1560,'1'-4,"1"0,0 1,0-1,0 1,1 0,-1-1,1 1,0 0,0 1,0-1,0 0,6-3,3-5,204-210,-174 173,-1-3,58-98,-87 126,-2 0,-1 0,-1 0,-1-1,-1 0,-1-1,-1 1,-1-1,-2 0,0 0,-2 0,0 0,-8-37,-2 7,-2 1,-3 1,-2 0,-49-97,49 115,-2 0,-40-51,46 68,-1 1,0 1,-1 1,-1 0,0 1,-24-15,37 27,1 1,0-1,0 0,-1 1,1 0,-1 0,0 0,-5-1,8 2,1 0,-1 0,0 0,0 0,1 1,-1-1,0 0,1 0,-1 0,1 1,-1-1,0 1,1-1,-1 0,1 1,-1-1,1 1,-1-1,1 1,-1-1,1 1,-1-1,1 1,0 0,-1-1,1 1,0 0,0-1,-1 1,1 0,0-1,0 1,0 0,0-1,0 1,0 0,0 0,0-1,0 1,0 0,1-1,-1 1,0 0,0-1,1 1,-1 0,0-1,1 1,-1 0,17 53,45 98,-15-42,8 29,220 538,57-24,-323-636,-6-12,-1 0,1 0,0 0,0 0,0 0,1-1,0 0,-1 0,7 5,-9-10,0-1,0 1,-1 0,1-1,0 1,-1-1,1 1,-1-1,1 1,-1-1,0 0,1 1,-1-1,0 1,0-1,0 0,-1 1,1-3,0 0,10-111,4 0,39-144,-48 237,-3 10,1-1,1 0,0 1,1 0,8-17,-11 27,-1 0,1-1,-1 1,1 0,0 0,0 0,0 1,0-1,0 0,0 1,1-1,-1 1,1 0,-1 0,1 0,-1 0,1 0,-1 0,1 1,0-1,-1 1,1 0,0 0,-1 0,1 0,0 0,-1 1,1-1,0 1,-1 0,5 1,66 25,-1 3,126 73,-146-73,-2 3,-1 2,-2 2,79 81,-96-94,-16-18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3:57.93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0,'0'163,"4"421,45 15,-46-570,1 0,2 0,1-1,1 0,1 0,18 36,-25-61,0 0,1 0,-1 0,1 0,-1 0,1-1,0 1,0-1,0 0,0 0,0 0,1-1,-1 1,1-1,-1 1,1-1,-1 0,1-1,0 1,0-1,-1 1,1-1,0 0,0 0,-1-1,1 1,0-1,-1 0,1 0,0 0,3-2,15-5,-1-2,0 0,38-25,-41 24,258-166,130-76,-318 193,-76 53,-11 11,-13 15,1-6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4:02.95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0,'15'3,"-1"-1,0 2,0 0,-1 1,1 0,-1 1,0 1,-1 0,15 10,10 5,150 85,-6 9,-5 8,-5 7,229 228,-367-325,-1 2,-2 1,-2 1,-1 2,-2 0,-2 2,-2 1,-1 0,-3 2,-1 0,14 70,0 31,-6 1,-7 2,-3 238,-15-347,-2 0,-2 0,-2-1,-12 41,11-55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4:04.55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159 1,'24'1,"-1"1,1 2,-1 0,-1 2,1 0,-1 1,0 2,38 19,9 12,77 57,-72-40,-2 2,-4 4,-2 3,65 83,-24-10,113 193,-173-254,-3 2,64 166,-103-232,0 0,-2 1,0-1,2 19,-5-30,0 0,0 0,0 0,0 0,0 0,0 0,-1 0,0 0,1 0,-1 0,0-1,0 1,-1 0,1-1,0 1,-1 0,0-1,1 0,-1 1,0-1,0 0,-1 0,1 0,0 0,-1-1,1 1,-5 1,-140 48,23-10,-70 38,-255 142,319-148,3 5,-178 144,302-219,-1 0,0 1,0-2,0 1,0 0,-1-1,-5 3,9-5,1 1,-1-1,1 0,-1 0,0 0,1 0,-1 0,1 0,-1 0,1 0,-1 0,1 0,-1-1,1 1,-1 0,1 0,-1 0,1-1,-1 1,1 0,-1-1,1 1,-1 0,1-1,0 1,-1-1,-5-24,5-51,10-88,-5 131,1-1,2 1,1 0,25-62,-11 61,-11 31,-3 21,-5 23,-2 0,-1-1,-3 1,-12 71,2-12,7-50,-10 135,15-152,2 0,1 0,9 49,-10-73,1 0,0-1,1 0,0 1,0-1,0 0,1-1,1 1,-1-1,1 1,0-1,1-1,-1 1,2-1,-1 0,0 0,1-1,0 0,1 0,-1 0,1-1,0 0,0-1,0 0,0 0,0-1,1 0,0 0,-1-1,1 0,0 0,11-2,33 0,-30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10.5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0,'5'5,"1"9,-1 11,4 6,0 2,-2 8,-2 9,-1 10,-2 3,-2 4,1-2,-2-2,1-4,0-8,-1-3,1-7,0-5,0-9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11.30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51,'277'-23,"-65"2,393 15,-600 6,0 0,0 1,0 0,0 0,0 0,0 0,0 1,0-1,-1 2,6 2,-9-4,0 0,0 0,0 0,0 0,0 0,0 0,0 0,0 1,-1-1,1 0,0 1,-1-1,1 1,-1-1,0 1,1-1,-1 1,0-1,0 1,0-1,0 1,0-1,0 1,0-1,-1 0,1 1,-1-1,1 1,-1-1,1 1,-1-1,0 0,1 0,-1 1,0-1,-2 2,-23 33,-1-1,-1-1,-47 43,16-18,37-36,-84 97,105-119,0 1,-1-1,1 0,1 1,-1-1,0 1,0 0,0-1,1 1,-1 0,1-1,-1 1,1 0,0 0,0-1,0 4,0-4,0 0,1 0,-1 0,1 0,-1 0,1 0,-1 0,1 0,0 0,-1-1,1 1,0 0,0 0,-1-1,1 1,0 0,0-1,0 1,0-1,1 1,8 2,-1 0,0-1,0-1,1 1,11-1,3 1,484 97,-488-94,-1 1,1 0,-1 2,0 0,-1 1,0 1,18 13,-31-19,0 0,0 1,0 0,-1 0,0 0,0 0,0 1,-1-1,1 1,-1 0,-1 0,1 0,-1 1,0-1,0 1,-1-1,0 1,0 0,-1-1,0 1,0 0,0-1,-1 1,0-1,-2 9,-2 4,-1-1,-1 1,-1-2,-11 20,8-15,-10 20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11.69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0,'4'0,"2"9,12 7,8 9,8 13,2 9,3 5,-4 2,-4 0,-3 9,-7 2,-6-2,-6 1,-9-1,-4-12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12.97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1,'5'7,"0"0,0 1,-1-1,0 1,0 0,-1 0,3 11,6 11,-1-4,143 309,27-14,-171-306,1 0,0-1,1 0,1-1,0 0,23 17,-30-25,1-1,0 0,0-1,0 1,0-1,1 0,-1-1,1 0,0 0,0-1,-1 0,1 0,0-1,0 0,0 0,0-1,12-2,8-4,-1-1,0-2,0 0,29-18,-40 20,-1-1,0-1,-1 0,0-1,-1 0,0-2,-1 1,12-16,-18 19,-1-1,0 0,0 0,-1 0,-1-1,0 0,0 1,-1-1,0 0,-1 0,0 0,-1-1,-1-15,0 10,-1 1,-1 0,-1-1,0 1,-1 0,0 1,-1 0,-12-21,2 16,14 32,16 40,25 37,76 126,-33-67,17 39,174 344,-262-508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13.91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0 301,'1'-7,"0"0,0-1,1 1,0 0,0 0,1 0,-1 0,2 1,-1-1,1 1,0 0,0 0,1 0,0 0,0 1,0-1,0 2,1-1,0 0,0 1,13-7,12-5,1 0,1 2,40-12,-65 24,221-66,-200 62,-1 1,0 2,1 0,0 2,0 1,37 5,-61-4,0 0,0 0,0 0,-1 1,1 0,-1 0,1 0,-1 1,0-1,0 1,0 0,0 0,0 1,-1-1,1 1,-1 0,0 0,0 0,0 0,-1 0,0 1,0-1,0 1,0-1,0 1,-1 0,2 9,0 12,0 0,-2-1,-1 1,-4 32,2-23,-26 253,-2 99,30-381,0-1,1 1,-1-1,1 1,0-1,0 0,1 1,0-1,0 0,4 9,-4-12,-1-1,0 1,1-1,-1 1,1-1,-1 0,1 1,0-1,0 0,-1 0,1 0,0-1,0 1,0 0,0-1,0 1,0-1,0 1,0-1,0 0,0 0,0 0,0 0,0-1,0 1,0 0,0-1,0 1,0-1,4-2,9-2,1-2,-1 0,-1-1,1 0,-1-1,-1 0,0-2,0 1,-1-2,0 1,-1-2,-1 1,0-2,0 1,-1-1,-1-1,12-27,-20 41,0 1,0-1,0 1,0-1,1 1,-1 0,0-1,1 1,-1-1,0 1,1 0,-1-1,0 1,1 0,-1-1,0 1,1 0,-1 0,1-1,-1 1,1 0,-1 0,1 0,-1 0,1 0,-1-1,0 1,1 0,-1 0,1 0,-1 0,1 0,-1 1,1-1,-1 0,1 0,-1 0,1 0,-1 0,1 1,-1-1,1 0,-1 0,0 1,1-1,-1 0,0 1,1-1,-1 0,0 1,1-1,-1 1,0-1,0 0,1 1,-1-1,0 2,25 33,-18-24,165 206,-53-73,116 142,102 136,-326-406,0 0,-2 0,0 1,-1 0,0 1,8 31,-15-45,0 0,0 1,0-1,0 1,-1-1,0 0,0 1,0-1,0 1,-1-1,0 1,0-1,0 1,0-1,-1 0,1 0,-1 0,0 0,0 0,-1 0,1 0,-1-1,0 1,0-1,0 0,-1 0,1 0,-1 0,1 0,-1-1,0 0,0 0,-4 2,-119 43,105-41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6:50.31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681 79,'-6'-6,"1"0,0 0,0 1,0 0,-1 0,1 1,-2-1,1 1,0 0,-1 1,1 0,-1 0,0 0,0 1,0 0,-9-2,-6 1,-1 0,1 1,-1 2,0 0,1 1,-1 2,1 0,-42 12,50-10,1 0,-1 1,1 1,1 0,-1 1,1 0,0 1,1 0,0 1,1 0,0 1,0 0,1 0,1 1,-8 14,-4 11,3 0,1 2,2 0,1 1,-12 70,12-26,-4 157,16-178,3 0,3-1,3 1,3-1,2 0,3-1,2-1,36 79,-39-107,1-1,2 0,1-1,1-2,1 0,2-1,1-1,1-1,1-1,1-1,0-2,2 0,1-2,0-2,2-1,46 18,-40-22,1-2,0-1,1-2,0-2,0-2,0-1,0-2,79-11,-22-7,0-3,134-50,-17-12,-191 72,0-1,-1 0,0-2,-1-1,-1-1,35-34,-48 42,-1-1,0 0,-1 0,0-1,0 1,-1-1,0 0,-1 0,0-1,-1 1,0-1,-1 1,0-1,0 0,-1 1,-2-15,-1-6,-2 0,-1 0,-1 1,-16-40,6 28,-2 0,-2 1,-2 1,-2 1,-1 2,-2 0,-1 2,-2 1,-36-31,13 18,-2 3,-2 2,-1 3,-3 2,-69-30,79 44,-1 2,-70-17,93 30,0 2,0 2,0 1,0 1,0 1,-31 4,53-3,1 1,0 0,0 1,0 0,0 0,0 0,0 1,0 0,0 0,-5 5,-2 4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6:50.93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0 142,'9'-7,"1"-1,-1 1,1 0,1 1,-1 1,1-1,0 1,13-3,97-22,-97 25,72-13,176-10,-222 26,0 3,0 2,-1 2,1 2,70 20,-105-23,-1 1,0 1,0 0,0 1,0 0,-1 1,-1 1,19 15,-23-15,0-1,0 1,-1 0,0 1,-1 0,0 0,-1 0,0 1,0 0,-1 0,5 21,-1 10,-2 1,-2 0,-2 0,-2 0,-6 50,-4-7,-34 133,20-135,-56 131,-55 69,86-184,46-94,0-1,0 1,1 0,0 0,0 1,-1 11,3-3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6:52.35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0 675,'1'-2,"-1"-1,1 1,0-1,-1 1,1-1,0 1,1-1,-1 1,0 0,1 0,-1-1,1 1,0 0,-1 1,1-1,0 0,0 0,1 1,1-2,46-25,-30 19,-1 1,1 1,1 1,-1 1,1 1,0 0,0 2,0 0,1 1,-1 2,0 0,0 1,0 1,0 1,21 7,-27-6,0 1,0 0,0 2,0-1,-1 2,-1 0,1 1,-1 0,-1 1,0 0,-1 1,0 0,-1 1,0 0,-1 1,0 0,-1 0,-1 1,11 31,-8-13,-2 2,-1 0,-1 0,-2 0,-2 0,-1 1,-2-1,-1 0,-2 0,-13 55,50-302,-3-45,-5-472,-25 725,-1-32,1 35,0 0,0 0,0 0,0 0,0 0,0 0,0 0,-1 0,1 0,0 0,-1 0,1 0,-1 0,1 0,-1 0,1 0,-1 0,1 1,-1-1,0 0,0 0,1 1,-2-2,1 3,0 1,0-1,0 1,1 0,-1-1,0 1,1-1,0 1,-1 0,1 0,0-1,0 1,0 0,0-1,0 1,0 0,0 0,1 1,-1 1,8 111,31 165,46 108,-82-376,6 28,-5-17,1-1,0 0,2 0,1-1,0 0,2 0,12 20,-10-27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3:58.64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0 446,'2'-6,"0"1,0 0,0 0,1 0,-1 1,1-1,1 1,-1-1,1 1,-1 0,1 0,0 0,8-5,-8 5,430-343,-411 332,-4 4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6:52.69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0,'0'5,"0"9,0 15,4 16,6 18,1 22,3 20,4 21,7 15,3 1,2-16,-1-12,4-21,1-22,-6-18,-4-19,-5-15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6:53.50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1 511,'3'1,"-1"-1,1 1,0 0,0 0,0 0,-1 1,1-1,-1 1,1-1,-1 1,0 0,1 0,1 3,32 34,-28-30,42 52,48 80,7 9,-102-146,0 0,0 0,1-1,-1 1,1-1,0 1,4 2,-8-6,1 0,-1 0,0 0,1 0,-1 0,0 1,1-1,-1 0,0 0,1 0,-1 0,0 0,0 0,1 0,-1 0,0 0,1 0,-1-1,0 1,1 0,-1 0,0 0,1 0,-1 0,0-1,0 1,1 0,-1 0,0 0,0-1,1 1,-1 0,0 0,0-1,0 1,1 0,-1-1,3-26,-7-18,-12-51,-1-9,3-54,10-258,4 410,0-1,1 1,0-1,0 1,1 0,0 0,0-1,4-6,-4 11,0 0,0 1,0-1,0 1,0-1,0 1,1 0,-1 0,1 0,-1 0,1 1,0-1,0 1,0-1,0 1,0 0,0 0,0 0,0 1,0-1,4 0,6 1,1 0,-1 1,1 0,-1 1,0 0,0 1,0 1,0 0,0 1,-1 0,0 1,12 7,18 13,72 56,-4 14,186 207,-274-277,-7-6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6:54.03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1,'14'0,"0"2,0 0,-1 0,1 1,0 1,-1 1,0 0,0 0,-1 1,1 1,21 15,6 8,70 71,-75-68,80 81,-4 5,-6 4,-5 5,140 237,-206-298,-24-45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05.22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0 352,'1'-3,"-1"-1,1 1,0 0,0-1,0 1,0 0,1 0,-1 0,1 0,0 0,0 1,0-1,0 0,0 1,1-1,-1 1,1 0,-1 0,1 0,0 0,0 0,0 1,0-1,0 1,6-2,10-3,1 0,-1 1,22-3,-33 7,196-22,-203 23,-1 0,0-1,0 1,0 0,0 0,0 0,1 0,-1 0,0 0,0 0,0 0,0 0,0 0,1 0,-1 0,0 0,0 0,0 0,0 0,1 0,-1 0,0 0,0 0,0 0,0 0,1 0,-1 0,0 0,0 0,0 0,0 0,0 0,1 0,-1 1,0-1,0 0,0 0,0 0,0 0,0 0,0 0,1 1,-1-1,0 0,0 0,0 0,0 0,0 1,0-1,0 0,0 0,0 0,0 0,0 1,0-1,-8 12,-19 14,25-23,-15 17,-15 16,31-35,0 0,0-1,0 1,0 0,0-1,-1 1,1 0,0-1,0 1,0-1,-1 0,1 1,0-1,0 0,0 0,-1 0,1 0,0 0,-1 0,1 0,0 0,0-1,-1 1,1 0,0-1,0 1,0-1,0 1,0-1,-2-1,8-2,-1 1,1-1,0 1,1 0,8-4,-13 6,101-44,2 4,118-29,-114 37,245-58,-234 63,-100 24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05.75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0 228,'52'-3,"-1"-3,1-2,58-17,-24 6,635-101,-460 81,-226 34,-8 2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06.75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466 0,'-6'2,"1"1,0-1,0 1,0 0,0 0,1 0,-1 0,1 1,0 0,0 0,0 0,-5 8,-4 2,-13 12,2 2,0 0,-21 35,38-52,1-1,0 2,0-1,1 0,0 1,1 0,1 0,0 0,0 1,1-1,1 1,0 22,2-28,1 1,0-1,0 1,1-1,0 0,0 0,1 0,0 0,0-1,0 0,1 0,0 0,0 0,0-1,9 7,12 8,0-1,40 21,-33-20,13 8,-8-7,-2 3,59 47,-86-64,-1 1,0 1,0 0,0 0,-1 0,-1 1,0 0,0 0,-1 1,0-1,-1 1,0 0,-1 0,0 1,1 11,-3 3,-1 1,-1-1,-2 0,0 1,-2-1,-1-1,-1 1,-1-1,-15 33,-15 22,-68 107,38-74,-6-4,-4-3,-147 155,221-257,-46 39,48-42,1 0,-1-1,1 1,-1 0,0 0,0-1,1 1,-1-1,0 1,0-1,1 0,-4 0,4 0,0 0,0 0,0-1,1 1,-1 0,0-1,1 1,-1-1,0 1,1-1,-1 1,0-1,1 1,-1-1,1 0,-1 1,1-1,-1 0,1 1,-1-1,1 0,0 0,0 0,-1 1,1-1,0 0,0 0,0-1,-2-12,0 0,2 1,0-1,0 0,1 0,1 0,4-16,30-97,-31 111,1-3,0-2,1 0,12-24,-17 41,-1 1,1 0,0-1,0 1,0 0,0 0,0 0,1 0,-1 1,1-1,0 1,0-1,0 1,0 0,0 0,1 1,-1-1,0 0,1 1,4-1,-4 2,-1 0,1 1,-1-1,1 1,-1 0,0 0,1 0,-1 0,0 1,0 0,0-1,0 1,0 0,0 0,0 1,3 3,43 49,-39-43,38 55,-2 2,-3 3,45 104,-23-45,1 7,-7 2,52 181,-109-311,1-1,0 0,0-1,1 1,0-1,0 1,9 11,-10-18,0 0,-1 1,1-1,0 0,0 0,0-1,0 1,0-1,1 1,-1-1,0 0,1 0,-1-1,1 1,-1-1,1 1,-1-1,1 0,-1 0,1-1,-1 1,1-1,3-1,89-22,-1-4,179-80,-209 80,-31 13,-7 2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08.45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0,'5'9,"5"6,9 15,7 14,7 17,10 20,11 8,1 11,-1 1,0-4,-6-5,-7-14,-9-17,-7-13,-3-12,-6-6,-5-10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08.84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 0,'0'83,"-2"-5,4 1,14 89,-12-147,-1 0,0 0,-2 0,-1 0,0 0,-4 25,-2-24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09.73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27,'97'-9,"-19"-1,56 2,216 15,-336-6,-1 1,1 1,-1 0,0 1,0 0,0 1,-1 1,0 0,0 0,0 1,17 14,-24-17,0 1,0 1,0-1,0 1,-1-1,0 1,-1 0,1 1,-1-1,0 1,0-1,-1 1,0 0,0 0,-1 0,0 0,0 0,-1 0,1 0,-2 0,1 1,-1-1,-3 13,0-4,-2 0,0 0,-1 0,0 0,-1-1,-1-1,-17 23,-87 93,73-88,-71 62,91-88,20-16,0 0,0 0,1 0,-1 0,0 0,0 0,0 0,0 1,0-1,0 0,0 0,0 0,0 0,0 0,0 0,0 0,0 0,0 0,0 0,0 0,0 0,0 0,0 0,0 0,1 0,-1 0,0 0,0 1,0-1,0 0,0 0,0 0,0 0,0 0,0 0,0 0,0 0,0 0,0 0,0 0,-1 0,1 0,0 0,0 1,0-1,0 0,0 0,0 0,0 0,0 0,0 0,13-3,30-11,-19 6,10 0,0 1,0 1,1 2,53 1,142 17,-15 0,-98-15,-86 1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17.22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206 1232,'-15'1,"0"0,0 1,0 1,0 0,0 1,-18 8,6-3,24-8,-1 0,1 0,-1 0,1 0,-1-1,0 1,1-1,-1 0,-5-1,9 1,-1 0,0-1,0 1,0-1,0 1,1-1,-1 1,0-1,0 0,1 1,-1-1,0 0,1 0,-1 0,1 1,-1-1,1 0,-1 0,1 0,0 0,-1 0,1 0,0 0,0 0,0 0,0 0,0 1,0-1,0 0,0 0,0 0,0 0,0 0,1 0,-1 0,0 0,1 0,-1 0,1 0,-1 0,1 0,14-38,1 2,3 0,25-40,4-8,118-273,-144 296,-2-1,-3 0,-2-1,5-66,-19 116,0 1,-1-1,0 0,-1 1,-1-1,0 1,-5-15,5 22,0 0,-1 0,1 0,-1 0,0 0,-1 1,0-1,0 1,0 0,0 0,-1 0,1 1,-1 0,-1 0,1 0,-10-5,14 8,0 0,-1 0,1 1,0-1,-1 0,1 1,0-1,-1 1,1 0,-1-1,1 1,-1 0,1 0,-1 0,1 0,-1 0,1 0,-1 0,1 1,-1-1,1 1,-1-1,1 1,0-1,-1 1,1 0,0-1,-1 1,1 0,0 0,0 0,0 0,0 0,0 0,0 0,0 1,0-1,0 0,1 1,-1-1,0 0,1 1,-1-1,1 1,0-1,-1 2,-1 8,0 0,0-1,1 1,1 0,0 17,47 321,-17-168,43 296,68 550,-124-842,-18-183,1-1,0 0,0 0,0 0,1 0,-1 0,0 1,0-1,1 0,-1 0,1 0,-1 0,1 0,-1 0,1 0,-1 0,1 0,0 0,0 0,-1-1,1 1,0 0,0 0,0-1,1 2,-1-3,0 1,0 0,0-1,1 1,-1-1,0 1,0-1,0 0,-1 1,1-1,0 0,0 0,0 0,0 0,-1 1,1-1,0 0,-1 0,1-2,27-56,-8-14,-3-1,-3 0,6-113,-11 91,-8 85,0 0,1 0,0 1,1-1,5-13,-7 22,-1 1,1 0,0 0,-1 0,1-1,0 1,0 0,0 0,0 0,0 0,0 0,0 0,0 1,0-1,0 0,1 1,-1-1,0 0,0 1,3-1,-2 1,0 0,0 0,0 1,0-1,0 1,-1-1,1 1,0 0,0 0,0 0,0 0,-1 0,1 0,0 0,-1 1,1-1,-1 0,3 4,29 33,-1 2,44 71,-36-49,282 443,-303-470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3:59.3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1 574,'0'-3,"1"0,-1-1,1 1,0 0,0-1,0 1,1 0,-1 0,1 0,0 0,0 0,0 0,0 1,4-5,42-35,-29 27,81-63,189-110,-48 35,-225 141,-11 8,-1 0,2 1,-1-1,0 1,1 0,-1 0,1 1,0-1,0 1,0 0,9-1,-15 3,1 0,0 0,-1 0,1 0,0 0,-1 1,1-1,0 0,-1 0,1 0,0 1,-1-1,1 0,-1 1,1-1,0 0,-1 1,1-1,-1 1,1-1,-1 1,1-1,-1 1,0-1,1 1,-1 0,0-1,1 1,-1-1,0 1,0 0,1-1,-1 1,0 0,0-1,0 1,0 0,0 0,0 0,-2 15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17.5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1,'-1'161,"13"350,-7-467,1 0,2 0,23 67,-26-94,2 0,0 0,0-1,2 0,0-1,1 1,0-2,2 0,-1 0,2-1,22 19,-10-15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18.2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1 318,'1'1,"0"0,0-1,0 1,0 0,0 0,0 0,0 0,0 0,0 0,0 0,0 0,0 0,-1 0,1 1,0-1,-1 0,1 0,0 2,3 6,105 178,103 157,-149-248,-63-96,1 1,-1-1,0 1,0-1,0 1,0-1,0 1,1-1,-1 0,0 1,0-1,1 1,-1-1,0 0,0 1,1-1,-1 0,1 0,-1 1,0-1,1 0,-1 0,1 1,-1-1,0 0,1 0,-1 0,1 0,-1 1,1-1,-1 0,1 0,-1 0,0 0,1 0,-1 0,1 0,-1-1,1 1,-1 0,1 0,-1 0,1 0,-1 0,0-1,1 1,-1 0,1 0,-1-1,0 1,1 0,-1-1,0 1,0 0,1-1,-1 1,0-1,0 1,1 0,-1-1,0 1,0-1,0 1,0-1,1 1,-1 0,0-1,0 1,0-2,3-38,-2 35,-15-323,0 84,12 181,3 0,14-107,-14 167,-1 0,1 0,0 0,-1 0,1 0,1 0,-1 0,0 0,1 0,-1 0,1 1,0-1,0 1,0-1,0 1,0 0,1 0,3-3,-4 4,1 0,0 0,-1 0,1 1,0-1,-1 1,1-1,0 1,0 0,0 0,-1 0,1 1,0-1,0 1,-1-1,6 3,5 2,0 2,-1-1,0 2,0 0,0 0,17 18,63 65,-4 4,-5 4,96 148,15 79,-120-194,-58-105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18.60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1,'9'4,"10"6,12 9,21 15,28 23,34 32,24 25,14 25,6 18,-1 3,-12-7,-16-14,-18-13,-24-6,-21-11,-15-12,-15-12,-14-22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18.9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1 732,'11'-10,"1"1,-1 1,2 0,-1 0,19-7,6-4,56-36,3 4,2 5,127-42,380-136,-207 70,-294 117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19.55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230 184,'-2'6,"-1"-1,0 1,0 0,0 0,-1-1,0 0,0 0,0 0,-1 0,1-1,-10 7,14-11,-50 41,33-28,0 1,0 0,1 2,1-1,1 2,-14 19,28-36,0 0,0 1,0-1,-1 0,1 0,0 0,0 1,0-1,0 0,-1 0,1 1,0-1,0 0,0 1,0-1,0 0,0 0,0 1,0-1,0 0,0 1,0-1,0 0,0 0,0 1,0-1,0 0,0 0,0 1,1-1,-1 0,0 0,0 1,0-1,0 0,1 0,-1 1,0-1,0 0,0 0,1 0,-1 1,0-1,1 0,16 0,22-11,946-287,-756 236,-224 61,237-55,-228 54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20.62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1067 1,'-6'0,"1"1,-1 0,1 0,-1 1,1-1,-1 1,1 1,0-1,0 1,0 0,-6 4,-51 45,49-40,-29 29,2 1,2 2,1 2,-35 60,30-37,4 1,-44 114,26-11,50-149,2 0,0 1,1-1,2 1,1 30,1-49,-1 0,2-1,-1 1,0-1,1 1,0-1,0 0,1 0,0 1,0-2,0 1,0 0,1-1,-1 1,1-1,0 0,1 0,-1-1,1 1,-1-1,1 0,0 0,0-1,6 3,13 4,1-2,-1 0,1-2,32 4,14 3,-62-10,1 0,0 1,-1 1,1 0,15 9,-23-12,0 0,-1 0,1 0,0 0,-1 1,1-1,-1 1,0-1,1 1,-1-1,0 1,0 0,0 0,0-1,0 1,0 0,-1 0,1 0,-1 0,1 0,-1 0,0 0,0 0,0 0,0 0,0 0,0 0,0 0,-1 0,1 0,-1 0,1 0,-1 0,0 0,-1 2,-10 15,-1 1,-1-2,0 0,-1-1,-1 0,-19 15,8-7,-560 486,557-486,20-15,-1-1,0 0,-1-1,0 0,0-1,-15 7,25-15,8-6,11-7,-11 12,0 0,0 1,0-1,0 2,0-1,1 0,-1 1,0 0,0 1,0 0,0-1,1 2,-1-1,-1 1,1 0,0 0,0 1,6 3,12 8,1 1,36 30,-39-28,37 31,-2 2,-2 3,-3 2,-2 2,-3 3,-2 1,-3 3,-3 1,-3 2,-2 1,-4 2,-3 1,-3 1,-3 1,-3 1,10 98,-18-30,-11 152,1 32,0-304,2-1,1 0,0 1,13 37,-14-52,1-1,-1 1,1-1,1 0,-1 0,1 0,0-1,1 0,-1 1,1-1,0-1,0 1,1-1,-1 0,1 0,0 0,0-1,0 0,8 3,10 0,1 0,0-1,1-2,-1-1,1 0,-1-2,1-1,-1-1,45-10,-45 6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21.82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17,'0'-4,"0"-6,0 7,0 9,4 16,10 26,7 25,9 27,7 22,11 15,0 3,-2-3,-6-14,-4-17,-6-17,-6-24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22.17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1,'4'8,"15"12,8 19,8 16,2 12,-5 11,-7 1,-10 0,-5-5,-6-11,-3-11,-6-12,-2-6,-4-7,-1-6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22.9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0,'1'5,"1"0,-1 0,1-1,0 1,1 0,-1-1,1 0,5 7,2 5,424 630,-201-314,-215-306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23.36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1,'5'4,"5"6,5 5,5 1,3 5,-3 4,-4 2,-5 5,-5 1,-3 0,-2-3,-1 0,-5-3,-2-1,1 0,1-5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00.5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1 596,'3'1,"0"0,0 0,0 0,0 0,0 1,0-1,0 1,0 0,-1 0,1 0,-1 0,1 0,-1 1,0-1,3 5,-2-4,0 1,0-1,0 0,1 0,-1 0,1-1,0 1,0-1,5 3,1-4,1-1,-1 0,1 0,-1-1,1 0,-1-1,0 0,0-1,0 0,12-6,-3 3,311-125,-10-28,-149 71,-40 21,240-109,-332 165,-27 14,-19 13,-66 60,40-43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24.05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1 269,'33'-3,"0"-1,-1-1,1-2,34-12,-16 5,467-119,-304 61,-185 60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24.44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0,'5'9,"9"7,7 9,9 13,2 13,10 11,10 12,14 19,3 15,4 10,-3 3,0-3,-3-8,-14-23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24.9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1,'0'4,"5"11,5 6,1 8,3 13,4 7,-2-1,1-3,-2-2,-5-3,-2-4,-8-5,-4-6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25.9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4,'0'-4,"0"7,5 16,5 13,14 18,11 23,4 15,5 14,2 7,3 7,-3-4,-6-9,-4-12,-5-9,-7-15,-8-14,-7-16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26.90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1 290,'0'-1,"1"-1,0 0,0 1,0-1,0 0,0 1,0-1,0 1,0 0,0-1,1 1,-1 0,1 0,-1-1,1 1,1-1,5-3,31-27,1 2,2 2,1 2,0 2,2 1,1 3,0 2,2 1,97-19,-127 34,-1 0,1 1,-1 1,1 0,-1 2,1 0,-1 1,1 1,-1 0,-1 1,1 1,31 16,-35-15,-1 1,0 0,0 1,-1 0,0 1,-1 0,0 1,0 0,-1 1,-1 0,0 0,-1 1,0 0,0 0,8 27,-5 2,-1 0,-1 1,-3 0,0 46,-12 180,4-213,-12 130,6-102,3 0,10 141,-4-215,2 0,-1 0,1-1,1 1,0 0,0-1,1 0,0 0,1 0,10 15,-11-19,0-1,1 1,0-1,0 0,0 0,0 0,1-1,-1 0,1 0,0 0,0-1,0 0,0 0,0-1,1 1,-1-1,11 0,-5 0,0-1,0 0,0 0,0-1,0-1,0 0,-1-1,1 0,-1-1,1 0,-1-1,0 0,-1 0,20-14,-19 10,-1 0,-1-1,0 0,0 0,-1-1,0 0,-1 0,0-1,-1 0,0 0,-1-1,0 0,3-13,-1-6,-2 0,-1-1,0-38,1-10,12 116,132 473,223 824,-348-1234,80 363,-102-452,-1-1,0 1,0-1,0 1,-1-1,-1 1,1 0,-4 13,3-19,0 0,0 0,-1-1,1 1,-1 0,0-1,0 1,0-1,0 1,0-1,-1 0,1 0,-1 0,1 0,-1 0,0-1,0 1,0-1,0 0,0 0,0 0,0 0,0 0,0-1,-6 1,-132 27,83-12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29.12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0 774,'2'-2,"1"0,-1 0,0 0,1 0,-1 1,1-1,0 1,-1 0,1-1,0 1,0 0,0 1,0-1,0 0,4 1,2-3,39-9,1 2,0 3,0 1,0 3,1 1,-1 3,0 2,1 2,-2 3,84 22,-86-16,-1 1,-1 3,0 1,-1 3,-2 1,0 2,-1 1,-2 3,-1 1,-1 2,35 39,-55-51,-1 0,-1 0,-1 1,0 1,-2 0,0 1,-2 0,11 37,-13-28,-1 1,-1 0,-2 0,-1 0,-6 60,0-67,1-37,-1-44,16-793,0 391,-11 424,0 11,0 0,-2-1,-1 1,0 0,-9-34,11 54,0 1,0 0,-1-1,1 1,0 0,-1 0,1-1,-1 1,0 0,1 0,-1 0,0 0,1 0,-1 0,0 0,0 0,0 0,0 0,-1-1,1 3,0-1,1 0,-1 1,0-1,1 1,-1-1,1 1,-1-1,1 1,-1-1,1 1,-1-1,1 1,-1 0,1-1,0 1,-1 0,1-1,0 1,0 0,0 0,-1-1,1 2,-10 56,-2 67,6 1,15 197,1-226,4-1,5 0,57 173,-68-245,1-1,1 0,1-1,1 0,1-1,25 31,-33-46,1 0,-1-1,1 1,0-1,0-1,0 1,1-1,-1 0,1-1,0 1,0-1,1-1,-1 1,1-1,-1-1,1 1,-1-1,1-1,0 1,0-1,-1-1,1 1,0-1,12-4,18-7,-6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29.46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49 0,'0'5,"-5"13,-5 30,-1 37,1 37,3 25,2 21,6 20,12 9,12-13,11-16,3-27,3-31,-1-24,-3-27,-4-24,-7-17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30.11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0 471,'1'10,"1"0,0 0,0 0,1-1,0 1,0-1,1 1,10 15,3 12,119 264,71 175,-162-334,-36-128,-4-25,-2-38,-3 37,63-688,-50 604,5 1,3 1,5 1,4 1,49-107,-73 187,0 1,1-1,0 1,1 0,10-11,-16 20,-1 0,1 0,0 1,0-1,0 0,0 1,0-1,1 1,-1 0,0-1,1 1,-1 0,1 1,-1-1,1 0,-1 1,1-1,-1 1,1 0,0 0,-1 0,1 0,-1 0,1 1,0-1,-1 1,1 0,-1 0,1-1,-1 2,0-1,4 2,4 6,1 0,-1 0,0 1,-1 1,-1 0,1 0,-2 0,1 1,5 15,2-2,151 276,195 488,-340-736,-8-15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30.46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1,'108'1,"1"6,-1 4,118 28,-141-18,0 3,-2 5,-2 3,100 54,-93-36,-3 4,-2 4,-3 4,-2 3,-4 3,-2 3,-4 3,73 103,-92-106,-3 2,-4 2,-2 1,29 84,-46-96,-3 1,-3 1,-3 1,-2 0,3 102,-14-86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30.79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69 6,'0'-4,"0"3,0 9,0 13,0 16,0 18,-4 17,-6 26,-6 31,-4 23,2-14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22.21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1 696,'1'-3,"0"-1,1 1,-1 0,1 0,0 0,0 0,0 0,0 0,1 0,3-3,5-7,26-40,1 3,3 1,2 2,48-42,340-213,-399 281,-24 15,1 1,0 0,0 0,15-5,-6 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01.4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1 438,'8'-6,"1"0,-1 1,2 0,-1 0,0 1,1 0,18-4,-1-2,383-124,237-84,-602 200,-14 4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31.2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40 61,'-6'-7,"0"0,0 0,1-1,0 1,-6-12,11 19,0-1,0 1,0 0,0 0,0 0,0 0,0-1,0 1,0 0,0 0,0 0,0 0,0-1,0 1,0 0,0 0,0 0,0 0,0 0,0-1,0 1,0 0,0 0,1 0,-1 0,0 0,0-1,0 1,0 0,0 0,0 0,1 0,-1 0,0 0,0 0,0 0,0-1,0 1,1 0,-1 0,0 0,0 0,0 0,0 0,1 0,-1 0,0 0,0 0,0 0,0 0,1 0,-1 0,17 3,19 9,113 58,-4 6,142 99,-201-120,763 524,-701-474,-141-99,10 7,1-1,0 0,0-1,1-1,1 0,-1-2,22 7,-26-13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31.76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1317 0,'-8'1,"0"0,0 1,0-1,0 1,1 1,-1 0,0 0,1 0,0 1,-8 5,-71 54,60-43,-417 358,22 29,176-136,241-264,8-7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32.17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0,'2'12,"0"-1,1 0,1 0,0-1,0 1,1-1,0 0,1 0,0 0,9 11,7 12,337 601,-314-544,275 527,-273-522,-36-67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32.62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0 305,'1'-3,"1"1,-1 1,1-1,0 0,0 0,-1 1,1-1,0 1,0-1,0 1,1 0,-1 0,0 0,0 0,1 0,-1 0,0 1,4-1,3-2,544-163,-389 123,-93 24,91-22,-129 35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33.51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0 976,'24'-13,"-12"4,-7 7,668-423,-657 413,17-13,48-47,-74 66,0-1,-1-1,0 1,0-1,-1 0,0 0,0-1,-1 1,0-1,-1 0,0 0,4-18,-7 24,0 0,0-1,-1 1,1 0,-1 0,0 0,1 0,-1 0,-1 0,1 0,0 0,-1 1,1-1,-1 0,0 1,0-1,0 1,0 0,-3-3,-6-5,-1 1,-24-15,15 11,-34-26,27 17,-1 1,-1 2,0 1,-1 2,-63-24,92 39,-1 0,0 0,0 1,-1-1,1 1,0-1,0 1,0 0,0 0,0 1,0-1,0 1,0-1,0 1,0 0,0 0,0 0,-4 3,5-2,0 0,0 0,0 0,1 0,-1 0,1 1,-1-1,1 0,0 1,0 0,0-1,0 1,1-1,-1 1,1 0,0 0,-1-1,1 1,0 0,1 0,0 3,1 18,2 0,1 0,1-1,11 27,43 96,-24-66,388 988,-419-1052,-4-12,1 1,-1-1,0 0,1 0,0 0,0 1,0-2,1 1,-1 0,1 0,0-1,0 0,6 6,-9-9,1 0,-1 1,1-1,-1 0,1 0,-1 0,1 0,-1 1,1-1,-1 0,1 0,-1 0,1 0,-1 0,1 0,-1 0,1 0,-1 0,1 0,-1-1,1 1,-1 0,1 0,-1 0,1-1,-1 1,0 0,1 0,-1-1,1 1,-1 0,1-2,8-19,-2-28,-7 46,0-148,-3 106,3 1,9-78,-9 120,1-1,-1 0,1 0,-1 1,1-1,0 0,0 1,1-1,-1 1,0 0,1-1,-1 1,1 0,0 0,0 0,0 0,0 0,0 0,4-2,-4 3,1 0,-1 1,1-1,-1 1,1-1,-1 1,1 0,0 0,-1 0,1 0,-1 1,1-1,0 1,-1-1,1 1,-1 0,0 0,1 0,-1 1,0-1,4 3,14 9,0 2,-1 0,0 2,32 36,59 88,-60-73,28 35,110 136,-138-181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33.95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 1,'0'0,"-1"0,0 0,0 1,1-1,-1 0,0 1,0-1,1 0,-1 1,0-1,1 1,-1-1,1 1,-1-1,0 1,1 0,0-1,-1 1,1 0,-1-1,1 1,0 0,-1-1,1 1,0 0,0 0,-1 0,1 0,-4 28,3-23,-2 55,2 0,2-1,3 1,3 0,29 114,-14-97,4-1,3-1,75 140,-89-189,1-1,2 0,1-2,34 37,-46-53,2-1,-1 0,1 0,0 0,1-1,-1-1,1 1,0-1,1-1,-1 0,1-1,0 0,0 0,0-1,20 1,-6-4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34.77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0,'7'1,"1"0,-1 0,0 1,0 0,1 0,-1 0,-1 1,1 0,0 1,-1-1,1 1,8 8,10 8,36 39,-31-29,219 220,110 103,-286-286,172 163,-225-215,-20-15,0 0,1 0,-1 0,0 0,0 0,0 0,1 0,-1 0,0 0,0 0,1 0,-1 0,0 0,0-1,0 1,1 0,-1 0,0 0,0 0,0 0,1 0,-1-1,0 1,0 0,0 0,0 0,0-1,0 1,1 0,-1 0,0 0,0-1,0 1,0 0,0 0,0 0,0-1,0 1,0 0,0 0,0-1,0 1,0 0,0-1,-9-41,7 35,-25-85,-1 1,5 0,-18-131,34 137,5-163,2 244,1 0,-1 1,0-1,1 0,0 1,0-1,0 1,0-1,1 1,-1 0,1-1,0 1,0 0,0 0,0 0,0 1,1-1,-1 0,1 1,0-1,0 1,3-2,-1 2,0 0,0 1,-1 0,1 0,0 0,0 0,0 1,0 0,0 0,0 0,0 1,0-1,0 1,0 1,9 2,-1 1,0 1,0 0,0 1,-1 1,0 0,16 13,63 66,-74-70,264 297,-158-172,-58-68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35.16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1,'4'0,"10"0,16 4,15 6,26 14,26 16,27 22,22 26,21 20,7 18,-9 7,-15 8,-25-7,-20-6,-20-3,-25-14,-17-17,-17-25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35.53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0 938,'5'0,"9"-4,12-6,13-10,27-9,31-18,29-18,37-19,28-12,12-3,-3 3,-6 5,-22 8,-28 12,-35 12,-31 16,-24 17,-22 11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36.04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298 1033,'-9'1,"1"0,0 0,-1 1,1 0,0 0,0 1,0 0,0 0,1 1,-13 8,-8 7,-35 32,13-10,38-33,8-6,0 0,0 1,0-1,1 1,-1 0,1 0,0 0,-1 1,1-1,-4 8,8-10,1-1,0 0,-1 1,1-1,0 0,0 0,-1 0,1 0,0 0,-1-1,1 1,0 0,-1-1,1 0,0 1,2-2,200-84,-73 28,1796-861,-1808 851,40-19,-150 84,-12 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03.97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178 1954,'4'-92,"29"-160,-24 201,32-283,0-491,-41 795,-4-144,2 155,0 0,-2 0,0 1,-1-1,-1 1,-13-30,17 45,1 0,-1 1,1-1,-1 1,0-1,0 1,0 0,0 0,0-1,0 1,-1 1,-4-4,6 5,0-1,-1 1,1-1,0 1,-1 0,1-1,0 1,-1 0,1 0,0 0,-1 0,1 1,-1-1,1 0,0 0,-1 1,1-1,0 1,0-1,-2 2,-2 2,0 0,0 0,0 1,1 0,0 0,0 0,0 0,0 1,1-1,-4 11,-16 35,4 0,1 1,3 1,-9 57,-17 223,33-193,6 1,19 174,-7-235,3-1,4 0,4-1,2-1,47 102,-58-154,1 1,1-2,1 0,1-1,1 0,2-1,0-1,1-1,34 27,-41-38,1 0,0-1,0 0,1-1,0-1,0 0,0-1,1-1,0 0,0-1,0-1,0 0,0-1,0-1,0-1,1 0,29-6,-26 0,0 0,0-1,-1 0,0-2,-1-1,0 0,0-1,24-22,-16 13,0 2,41-23,-48 34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36.64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74,'27'-10,"-1"0,2 2,-1 1,1 1,52-4,-55 7,67-7,1 3,-1 5,1 4,-1 3,0 5,0 4,109 31,-188-42,-2 0,1 2,0-1,-1 2,0-1,16 12,-25-15,1 0,-1 0,1 0,-1 1,0-1,0 1,0-1,-1 1,1 0,-1 0,1 0,-1-1,0 2,0-1,0 0,0 0,-1 0,1 0,-1 0,0 1,0-1,0 0,0 0,-1 1,1-1,-1 0,0 0,0 0,0 0,-2 4,-4 8,0 0,-1-1,-1 0,0 0,-19 20,-66 62,39-41,-96 104,-138 190,226-260,3 2,4 3,4 2,-45 120,76-159,3 0,-20 104,33-129,2 1,0-1,3 1,0 0,2 0,11 53,-12-81,0 1,0 0,1 0,0-1,0 1,1-1,-1 1,1-1,0 0,1 0,-1-1,1 1,0-1,0 1,0-1,1 0,0-1,-1 1,1-1,0 0,1 0,-1-1,1 1,9 2,7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7:37.24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 0,'-4'0,"-2"0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0:59:58.5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1591,'5'-1,"0"0,0 0,-1-1,1 0,-1 1,1-2,-1 1,0 0,6-5,23-11,74-21,-57 20,1 1,62-12,161-46,-66 15,-168 48,0-1,-2-1,50-29,-49 24,1 1,71-23,-93 36,-1-1,-1 0,24-15,18-8,402-176,-268 118,38-20,-151 68,122-46,-179 78,0-2,24-15,38-16,-13 15,299-126,-335 136,0 2,45-11,10-4,-80 25,30-11,1 1,41-7,-34 11,57-19,68-45,-141 56,-21 8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0:02.0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3028,'2'-2,"-1"0,1-1,-1 1,1 0,0 0,0 0,0 0,0 0,0 1,0-1,0 1,1-1,-1 1,3-1,9-7,7-6,1 2,0 0,1 1,38-13,23-12,418-191,-108 100,106-9,-132 10,-342 117,86-39,35-13,37 5,87-34,-129 40,-46 18,-83 28,56-20,-1-3,83-47,-92 43,3 3,102-34,-1 1,2-12,-36 15,162-51,251-65,-217 44,-121 46,-76 40,58-26,219-121,-254 133,-72 30,-40 13,49-12,16 5,-27 7,108-39,-131 38,73-15,28-8,-83 19,77-11,-80 19,98-32,-75 17,29-11,-76 21,-15 6,0 0,-1-3,43-26,-8 2,-48 28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0:06.43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4418,'6'-1,"0"0,-1-1,0 1,1-1,-1 0,0 0,0-1,0 1,0-1,0-1,5-3,27-16,75-24,255-100,294-40,-449 154,-59 12,91-10,-4 2,-138 12,-49 10,0-2,0-2,-1-3,88-35,-118 40,0 1,0 1,33-5,13-4,-5-6,-1-3,-2-3,74-44,58-28,-134 77,-45 19,1 0,-1-2,0 1,-1-2,1 0,21-16,-15 7,0 2,2 0,0 1,0 1,1 0,0 2,1 1,0 1,41-9,-26 8,-1-3,39-16,-42 14,1 1,51-11,-33 11,0-3,78-34,26-9,34 10,280-36,95-21,-455 79,89-27,-169 44,-2-2,1-1,-2-2,41-26,44-34,4 5,173-77,-253 129,56-39,-34 20,60-47,-85 58,0 1,69-36,96-46,-10 6,-90 49,-58 30,1 0,1 3,74-23,39-11,-41 10,291-102,-150 62,-177 62,-1-4,102-48,290-134,-72 6,-229 109,-52 32,2 5,225-70,-17 5,-69 20,-130 69,-9 4,156-46,-101 23,-162 45,1-1,-1 0,21-15,-9 6,-10 7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0:11.62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6022,'0'-2,"1"0,-1-1,1 1,0 0,0-1,0 1,0 0,0 0,0 0,1 0,-1 0,1 0,-1 0,1 1,0-1,-1 0,1 1,0-1,0 1,3-1,48-26,-38 22,74-33,1 4,144-36,197-16,-254 47,248-88,4-2,37-10,27 20,-418 99,-2-3,112-54,132-89,-98 48,514-243,-364 215,-204 100,-115 35,0-2,0-3,69-32,-86 34,2 1,-1 2,2 2,40-8,-29 8,77-28,161-99,-32 13,-83 37,-126 61,1 2,1 2,85-27,-54 24,129-60,-9 2,-147 67,-32 11,0-1,-1 0,32-18,-33 14,22-13,1 0,2 3,-1 1,61-19,-39 21,517-165,10-93,-493 223,47-27,218-85,-18 11,-16-29,-227 125,371-190,-355 195,2 5,148-36,-214 72,102-7,-106 15,0-3,88-21,-80 8,75-38,-11 3,-17 22,-74 24,0-1,0-1,33-17,-33 11,0-1,-1-1,27-24,-20 16,2 1,0 1,1 3,45-19,-49 24,118-63,76-34,-130 73,68-32,168-75,-279 117,-2-3,76-61,37-25,-117 88,-16 10,0 1,1 1,2 1,60-20,-43 22,58-28,-88 36,0 0,0 2,29-4,32-8,-2-5,-60 16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1:02.74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1742,'19'2,"0"1,-1 1,0 0,1 2,-2 0,1 0,29 17,-4-3,20 8,34 16,2-5,152 40,-237-75,1-1,0-1,-1 0,1-1,0 0,0-2,0 1,0-2,-1 0,1-1,0 0,-1-1,0-1,0 0,0-1,-1-1,0 0,0 0,-1-2,0 1,0-2,-1 1,12-14,11-12,-3-2,-1-1,45-76,58-135,-122 226,320-808,-151 342,-174 474,0 1,1 0,10-16,-2 12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1:03.2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1846,'12'18,"1"1,2-2,-1 0,2 0,0-2,1 0,1-1,35 22,-43-30,1-1,-1 0,1-1,0-1,0 1,0-2,0 1,1-2,-1 0,1 0,-1-1,1 0,0-1,-1 0,0-1,1 0,-1-1,0 0,12-6,-8 2,0-1,-1 0,0-1,0 0,-1-2,0 1,-1-1,18-22,2-6,41-70,41-85,139-326,37-232,-255 640,-23 68,2 1,20-43,-21 63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1:03.87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1892,'30'0,"0"-2,-1-1,1-2,-1-1,49-15,-34 4,-1-2,77-46,-27 7,-2-4,-3-4,-2-4,-4-3,-3-4,131-167,-167 182,-3-2,-3-2,-2-2,-4 0,-2-3,-4 0,-3-1,-3-2,-3 0,-3 0,-4-1,-3-1,-4-84,-4 131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1:04.63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1689,'22'12,"2"0,0-2,0-1,0-1,1-1,40 7,-59-14,1-1,-1 1,1-1,-1 0,1 0,-1-1,0 1,0-2,0 1,0-1,0 0,7-4,7-7,-1 0,19-18,-28 23,108-102,-5-4,167-222,140-298,-184 207,-211 388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04.3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0,'5'4,"1"6,8 10,6 6,4 6,6 11,-2 7,3-1,-4 4,2-2,-3-6,-3-3,0-3,-5-9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1:06.3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0,'50'112,"51"164,-33-82,-37-109,-14-33,3 0,49 90,-67-138,1 0,0-1,0 0,0 1,0-1,1 0,-1 0,1 0,-1-1,1 0,0 1,0-1,0 0,1-1,-1 1,0-1,0 0,1 0,-1 0,9 0,6-1,-1-1,1 0,33-8,-2 0,14 3,-2-3,1-3,-2-3,105-39,-164 54,0-1,0 0,1 0,-1 0,0 0,0 0,0 0,0-1,0 1,0 0,-1-1,1 0,0 1,-1-1,1 0,-1 0,0 0,0 0,1 0,-1 0,-1 0,1-1,0 1,0 0,-1 0,1-1,-1 1,0 0,0-1,0 1,0-1,0 1,0 0,-1-1,1 1,-1 0,1 0,-1-1,0 1,0 0,-2-4,-6-8,0 1,-1 0,0 1,-1-1,-13-10,7 5,-34-38,-37-36,78 84,6 11,12 21,23 34,139 262,83 137,-223-404,-21-33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1:08.1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0 668,'0'-1,"1"0,-1 0,0 0,1 0,-1 0,1 0,-1 0,1 1,-1-1,1 0,-1 0,1 0,0 1,0-1,-1 0,1 1,0-1,0 1,0-1,-1 1,1-1,0 1,0 0,0-1,0 1,0 0,0 0,0 0,0-1,0 1,2 0,34 0,17 7,104 29,23 3,-173-38,-1 0,0 0,1-1,-1 0,1 0,-1-1,0 0,1-1,-1 1,0-1,0-1,0 1,0-1,-1 0,1-1,-1 0,7-4,-5 0,0 1,-1-2,0 1,0-1,-1 0,0-1,0 1,-1-1,0 0,5-19,17-58,19-108,7-27,-31 164,-13 39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1:08.76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0 509,'111'1,"129"-4,-221 1,0-1,0 0,-1-2,1 0,-1-1,0-1,0-1,-1 0,0-1,-1-1,0-1,-1 0,0-1,0 0,-1-1,-1-1,0-1,-1 1,-1-2,0 0,-1 0,-1-1,0 0,8-24,43-151,-52 169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1:09.35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0 273,'5'0,"5"0,5 0,5 0,-1-4,0-6,1-10,-3-6,1-2,1-1,-3-5,0 0,-2 2,-4 1,-4 6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1:09.99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1 599,'4'0,"6"0,5 0,10 0,3 0,7 0,5 0,9 0,13-8,22-17,18-11,17-14,5-14,0-10,-6-13,-4-1,-14-2,-24 14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0:16.2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5279,'1'-2,"0"0,1 0,-1 1,0-1,1 1,-1-1,1 1,-1-1,1 1,0 0,-1 0,1 0,0 0,0 0,0 0,0 0,0 1,0-1,0 1,0 0,0-1,3 1,7-4,310-121,608-142,23 87,-738 142,386-121,-505 127,398-153,-27-59,14-5,-228 142,31-15,-153 55,190-131,29-14,-259 161,264-126,-210 124,41-17,-101 32,-23 11,66-38,74-44,244-126,-294 161,68-30,370-121,-477 188,-1-4,181-97,-36 12,-41 21,-27 13,4 8,231-68,-135 55,42-13,-99 31,-191 60,56-35,1 0,296-119,-152 71,-124 56,148-37,-167 54,-53 12,-1-1,69-39,-7 3,-57 29,33-14,-67 34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0:18.5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4582,'21'-2,"1"-1,-1-1,0-1,-1 0,1-2,-1-1,22-11,31-11,394-145,-151 55,214-103,-162 63,299-128,199-80,-546 258,121-50,-234 70,177-84,-314 139,765-413,-133 86,-623 325,14-7,141-46,-141 59,-1-5,141-75,159-118,-315 182,159-73,-154 82,133-83,-10-27,185-115,-30 59,69-14,-419 213,1-1,-2 0,1 0,14-14,-17 14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0:19.9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2717,'12'-6,"1"2,-1 0,1 0,18-2,20-6,600-237,-454 165,88-34,688-307,-155 5,49 11,-668 322,-4-9,295-196,-318 186,-88 57,105-80,-147 93,-23 19,0 2,36-24,-34 25,-2-1,0 0,33-36,-37 36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0:56.81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1 706,'0'-13,"0"1,1 0,0 0,1-1,0 1,1 0,1 1,9-22,-10 26,1 1,0 0,0 1,0-1,1 1,0 0,0 0,1 0,-1 1,1-1,0 2,0-1,0 0,1 1,-1 0,14-3,1 0,0 2,1 0,0 1,0 1,0 1,0 1,0 1,0 1,0 1,-1 1,1 1,-1 1,0 1,39 18,-28-9,0 2,-1 1,-1 1,-1 2,-1 1,-1 1,-1 1,30 38,-24-23,-1 2,-3 1,-1 1,-3 1,-1 2,29 86,-50-124,0 0,0 0,-1 0,0 0,-1 0,0 12,-1-20,1 0,0 1,0-1,0 0,-1 1,1-1,0 0,-1 0,1 0,-1 1,0-1,1 0,-1 0,0 0,0 0,0 0,0 0,1 0,-1 0,-2 0,1 0,1-1,-1 0,1 0,-1 0,0 0,1 0,-1 0,0 0,1 0,-1-1,1 1,-1-1,1 1,-1-1,1 0,-1 1,1-1,-1 0,1 0,0 0,-2-1,-9-8,0 0,1-1,1 0,0 0,0-1,1-1,-14-24,6 6,2-1,-15-45,14 20,4 0,1-1,3 0,3-1,2 0,3 0,9-73,-7 110,0-1,1 1,1 0,1 0,1 0,1 1,17-36,-21 54,-1-1,0 1,1 0,0 0,0 0,0 0,0 1,0-1,1 1,-1 0,1 0,-1 0,1 0,0 0,7-1,-4 1,1 1,0 0,0 0,0 1,0 0,0 0,14 3,-4 1,0 1,0 0,-1 2,0 0,0 0,22 15,-16-6,-1 1,-1 0,0 2,-2 0,0 2,24 33,84 148,-71-107,-31-56,-13-23,-2-1,0 2,-1-1,0 1,-2 1,0-1,7 26,-49-138,19 27,3 0,2-1,4 0,3-1,6-89,0 138,-1 1,2 0,1 0,0 1,2-1,0 1,17-36,-19 47,0 1,0-1,1 1,0 0,0 0,1 1,-1-1,1 1,1 1,-1-1,1 1,0 0,0 0,1 1,0 0,-1 1,1-1,0 1,0 1,1 0,9-2,-12 4,0 0,1 0,-1 1,0 0,0 0,0 0,0 1,0 0,0 0,0 1,-1-1,1 1,-1 1,0-1,0 1,0-1,0 1,-1 1,1-1,-1 1,4 5,9 13,0 1,-2 1,16 33,-14-25,36 74,-39-76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0:57.25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1 736,'50'-42,"1"3,3 1,112-58,-95 57,684-420,-720 437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05.5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19,'0'-1,"1"0,-1 0,1 0,-1 0,1 0,-1 0,1 0,0 0,-1 0,1 0,0 1,0-1,0 0,-1 1,1-1,0 0,0 1,0-1,0 1,0 0,0-1,0 1,0 0,0-1,1 1,-1 0,0 0,0 0,2 0,36 0,-17 5,0 0,-1 2,0 0,27 13,80 48,-105-56,77 46,-3 4,-2 3,-3 5,-4 4,-3 4,124 145,-208-221,0-1,-1 0,1 0,0 0,0 0,0 0,0 0,0 0,0 0,0 0,0-1,0 1,0 0,0-1,1 1,-1-1,0 1,0-1,1 1,-1-1,0 0,1 0,-1 0,0 0,2 0,-2 0,1-1,-1 0,0 0,0 0,1 0,-1 0,0 0,0-1,0 1,0 0,-1 0,1-1,0 1,0-1,-1 1,1-1,-1 1,1-2,3-15,0 1,2-36,-5 38,10-63,25-95,-35 170,0 0,-1 1,1-1,0 0,0 1,0-1,1 1,-1-1,1 1,-1 0,1 0,0-1,0 1,0 1,0-1,0 0,0 0,1 1,-1-1,0 1,5-2,-3 2,1 0,-1 0,1 1,-1-1,1 1,0 0,-1 0,1 1,-1 0,1-1,-1 2,5 0,11 6,-1 0,0 1,0 1,27 20,-4 2,-1 3,-2 1,-2 2,-1 2,36 52,-69-94,-3-15,-5-34,2 19,1-3,-5-188,8 201,0 1,2-1,1 1,0 0,2 0,0 0,2 1,10-21,-17 37,2 1,-1 0,0 0,1 0,-1 0,1 0,0 0,0 1,0-1,0 1,0 0,1 0,-1 0,1 1,-1-1,1 1,0-1,-1 1,1 1,0-1,0 0,0 1,0 0,-1 0,1 0,0 0,0 1,0-1,7 3,8 2,-1 1,1 1,-1 1,28 16,-17-7,-1 1,0 2,-2 1,26 26,90 105,-92-96,-35-40,-1 1,18 27,-21-24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0:57.72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1,'1'2,"0"1,1 0,-1-1,0 1,1-1,0 1,0-1,0 0,0 0,0 0,0 0,0 0,5 3,5 5,88 99,-5 4,97 148,-183-246,2 0,0-1,0-1,16 15,-13-17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0:58.5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1 254,'10'9,"1"0,0-1,1 0,12 6,16 11,-32-20,89 62,-2 5,96 93,-176-137,-17-19,-13-16,5-4,0 0,0-1,1-1,1 1,0-1,1-1,0 0,-9-25,2 5,13 33,-86-207,79 183,0 0,2-1,1 0,1 0,1 0,0-40,3 64,0-1,1 0,-1 1,0-1,1 0,0 1,-1-1,1 1,0-1,0 1,1-1,-1 1,0 0,1-1,0 1,-1 0,1 0,0 0,0 0,0 1,0-1,0 0,1 1,-1 0,0-1,1 1,-1 0,1 0,-1 0,1 1,-1-1,1 1,0-1,0 1,-1 0,1 0,0 0,3 1,13 0,0 2,-1 0,0 1,26 10,-30-9,178 59,278 134,-438-182,0 2,56 43,-66-43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0:59.01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0 341,'3'-4,"-1"-1,1 1,0 1,0-1,0 0,1 1,-1-1,8-4,-6 3,40-31,1 2,52-28,-7 3,60-35,-136 82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0:59.5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1,'0'4,"0"6,4 6,2 8,8 4,6 7,12 5,10 0,1 7,3 3,-3-2,0-1,-3 0,-4-4,-4-4,-3-9,-6-10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1:00.3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1111,'166'-100,"-74"41,1033-716,-1114 768,24-21,1 1,2 3,1 0,81-34,-83 50,-21 7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1:01.55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1071,'1'-2,"1"1,-1-1,0 0,0 1,1-1,-1 1,0-1,1 1,0 0,-1 0,1 0,0 0,0 0,3-2,0 1,609-381,-175 106,-342 217,160-91,-134 84,-105 58,-1 0,-1-2,22-16,22-14,-39 29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1:11.9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0 832,'54'-46,"755"-596,-658 518,-151 124,1 0,-1 0,1-1,-1 1,0 0,1 0,-1-1,0 1,1 0,-1 0,0-1,1 1,-1-1,0 1,0 0,1-1,-1 1,0 0,0-1,0 1,1-1,-1 1,0-1,0 1,0 0,0-1,0 1,0-1,0 1,0-1,0 1,0-1,0 1,0 0,-1-1,1 1,0-1,0 1,0 0,-1-1,1 0,-8-3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1:12.47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1,'10'8,"1"0,0-1,0 0,1-1,-1 0,19 6,-4-1,45 23,-2 4,-2 3,88 69,169 168,-274-233,22 26,83 105,-36-38,-89-108,-6-8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1:13.28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0,'2'30,"1"-2,1 1,2 0,1-1,1 0,1 0,2-1,0-1,2 1,1-2,1 0,28 34,7 3,2-2,3-2,82 66,-95-90,1-2,61 35,-79-53,1 0,1-2,1-1,-1-2,53 12,-76-20,0-1,-1 1,1-1,0 0,0 0,0 0,-1 0,1-1,0 1,-1-1,1 0,0 0,-1-1,1 1,-1-1,7-3,-8 3,0 0,0 0,0-1,0 1,-1-1,1 1,-1-1,1 1,-1-1,0 0,0 1,0-1,0 0,-1 0,1 0,-1 0,0 0,0 0,0 0,0 0,0 0,-1-4,-7-28,-1 0,-1 1,-2 0,-1 1,-2 0,-24-38,38 68,-1 0,1 0,-1 0,1 0,-1 0,0 1,0-1,0 1,-1-1,1 1,0 0,-1 0,1 0,-1 0,0 1,0-1,0 1,-5-3,7 5,1-1,-1 0,0 1,1-1,-1 0,0 1,1-1,-1 1,1-1,-1 1,1-1,-1 1,1 0,-1-1,1 1,0 0,-1-1,1 1,0 0,-1-1,1 1,0 0,0 0,0-1,0 1,0 0,0 0,0-1,0 1,0 0,0 0,0-1,0 1,0 0,1 0,4 29,11 17,2-1,2 0,2-2,1 0,52 70,159 163,-165-201,-55-60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1:13.7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0 604,'12'0,"0"-2,0 1,0-2,0 1,0-2,-1 1,0-2,0 0,16-9,11-8,43-36,-54 37,36-27,-2-3,-3-2,-2-3,82-106,-128 148,-1 0,13-26,-12 15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06.23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1,'0'4,"5"6,9 14,7 15,8 15,9 19,5 14,5 14,6 15,3 1,-4-7,-7-13,-6-11,-7-10,-8-16,-5-12,-5-10,-5-13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1:14.27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1,'2'0,"0"1,1 0,-1-1,0 1,1 0,-1 0,0 1,0-1,0 0,0 1,0-1,0 1,0-1,-1 1,3 3,28 36,-21-26,43 61,-3 1,51 106,62 177,-141-308,4 8,-15-38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1:14.95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1123,'74'-41,"130"-96,-107 68,143-101,117-80,57-41,-220 151,-159 115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1:15.36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1078,'10'-1,"-1"0,0 0,0-1,0 0,0-1,0 0,-1 0,13-7,67-43,-58 33,60-36,1151-724,-1074 675,-109 68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1:16.35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102 746,'1'6,"0"0,0 0,0 0,0 0,1 0,0-1,0 1,1-1,-1 1,1-1,1 0,-1 0,1 0,-1 0,9 7,7 5,1 0,30 20,-17-13,6 4,49 43,-86-69,-5-4,-13-9,-24-21,-46-45,-125-149,207 222,0-1,0 0,0 0,1-1,-1 1,1-1,0 0,1 1,0-1,0 0,0-1,0 1,1 0,0 0,1-1,-1 1,1-1,0 1,1 0,-1-1,1 1,1 0,-1-1,1 1,0 0,0 0,1 0,0 1,0-1,0 1,1-1,0 1,8-8,70-79,157-135,-184 179,-33 27,-7 7,0 0,1 1,0 1,26-15,-38 25,0 0,1 0,-1 0,0 0,1 1,-1 0,1 0,-1 0,1 1,0 0,-1-1,1 2,0-1,-1 0,1 1,0 0,-1 0,1 0,-1 1,0 0,1-1,-1 2,0-1,7 5,21 21,-1 1,-1 1,-2 2,43 61,-37-47,296 419,60 79,-317-453,208 281,-182-224,-80-117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1:16.98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1 211,'25'-3,"1"0,-1-1,0-2,34-11,7-2,33-7,-2-5,134-61,-214 85,-5 4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0:25.3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242 0,'-7'1,"-1"0,0 1,1 0,-1 0,1 1,0 0,0 0,0 0,0 1,0 0,1 1,0-1,0 1,0 0,0 1,1 0,-8 10,0 1,0 1,1 0,1 1,0 1,-7 21,14-33,1-1,1 1,-1 0,1 1,1-1,-1 0,1 0,1 1,0-1,0 0,2 11,-1-13,1 1,1-1,-1 1,1-1,0 0,1 0,-1-1,1 1,0-1,1 1,-1-1,1 0,0-1,6 5,17 14,-5-5,-1 0,-1 2,28 33,-44-47,-1 0,1 1,-1 0,0-1,-1 2,0-1,0 0,0 1,-1-1,0 1,-1 0,0 0,0 0,0 0,-1 0,0-1,-2 13,-2-5,1 1,-2-2,0 1,-1 0,0-1,-1 0,-18 25,2-8,-1-2,-31 30,51-56,0 1,-1-1,1 0,-1 0,0 0,0-1,0 0,0 0,-10 3,14-5,0 1,-1-1,1 0,0 1,-1-1,1 0,0 0,0 0,-1 0,1 0,0 0,-1 0,1-1,0 1,0 0,-1-1,1 1,0-1,0 1,0-1,-1 0,1 1,0-1,0 0,0 0,0 0,0 0,1 0,-1 0,0 0,0 0,1 0,-1 0,0 0,1 0,-1-1,1 1,0 0,-1 0,1-1,0 1,0 0,0-1,-1 1,2-3,-1 2,1 1,-1-1,1 0,-1 0,1 1,0-1,0 0,0 1,0-1,0 1,0-1,1 1,-1 0,0-1,1 1,-1 0,1 0,-1 0,1 0,0 0,-1 0,1 0,0 1,0-1,-1 1,1-1,0 1,0 0,0 0,0 0,2 0,5-1,-1 0,1 1,0 0,-1 0,16 3,-17-1,1 1,0-1,-1 1,1 1,-1-1,0 1,0 0,0 1,-1 0,0 0,0 0,0 1,8 10,-6-5,-1 0,0 1,0 0,-2 0,1 0,-2 1,6 19,-1 15,-2 0,-3 0,-1 76,-3-108,-1 47,2 46,-1-106,0 0,0 0,1 1,-1-1,1 0,-1 0,1 0,0 0,0 1,0-1,0-1,0 1,1 0,-1 0,1 0,-1-1,1 1,-1 0,1-1,0 0,0 1,3 0,-1 0,0 0,0-1,1 0,-1 0,1 0,-1 0,1-1,0 0,-1 0,9-1,-2 0,0-1,0-1,0 0,0 0,0-1,-1 0,1-1,13-9,78-54,-88 58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0:25.98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1,'0'4,"0"6,0 6,0 3,5 4,5 2,5 1,5 4,-2 6,6 6,2 3,-3 4,-1-7,-1-7,-3 0,0-7,-4-3,-4-6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0:26.7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0,'1'6,"0"-1,1 0,0 1,0-1,0 0,1 0,3 6,8 16,0 14,14 66,-25-94,-1 2,-1-1,0 0,-1 0,0 0,-1 0,0 0,-7 25,2-23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0:29.8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0 558,'2'-25,"0"0,8-33,0 1,-6 36,1 0,1 1,1-1,0 1,2 0,17-30,-3 13,1 2,38-44,-54 72,-1 0,1 1,0 0,1 0,0 1,0 0,0 1,0 0,0 0,1 1,0 0,0 1,0 0,0 0,16 1,3-1,-1 2,1 2,0 0,35 9,-54-9,0 0,0 1,1 0,-2 1,1 0,0 0,-1 1,0 1,0-1,-1 1,1 1,7 7,-12-9,0 1,0-1,0 1,0 0,-1 0,0 0,0 0,-1 1,0-1,0 1,0-1,-1 1,0 0,0 0,-1-1,1 1,-2 0,1 0,-2 9,-6 19,-1-1,-1-1,-2 0,-1 0,-34 58,18-56,25-31,0-1,0 1,1 0,0 0,-1 1,2-1,-5 7,7-10,0-1,1 1,-1-1,0 1,0-1,0 1,0 0,1-1,-1 1,0-1,1 1,-1-1,0 1,1-1,-1 0,0 1,1-1,-1 1,1-1,-1 0,1 1,-1-1,1 0,-1 0,1 1,-1-1,1 0,0 0,-1 0,1 0,-1 0,1 0,-1 1,1-1,0-1,-1 1,1 0,0 0,31 1,-29-1,43-1,-21 0,-1 0,1 2,26 5,-43-5,1 1,-1 1,0-1,0 1,0 1,-1 0,1 0,-1 0,1 1,-2 0,1 0,11 12,-12-9,1 0,-2 0,1 0,-1 1,-1 0,1 0,-1 0,-1 1,0-1,0 1,-1 0,0 0,-1 0,0 0,0 0,-1 0,-1 0,0 0,0 0,-4 13,0 0,-2 0,0 0,-2-1,0 0,-2 0,0-1,-22 30,16-31,2-5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0:30.6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 1,'1'16,"1"0,0 0,5 16,5 41,-9-28,-3 0,-1 0,-2 0,-3 0,-15 63,6-45,10-37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06.8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0 355,'31'-3,"-1"-1,1-1,-1-2,0-2,53-22,-4 3,643-211,-643 216,-53 17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0:33.6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 0,'-1'71,"0"87,2-137,1-1,1 1,1 0,1-1,10 28,-13-44,1 0,-1 0,1 0,0-1,0 0,0 1,0-1,1 0,-1 0,1-1,0 1,0-1,0 0,0 0,0 0,0-1,0 1,1-1,-1 0,1 0,-1 0,1-1,5 0,15 1,-1-1,49-6,-65 5,-5 0,1 1,-1 0,1-1,-1 1,1-1,-1 0,0 0,1-1,-1 1,0-1,0 1,0-1,0 0,0 0,-1-1,1 1,-1 0,1-1,-1 0,0 1,0-1,0 0,0 0,0 0,1-5,-3 8,0 0,0 0,0 0,0-1,1 1,-1 0,0 0,0 0,0 0,0 0,0 0,0-1,0 1,1 0,-1 0,0 0,0 0,0 0,0 0,0 0,1 0,-1 0,0 0,0 0,0 0,0 0,1 0,-1 0,0 0,0 0,0 0,0 0,1 0,-1 0,0 0,0 0,0 0,0 0,0 0,1 0,-1 0,0 0,0 1,0-1,0 0,0 0,0 0,1 0,-1 0,0 0,0 1,0-1,0 0,0 0,0 0,0 1,11 15,11 27,-20-38,18 37,-9-23,-1 1,-1 0,-1 0,-1 1,-1 0,-1 0,0 1,2 36,-7-32,-1-4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0:34.4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17 1,'0'4,"0"6,0 6,0 3,4 0,2 0,-1 2,-1 5,-1 2,-5-2,-3-3,0 0,1 0,1 0,1 1,-4-4,0-1,0-3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0:44.3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738 133,'1'-32,"0"23,0 0,-1 0,0 0,0 0,-1 0,-1 0,-3-13,4 21,0 0,0-1,1 1,-1 0,0 0,-1 0,1 1,0-1,0 0,0 0,0 0,-1 1,1-1,0 1,-1-1,1 1,-1-1,1 1,0 0,-1 0,1 0,-1 0,1 0,0 0,-1 0,1 0,-1 0,1 1,-1-1,1 0,0 1,-1 0,1-1,-3 2,-47 25,1 8,2 1,1 3,2 2,1 1,-61 80,60-62,3 2,2 2,3 1,-33 83,56-112,1 0,-10 52,19-68,0-1,2 1,1 0,0 0,2 0,3 26,-2-37,1 0,0 0,1 0,0-1,0 1,1-1,0 0,0 0,1-1,0 0,1 0,-1 0,1-1,0 1,1-2,0 1,-1-1,2 0,9 3,9 5,1-1,0-1,0-2,52 10,-60-15,-1-1,1-1,1 0,20-2,-35 0,0-1,-1 1,1-1,0-1,-1 1,1-1,-1 0,1 0,-1-1,0 0,0 0,0 0,0 0,-1-1,1 0,-1 0,0 0,5-6,0-2,-1-1,0 0,-1-1,-1 1,0-1,0 0,-2-1,1 1,-2-1,3-29,-6 42,0-1,0 1,-1 0,1-1,-1 1,0 0,0 0,0 0,0 0,0 0,0 0,0 0,-1 0,1 0,-1 0,0 0,1 1,-1-1,0 1,0-1,0 1,0 0,0 0,0 0,0 0,0 0,0 0,-1 1,1-1,0 1,-1-1,1 1,-3 0,-12-2,0 1,-1 1,-26 2,20 0,-64 0,21-1,-101 13,142-9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0:45.15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253 1,'-1'3,"0"-1,0 1,0 0,0 0,0 0,0-1,-1 1,1-1,-1 1,0-1,0 1,-2 1,-12 18,1 7,-171 354,174-342,9-23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1:18.4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1 916,'50'-11,"-12"2,86-9,364-73,-436 77,-2-3,0-1,0-3,-2-2,-1-2,-1-2,53-40,-71 43,-2-1,0-2,-1-1,-2 0,-1-2,25-44,91-203,-122 240,-5 13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1:18.94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0 661,'93'3,"-41"-1,96-8,-142 5,0-1,0 0,0 0,0 0,0-1,0 0,-1 0,1 0,-1-1,0 1,0-1,8-9,4-6,27-39,-27 36,244-384,-220 339,-16 25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1:19.41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0 325,'260'-11,"-227"7,-1-2,0-1,0-2,-1-1,56-26,-53 19,-1-1,0-1,-2-2,-1-2,0-1,-2 0,42-49,-51 50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1:19.95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0 615,'28'1,"55"10,-15-1,-56-9,1-1,-1-1,1 0,-1-1,1 0,-1-1,0 0,0-1,18-9,13-7,45-31,-59 34,339-213,-261 155,128-116,-208 166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0:49.0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1 379,'0'-3,"1"0,-1-1,1 1,0 0,0 0,0 0,1 0,-1 0,1 0,-1 0,1 0,0 1,3-5,35-32,-25 25,-13 13,49-49,113-84,-146 122,0 0,0 1,2 2,-1 0,1 0,0 2,1 1,0 0,0 2,0 0,25-1,-40 5,0 0,0 0,0 1,-1-1,1 1,0 0,0 1,-1 0,1 0,-1 0,1 0,-1 1,0 0,0 0,0 1,0-1,7 8,-9-8,-1 1,1-1,-1 1,0 0,0 0,-1 0,1 0,-1 0,0 0,0 0,0 0,0 0,-1 0,0 1,0-1,0 0,0 0,0 1,-1-1,0 0,0 0,0 0,-1 0,1 0,-4 6,-6 9,-1 1,0-1,-2-1,0 0,-1-1,-29 25,23-22,1 0,1 1,-23 34,42-54,-1 0,1 0,-1 0,1-1,-1 1,1 0,0 0,-1 0,1 0,0 0,0 0,0 0,0 0,0 0,0 0,0 0,0 0,0 0,0 0,1 0,-1 0,0 0,1 0,-1-1,1 1,-1 0,1 0,-1 0,1 0,-1-1,1 1,0 0,-1-1,1 1,0 0,0-1,0 1,-1-1,1 1,0-1,0 0,0 1,0-1,0 0,0 1,0-1,1 0,57 11,-46-10,81 10,68 11,-145-18,0 0,0 1,-1 0,0 2,0 0,-1 1,16 10,-27-16,0 1,0 1,0-1,0 0,0 1,-1 0,0 0,0 0,0 0,0 1,0-1,-1 1,0 0,0-1,0 1,-1 0,2 9,-2-7,-1 1,0-1,-1 0,1 1,-2-1,1 0,-1 0,0 0,0 0,-1 0,-4 7,-5 8,-1-1,-1 0,-1-2,-1 0,0 0,-23 19,17-20,-1-1,0-1,-46 23,26-15,26-14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0:49.63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0,'6'1,"0"0,0 0,0 1,0 0,0 0,0 0,-1 1,1-1,7 6,45 33,-57-40,4 2,-1 1,1 0,-1 0,0 0,-1 1,1 0,-1 0,0-1,0 2,0-1,-1 0,1 1,2 10,-3-7,-1 1,0 0,0-1,-1 1,0 0,-1-1,-3 17,-4 6,-2-1,0 0,-29 55,30-70,0-3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07.9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1 884,'14'-2,"1"-1,-1 0,0-1,0-1,0 0,-1 0,0-2,24-14,4-1,477-257,-23 10,-451 247,206-115,-249 136,0 1,0-1,0 1,0-1,0 0,0 1,0-1,0 0,0 0,0 0,0 0,0 0,0 0,-1 0,1 0,0 0,-1 0,1 0,-1 0,1-2,-2 2,1 1,-1-1,1 1,-1-1,1 0,-1 1,0-1,1 1,-1 0,0-1,1 1,-1-1,0 1,0 0,1 0,-1-1,0 1,0 0,0 0,1 0,-1 0,-2 0,-69 2,54 0,-146 1,-216-23,352 13,28 7,0-1,0 1,0 0,1-1,-1 1,0-1,0 1,0 0,0-1,0 1,0 0,1-1,-1 1,0 0,0 0,1-1,-1 1,0 0,0-1,1 1,-1 0,0 0,1 0,-1-1,0 1,1 0,-1 0,0 0,1 0,-1 0,0 0,1-1,-1 1,0 0,1 0,54-14,-54 14,82-13,1 3,0 4,140 9,-215-3,0 1,1 0,-1 0,0 1,1 1,-1-1,0 2,-1-1,16 9,-21-10,0 0,-1 0,1 0,0 1,-1-1,0 1,0-1,0 1,0 0,0 0,0 0,-1 0,1 0,-1 0,0 1,0-1,0 0,-1 1,1-1,-1 0,1 1,-1-1,0 1,-1-1,1 1,-1-1,1 0,-1 1,0-1,-1 4,-130 448,116-406,11-38,1 0,0 0,0 0,2 1,-1-1,1 1,1 0,0 22,4-24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0:50.15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1 145,'4'0,"6"0,10 0,5 0,3-5,6 0,0-5,4-4,0 0,1-2,-1 1,-3 0,-3 2,-3 3,-6 0,-3 0,-5 3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0:50.73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0,'1'7,"1"1,0-1,0 0,1 0,0 0,0-1,1 1,0-1,5 7,2 5,246 369,-104-164,49 85,-187-283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0:52.2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48 1,'7'7,"-1"1,0 0,-1 0,0 0,0 1,-1 0,0 0,3 13,0 0,-2 0,4 33,-7-26,-1-1,-2 1,-1 0,-1 0,-1-1,-2 0,-1 0,-1 0,-1-1,-2 0,-1-1,-28 48,23-48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0:53.3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0,'2'69,"18"132,-13-164,2 1,1-2,1 1,3-1,18 36,-24-57,1 0,1 0,0-1,1 0,0-1,1 0,1-1,0 0,1-1,0-1,0 0,1-1,26 12,-15-11,0-1,1-1,0-1,1-2,-1 0,1-2,49-1,-59-2,-6 0,-1 1,1-2,0 0,-1 0,21-6,-30 7,0-1,-1 0,1 0,0 1,-1-1,1 0,-1 0,1-1,-1 1,1 0,-1 0,0-1,0 1,0-1,0 1,0-1,1-2,-1 2,0-1,-1 1,1-1,-1 0,0 1,0-1,0 0,0 1,-1-1,1 1,-1-1,1 0,-1 1,0-1,-2-3,-4-11,3 6,0 1,-1 0,0 0,0 0,-12-15,10 22,9 16,12 21,59 110,102 293,-138-335,3 13,-30-95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0:54.7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1 279,'1'-5,"2"1,-1-1,0 1,1-1,0 1,0 0,0 0,1 0,-1 1,1-1,0 1,0 0,7-5,-4 2,31-26,2 1,0 2,2 2,62-29,-89 49,1 1,-1 0,1 1,0 1,1 1,-1 0,0 1,1 1,0 0,-1 2,1 0,-1 0,1 2,-1 0,0 1,0 0,17 8,22 12,-1 3,-2 2,-1 3,-1 1,-2 3,-1 2,72 75,-107-99,-1 0,0 1,-1 0,-1 1,0 0,-1 0,-1 1,-1 0,0 0,-1 1,-1 0,0 0,1 33,-4-12,-3-1,-1 0,-1 1,-3-2,-15 56,0-13,-17 121,39-198,-1 1,1-1,-1 1,1-1,0 0,0 1,1-1,-1 1,1-1,0 0,0 1,0-1,0 0,0 0,1 0,-1 0,1 0,0 0,0 0,0 0,0-1,0 1,1-1,-1 0,1 0,0 1,0-2,-1 1,7 3,-2-3,1 0,-1 0,0-1,1 0,-1 0,1-1,-1 0,1 0,-1-1,1 0,-1 0,13-4,-6 2,-1-1,0 0,0 0,-1-2,1 1,-1-2,0 0,-1 0,0-1,0 0,0-1,-1 0,0-1,-1 0,0 0,-1-1,10-16,1-10,-1-1,-1 0,-2-1,15-66,-16 34,10-132,-17 162,-7 41,0 0,0 0,0-1,0 1,0 0,0 0,0 0,0-1,0 1,0 0,0 0,1 0,-1-1,0 1,0 0,0 0,0 0,0 0,0-1,1 1,-1 0,0 0,0 0,0 0,1 0,-1 0,0 0,0 0,0-1,1 1,-1 0,0 0,0 0,0 0,1 0,-1 0,0 0,0 0,0 0,1 0,-1 0,0 0,0 1,9 17,23 111,41 125,192 306,-115-264,-124-242,24 50,47 136,-95-233,1 1,-1-1,0 1,-1-1,0 1,0 15,-1-21,-1 1,1-1,-1 0,1 0,-1 0,0 0,0 0,0 0,0 0,0 0,-1 0,1 0,-1-1,1 1,-1 0,1-1,-1 0,0 1,0-1,0 0,0 0,0 0,0 0,0 0,0 0,0-1,-4 2,-96 20,68-17,-43 14,-276 85,209-61,134-40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1:20.4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0 718,'28'0,"1"1,0-1,-1-1,1-2,-1 0,54-16,-11-8,-1-3,-2-3,-2-3,106-76,-77 38,-3-3,103-112,-124 107,-49 49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1:20.8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0,'4'0,"6"0,6 0,3 4,9 6,2 1,6 3,4-1,5-2,3-4,-3-2,-4-3,3-1,-1-1,-4-5,1-5,-8-11,-8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1:21.76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0 214,'193'12,"-24"0,-112-10,1-3,75-12,-108 9,-1-2,0 0,0-2,-1 0,0-2,0 0,-1-2,20-14,-3-2,37-35,-29 19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1:24.0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2401 1573,'-17'-17,"-1"-1,2 0,1-2,0 0,-19-35,73 92,419 542,-42 36,120 310,-526-904,-4-11,-1 0,0 1,-1-1,0 1,3 16,-7-26,1 0,-1 0,0 0,0 0,0 0,-1 0,1 0,0 0,0 0,0 0,-1 0,1 0,0 0,-1-1,1 1,-1 0,1 0,-1 0,1 0,-1-1,0 1,1 0,-1-1,0 1,0 0,1-1,-1 1,0-1,0 1,0-1,0 0,0 1,0-1,1 0,-1 0,0 1,0-1,0 0,0 0,0 0,0 0,0 0,0 0,0-1,-1 1,-49-11,-2-10,0-2,2-3,1-1,-51-38,-181-152,67 34,8-9,9-8,9-10,9-7,-225-355,324 436,6-3,-81-213,122 257,4-1,4-2,4-1,-15-191,35 249,1 0,3-1,7-52,-6 80,-1 0,2 1,0-1,0 1,1 0,1 0,0 0,1 1,0 0,1 0,0 1,1 0,12-12,-16 19,-1 1,1 0,0 0,-1 0,1 0,1 1,-1 0,0 0,1 0,-1 1,0-1,1 2,0-1,-1 0,1 1,0 0,-1 0,1 1,-1 0,1 0,7 2,9 4,0 1,0 1,37 22,-40-21,77 47,-2 3,-3 5,125 114,219 258,-18 49,-337-377,-5 3,106 211,-176-314,-1 0,0 1,0 0,-1-1,-1 1,2 11,-3-18,-1 0,0 0,-1 0,1 0,0 0,-1 0,0 0,0 0,0 0,0 0,0 0,0 0,-1-1,0 1,1 0,-1-1,0 1,0-1,0 0,-1 0,1 0,0 0,-1 0,-3 2,-36 22,-55 24,49-26,-33 16,-1745 911,1802-937,-468 274,384-217,4 4,-128 120,197-162,1 1,3 2,-48 70,71-94,0 1,0 1,1-1,1 1,1 1,0-1,1 1,0 0,1 0,1 0,0 0,1 0,1 1,0-1,4 23,-4-32,2 0,-1 0,1-1,0 1,0-1,0 1,1-1,-1 0,2 1,-1-2,0 1,1 0,0-1,0 1,0-1,1 0,-1-1,1 1,0-1,0 0,0 0,1 0,-1-1,0 0,1 0,0 0,0 0,-1-1,1 0,10 0,2-1,-1-1,1-1,-1 0,0-1,0-1,0-1,0 0,-1-1,22-11,15-12,-1-2,-2-1,-2-3,80-75,-55 38,-4-3,62-88,-57 58,108-210,19-131,25-209,-33 84,-105 371,-77 177,2 2,0 0,2 0,0 1,1 1,27-24,-35 36,1 1,-1 0,1 1,1 0,-1 0,1 1,0 1,0 0,0 0,0 0,1 1,-1 1,1 0,-1 1,1-1,18 4,10 2,0 3,-1 1,41 15,-69-21,108 39,-1 5,174 98,198 166,-488-310,1 0,-1 0,0 0,1 0,-1 0,1 0,-1-1,1 1,0 0,-1-1,1 1,0-1,-1 0,1 0,0 1,0-1,-1 0,1 0,3-1,-4 0,0 0,0 1,0-1,1 0,-1 0,0 0,0 0,0 0,-1 0,1 0,0 0,0 0,0-1,-1 1,1 0,-1-1,1 1,-1 0,1-2,1-10,0-1,-1 1,0-1,-1-17,-1 8,-26-644,3 298,23 357,0-1,1 1,0-1,2-19,-2 31,0 0,0-1,1 1,-1 0,0 0,0-1,1 1,-1 0,0 0,1-1,-1 1,1 0,0 0,-1 0,1 0,0 0,0 0,0 0,-1 0,1 0,0 0,0 0,0 1,0-1,1 0,-1 1,0-1,0 1,0-1,1 1,-1 0,0-1,0 1,1 0,-1 0,0 0,0 0,1 0,-1 0,0 0,1 0,-1 0,2 1,6 4,1-1,-1 2,0-1,0 1,-1 0,15 15,-4-5,472 414,-144-122,-329-292,-7-6,0 0,1-1,0 0,1-1,13 7,-25-15,-1 1,0-1,1 0,-1 0,1 0,-1 0,1 0,-1 0,0 1,1-1,-1 0,1 0,-1-1,1 1,-1 0,0 0,1 0,-1 0,1 0,-1 0,1-1,-1 1,0 0,1 0,-1 0,0-1,1 1,-1 0,0-1,1 1,-1 0,0-1,0 1,1 0,-1-1,0 1,0 0,0-1,1 1,-1-1,0 1,0-1,0 1,0 0,0-1,0 1,0-2,1-25,-2 21,-29-348,17 277,-3 2,-42-122,41 153,-1 0,-3 1,-2 2,-1 0,-41-52,41 65,-1 0,-1 2,-1 1,-1 1,-1 2,-2 0,-57-30,33 27,-2 3,-1 1,0 4,-1 1,-1 4,0 2,-1 3,0 2,-86 5,137 0,1 0,0 0,-1 1,1 1,0-1,0 1,0 1,0 0,-10 5,18-8,0 0,1 1,-1-1,0 1,1-1,-1 1,1 0,-1-1,1 1,-1-1,1 1,-1 0,1 0,0-1,-1 1,1 0,0 0,-1-1,1 1,0 0,0 0,0-1,0 1,0 0,0 0,0 0,0-1,0 1,0 0,1 0,-1 0,0-1,0 1,1 1,21 22,4-5,1-2,0-1,1-2,1 0,34 10,-12-4,558 200,16-34,-161-49,-403-119,93 32,-137-44,-1 2,-1 0,1 0,-2 1,1 1,22 20,-32-24,0-1,-1 1,1 1,-2-1,1 1,0-1,-1 1,-1 0,1 0,-1 0,0 1,-1-1,1 0,-1 1,-1 8,1 15,-2-1,-7 44,2-28,3-20,-1 0,-2-1,-11 35,6-30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1:25.01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1490,'2'7,"-1"-1,1 1,1 0,-1 0,1-1,0 0,1 0,0 0,0 0,0 0,7 6,-3-1,17 20,0-1,3-1,0-1,49 37,-55-49,1-1,1 0,0-2,0-1,1-1,1-1,39 10,-61-18,1-1,0-1,0 1,0-1,0 1,0-1,0-1,0 1,-1-1,1 0,0 0,0 0,0-1,-1 1,1-1,-1-1,1 1,-1 0,0-1,0 0,0 0,5-5,-2 0,-1 0,0 0,-1 0,0-1,0 0,-1 0,0 0,-1 0,0-1,3-13,4-30,-3 1,-1-1,-3 0,-2-1,-2 1,-3 0,-19-95,12 99,-2 1,-2 1,-3 0,-1 2,-2 0,-2 1,-2 1,-46-60,42 72,26 29,4 4,16 17,22 19,2-2,1-1,2-2,76 43,203 83,-256-128,-27-12,75 32,-101-46,-1 0,1-1,0-1,0-1,1 1,16-1,-29-2,0-1,1 1,-1 0,0-1,1 1,-1-1,0 0,0 0,1 0,-1 0,0 0,0 0,0-1,0 1,-1-1,1 1,0-1,-1 0,1 0,-1 0,1 0,-1 0,0 0,0 0,0 0,0 0,0 0,0-1,-1 1,1 0,-1-1,1 1,-1 0,0-4,1-11,-1 0,0-1,-5-30,2 24,-9-51,-3 0,-3 2,-3 0,-46-106,34 101,-77-134,81 166,-2 1,-1 2,-75-76,64 80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09.14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810 73,'-1'26,"-2"0,-1 0,-1 0,-1-1,-1 0,-1 0,-2-1,-20 40,-8 3,-74 101,93-142,-2 0,0-2,-1 0,-1-2,-2 0,-39 27,49-40,0-1,0 0,0-1,-1 0,0-1,-1-1,1-1,-1 0,0-1,0-1,0-1,0 0,0-1,-18-3,29 3,1-1,-1-1,0 1,1-1,0 0,-1 0,1 0,0-1,0 0,0 0,1 0,-1-1,1 0,0 1,0-2,0 1,0 0,1-1,-1 1,1-1,0 0,1 0,-4-8,2 1,0 0,1 0,0-1,1 1,0-1,1 0,1 0,0 1,2-20,-1 29,-1 1,1-1,-1 1,1-1,0 1,0 0,0-1,0 1,1 0,-1-1,1 1,-1 0,1 0,0 0,0 1,0-1,0 0,0 1,0-1,0 1,0-1,1 1,-1 0,0 0,1 0,-1 1,1-1,4 0,7-1,0 0,0 1,1 1,16 2,-6-1,869 49,-891-49,0-1,1 1,-1-1,0 1,1-1,-1 0,0-1,1 1,-1 0,1-1,-1 0,0 0,0 0,0 0,0 0,1-1,-2 0,1 1,0-1,0 0,0 0,-1-1,1 1,-1 0,0-1,0 1,0-1,0 0,0 0,0 0,-1 0,0 0,1 0,-1 0,0-1,0 1,-1 0,1 0,-1-4,2-5,0 0,-2 0,1 0,-2 0,1 0,-2 0,1 0,-2 0,0 1,-8-23,-4-2,-3 1,-21-34,-14-25,-16-27,61 103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1:26.05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3259,'15'-11,"-1"-1,0 0,-1-1,14-18,2 0,63-67,-4-4,-5-4,-4-3,64-121,-110 169,-3-1,-2-2,-4 0,-2-2,-3-1,-3 0,-3-1,-3 0,2-116,-13 125,-3 0,-2 0,-17-74,17 108,-1 0,-1 1,-1 0,-1 1,-1 0,-1 0,-1 1,-1 1,-1 0,-20-21,32 38,0 1,-1 0,1 0,-1 0,1 0,-1 1,0-1,0 1,0 0,-1 0,1 0,0 1,-1 0,1-1,-10 0,10 3,0-1,0 1,0-1,0 1,0 0,1 1,-1-1,0 1,0 0,1-1,-1 2,1-1,0 0,-1 1,1-1,0 1,0 0,-2 4,-23 30,1 1,3 1,1 1,-21 51,34-70,-19 43,3 0,2 2,4 1,2 0,4 1,-11 133,24-187,1 0,0 0,1 0,1 0,0 0,1-1,0 1,1-1,9 23,-9-31,-1 1,0 0,1-1,0 0,1 1,-1-2,1 1,0 0,0-1,0 0,0 0,1-1,0 1,0-1,0-1,0 1,0-1,0 0,1 0,-1-1,1 1,10-1,7 0,-1-2,0-1,0-1,0-1,-1 0,1-2,-1-1,32-14,12-9,91-57,-76 36,-3-3,-2-4,-3-3,-3-3,-2-3,78-102,-106 119,-3-3,-3-1,-1-1,-4-2,-1-1,-4-2,-1 0,-4-1,-2-1,12-88,-25 105,-2 0,-2 0,-1 0,-3 0,-2 0,-2 1,-1 0,-17-46,17 63,-2 0,0 1,-2 0,0 1,-2 0,-1 1,-1 1,-1 0,-1 2,0 0,-2 1,-1 1,-38-27,49 40,0 0,0 0,0 0,-1 2,0 0,0 0,0 1,-22-3,29 5,-1 1,0 0,1 0,-1 1,0-1,1 1,-1 1,0-1,1 1,0 0,-1 0,1 0,0 1,0 0,0 0,1 0,-1 1,1-1,0 1,0 0,-5 6,-1 5,0 0,1 0,1 1,0 1,1-1,1 1,1 0,-6 30,5-15,2 0,1 0,2 0,2 34,0-54,0 1,0-1,1 0,1 1,0-1,0 0,2-1,-1 1,1-1,1 0,0 0,1 0,0-1,0 0,1-1,0 1,1-2,0 1,0-1,1 0,0-1,15 8,13 4,2-2,0-1,55 14,133 20,-112-26,-43-9,110 27,-153-34,1 3,-1 0,48 27,-72-35,0 1,1 0,-1 0,-1 0,1 1,-1 0,1 0,-1 1,-1-1,1 1,-1 0,0 0,-1 1,1-1,-1 1,0 0,-1-1,0 1,0 1,0-1,-1 0,0 0,0 1,-1-1,0 0,0 0,-1 1,0-1,-3 12,-16 54,-3-1,-53 115,16-45,-63 208,96-258,-27 174,51-247,1 1,1 0,1 0,0 0,4 21,-3-37,-1-1,1 1,0 0,0 0,0-1,1 1,-1 0,1-1,0 0,0 1,0-1,0 0,0 0,1 0,-1 0,1 0,0-1,0 1,0-1,0 0,1 0,-1 0,1 0,-1-1,1 1,-1-1,1 0,0 0,0 0,-1-1,1 1,7-1,3 0,1-1,-1-1,1 0,-1-1,1-1,20-8,83-42,-74 32,158-82,-103 51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01.02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0,'2'29,"1"1,2-1,11 40,-12-53,154 547,-64-243,39 173,-130-481,0 0,0 0,1 0,0-1,1 0,1 1,0-2,0 1,10 11,-3-10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01.75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1 941,'29'-2,"0"-2,-1 0,1-2,32-11,14-3,105-21,635-169,-649 155,485-182,59-77,-676 297,-9 3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02.7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1 856,'1'-4,"-1"0,1 0,0 1,0-1,1 0,-1 1,1-1,0 1,0-1,0 1,0 0,1 0,-1 0,1 0,0 0,0 0,0 1,3-3,13-8,38-22,-31 21,76-44,143-59,119-24,159-72,-467 187,-33 17,0-2,0-1,-1 0,0-2,-1 0,29-27,-44 35,1 0,0 0,0 1,0-1,1 2,-1-1,1 1,0 0,0 1,18-5,-8 5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03.71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19,'4'-18,"7"26,9 31,36 86,144 304,-157-349,3-2,4-2,70 82,-105-141,0-1,0-1,2 0,0-1,0-1,1 0,20 10,-22-16,-1-1,1 0,0-1,0-1,1 0,-1-1,1-1,0 0,29-2,6-3,1-3,88-21,102-43,-12 3,35 8,217-61,-455 110,-9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04.40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0,'5'1,"1"-1,-1 1,1 0,-1 1,0-1,0 1,1 0,-1 0,-1 1,1 0,0-1,0 2,6 4,6 8,30 34,-29-30,282 320,85 93,59 75,-324-367,-102-120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05.1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0 975,'1'-4,"1"0,-1 1,1-1,0 0,0 1,1-1,-1 1,1-1,-1 1,1 0,0 0,0 1,0-1,7-4,4-5,58-49,3 2,115-67,-113 77,520-293,-461 279,2 6,232-62,-219 90,-138 25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07.13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1,'10'1,"-1"0,0 0,0 1,-1 1,1-1,0 1,-1 1,0 0,1 0,13 10,10 9,36 32,-33-25,393 330,193 154,-617-510,0-1,0 0,0 0,0 0,0 0,1-1,-1 0,1 1,0-2,0 1,-1-1,1 1,0-1,0 0,1-1,-1 0,0 1,0-2,0 1,0 0,0-1,0 0,0 0,0-1,0 1,-1-1,1 0,0 0,-1-1,6-3,542-271,-193 102,-16 6,-325 161,-4 3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07.46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11,'4'-4,"1"-2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08.01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4,'0'0,"0"-1,0 1,0 0,0 0,1-1,-1 1,0 0,0 0,1 0,-1 0,0 0,0-1,1 1,-1 0,0 0,0 0,1 0,-1 0,0 0,0 0,1 0,-1 0,0 0,1 0,-1 0,0 0,0 0,1 0,-1 0,0 0,0 0,1 1,-1-1,0 0,0 0,1 0,-1 0,0 0,0 1,1-1,-1 0,0 0,0 0,0 1,0-1,1 0,-1 0,0 1,0-1,0 0,0 0,0 1,0-1,18 17,-17-16,329 361,101 99,-262-312,36 36,-184-163,-6-5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11.37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180 157,'-8'-10,"0"-1,0 0,-11-21,16 25,-1 0,1 0,-1 1,0-1,-1 1,0 0,0 0,0 1,0 0,-1 0,0 0,0 0,0 1,-11-6,16 10,-1-1,1 1,-1 0,1 0,-1-1,1 1,-1 0,1 0,-1 1,1-1,0 0,-1 0,1 1,-1-1,1 0,-1 1,1 0,0-1,-1 1,1 0,0 0,0 0,0 0,-1-1,1 2,0-1,0 0,0 0,1 0,-1 0,0 1,0-1,1 0,-1 1,0-1,1 1,0-1,-1 0,1 1,-1 2,-1 9,0 0,0 0,1 23,1-25,1 69,4-1,2-1,5 1,28 103,114 299,-117-381,5-1,4-3,4-1,94 132,-46-90,171 243,-253-356,-1 1,-1 0,-1 1,-1 0,-1 1,11 45,-19-58,-1 0,0 0,-1 1,0-1,-2 0,1 0,-2 1,0-1,0 0,-1 0,-1 0,-1-1,1 0,-2 1,-8 13,-5 4,-2 0,-2-1,-1-1,0-1,-36 30,5-11,-106 68,156-111,-1 0,0-1,0 0,0 0,0 0,0-1,-1 0,1 0,-1-1,-12 2,14-3,0-1,0 1,0-1,0-1,0 1,0-1,0 1,1-1,-1-1,1 1,-1-1,1 1,0-1,-6-6,-7-4,3 2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08.80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1 779,'13'-1,"0"-1,0-1,0 0,-1-1,1 0,-1-1,0 0,18-12,13-3,138-61,644-298,-790 362,72-36,222-76,-271 115,30-10,-44 10,-25 10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09.53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2227,'5'-1,"0"0,-1-1,1 1,-1-1,1 0,-1 0,1 0,-1-1,0 0,7-5,10-6,398-200,-255 136,1734-805,119 43,-1973 821,19-6,0-4,80-50,-117 60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10.21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2269,'10'-8,"1"0,0 0,1 1,-1 1,20-9,13-6,2374-1235,-2054 1070,548-261,-869 427,-1-2,-2-2,42-31,-69 47,1 1,0 0,0 1,0 1,29-7,14-5,226-90,-238 90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12.42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0 128,'0'-2,"1"0,-1 0,1 0,-1 0,1 0,0 0,0 0,-1 1,1-1,1 0,-1 1,0-1,0 1,1-1,-1 1,0 0,1-1,-1 1,1 0,0 0,-1 0,1 0,0 0,2 0,54-18,-42 15,80-18,1 5,1 3,0 5,0 5,121 8,-141 1,95 19,-138-17,-1 1,0 2,0 1,-1 2,34 18,-56-24,0 0,-1 0,0 1,0 0,-1 1,0 0,-1 0,0 1,0 0,-1 1,-1 0,1 0,-2 0,1 1,-2-1,0 1,0 1,-1-1,0 0,-1 1,-1-1,1 14,-2 19,-2 0,-2 0,-2-1,-21 83,-109 317,8-34,118-370,1 0,3 0,0 0,3 1,2 0,6 72,-3-97,0 1,2-1,0 0,1-1,0 1,1-1,1 0,0 0,1-1,1 0,0 0,1-1,1-1,0 1,0-2,1 1,1-2,0 1,19 10,-7-8,1-1,0-1,0-1,1-2,1 0,-1-2,54 5,202-7,-267-4,91-5,163-26,-207 18,-1-2,0-3,112-49,-141 50,-26 12,1 0,1 1,-1 0,1 1,-1 0,1 0,0 0,17-1,-24 4,0 0,-1 1,1-1,0 0,0 1,-1-1,1 1,0 0,0 0,-1 0,1 0,-1 0,1 0,-1 0,1 0,-1 0,0 1,0-1,1 1,-1-1,0 1,0-1,-1 1,3 3,12 46,-13-45,45 214,119 440,-72-402,-70-201,2-1,49 75,-66-117,1-1,0 0,18 17,-26-28,0 0,0 0,0 0,0 0,0 0,1 0,-1-1,1 1,-1-1,1 0,-1 0,1 0,0 0,0 0,-1 0,1-1,0 1,0-1,0 0,0 0,0 0,-1 0,1 0,0-1,0 1,0-1,4-1,-5 0,0 0,0 0,0 0,0 0,0-1,-1 1,1 0,-1-1,1 1,-1-1,0 1,0-1,0 0,0 1,-1-1,1 0,0-5,1-57,-2 55,-4-52,-4 1,-1 0,-33-108,27 113,-202-643,-39 11,282 921,1 32,-7 290,-20-537,0 0,-1 1,-1-1,-1 0,-1 0,0 0,-2-1,0 1,0-1,-2 0,0-1,-1 0,-1 0,0-1,-1 0,0-1,-2 0,-13 12,7-9,0 0,-2-1,1-1,-33 17,44-27,1-1,-1 0,0-1,0 0,0-1,0 0,-1 0,1-1,-1 0,1 0,-1-1,1-1,-1 0,1 0,-10-3,-32-8,0 1,0 3,-1 2,-93 1,151-2,0 0,1 1,0 0,14-9,68-58,-3-4,112-130,-72 73,47-44,8 8,270-196,-419 344,1 1,50-24,-71 40,0 0,0 1,1 0,-1 0,1 2,-1 0,1 0,0 1,0 0,25 3,-36-2,-1 0,1 1,-1-1,1 0,-1 1,0-1,1 1,-1-1,0 1,1 0,-1-1,0 1,0 0,2 2,-2-3,-1 1,0-1,1 1,-1 0,0-1,0 1,1 0,-1-1,0 1,0 0,0-1,0 1,0 0,0-1,0 1,0 0,0-1,0 1,0 0,-1-1,1 1,0 0,-3 5,0-1,-1 0,1 1,-1-2,-8 9,-1 3,-73 93,15-20,-114 187,140-188,-60 169,-4 100,84-284,16-50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12.94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1,'4'0,"6"4,10 10,14 16,18 24,23 32,27 41,27 41,21 34,7 18,2 6,-13-15,-15-30,-20-38,-25-38,-28-37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13.3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1056,'5'-4,"5"-6,9-9,20-11,32-17,42-26,42-22,27-12,14-5,-2 8,-7 9,-19 8,-21 9,-26 15,-31 13,-25 12,-20 11,-17 11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13.92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1 619,'17'-2,"0"0,0-1,0-1,0-1,-1-1,29-13,-13 6,616-211,-370 133,-128 38,255-128,-375 165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14.68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1 774,'10'1,"-1"0,1 1,0 0,-1 1,1 0,-1 0,11 6,10 3,993 369,-945-352,95 40,-145-55,1 0,-2 2,43 32,-56-32,-14-16,0 0,0 0,0 0,0 1,0-1,0 0,0 0,0 0,0 1,0-1,0 0,0 0,-1 0,1 1,0-1,0 0,0 0,0 0,0 0,0 1,0-1,-1 0,1 0,0 0,0 0,0 0,0 1,-1-1,1 0,0 0,0 0,0 0,0 0,-1 0,1 0,0 0,0 0,0 0,-1 0,1 0,0 0,0 0,-1 0,-2 0,0 0,-1 0,1-1,0 1,0-1,0 0,0 0,0 0,-5-3,-23-14,-1-2,2-1,1-1,1-2,-50-53,-109-154,171 210,-35-48,-73-132,105 164,1-1,2 0,2-2,2 0,-13-67,23 94,0 1,1-1,0 1,1-1,0 0,1 1,0-1,2 1,-1-1,1 1,1 0,0 0,1 0,0 1,1-1,0 1,0 1,1-1,1 1,0 0,0 1,1 0,0 0,1 1,0 0,21-12,-9 8,1 0,0 2,1 1,0 1,0 1,1 1,0 2,0 0,0 1,48 2,-39 3,1 2,-1 1,0 2,-1 1,0 2,0 1,48 24,-5 5,-1 3,-3 4,95 79,182 191,-225-198,-74-67,-40-37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15.42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0 384,'16'1,"-1"1,0 0,0 1,0 1,0 0,23 11,-10-5,520 227,-18 41,-205-100,395 212,-687-372,-24-11,1-1,0-1,0 0,0 0,1-1,0 0,0-1,0 0,19 2,-29-5,1 0,-1-1,0 1,1-1,-1 1,0-1,0 0,0 1,0-1,1 0,-1 0,0 0,0 0,0 0,-1 0,1 0,0 0,0 0,-1 0,1 0,0-1,-1 1,1 0,-1-1,0 1,1 0,-1-1,0 1,0 0,0-1,0 1,0 0,0-1,0 1,0 0,-1-3,-9-55,10 56,-204-709,134 522,-154-297,184 421,26 50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16.40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624 1366,'79'-98,"-62"78,9-8,-1-1,-2-1,25-41,-46 69,-1 0,0 0,1 0,-1-1,0 1,-1 0,1 0,0-1,-1 1,1-1,-1 1,0-1,0 1,0-1,0 1,0 0,0-1,-1 1,1-1,-2-2,1 3,-1 0,1 0,-1 0,1 0,-1 1,0-1,0 0,0 1,0 0,0-1,0 1,0 0,0 0,-1 0,1 1,0-1,-3 0,-14-2,1 1,0 1,-1 0,-26 3,27-1,-28 1,1 2,-1 1,1 3,1 1,-53 19,76-20,1 1,0 0,0 1,1 2,1-1,-1 2,2 1,0 0,1 1,0 1,1 0,-24 35,25-28,1 1,2 0,0 0,1 1,2 1,0 0,2 0,1 0,1 1,1-1,1 1,2 0,0 0,8 45,-5-51,1-1,2 1,0-1,0-1,2 1,1-1,0 0,1-1,1 0,1-1,1 0,0-1,1 0,0-1,2-1,-1 0,2-1,0-1,27 15,-17-15,0 0,1-3,1 0,0-2,0 0,0-3,0 0,1-2,0-1,-1-1,32-5,2-2,-1-4,0-3,0-2,67-27,-52 12,-1-3,-1-3,96-66,-128 73,-2-1,-1-2,-1-2,-2-2,-2-1,50-69,-64 72,-1 0,-2-2,-2 0,-2 0,-1-2,-1 0,-3 0,-1-1,-2 0,-2 0,-1 0,-2-1,-2 1,-11-69,3 53,-3 0,-2 0,-2 1,-3 1,-2 1,-3 0,-2 2,-2 1,-61-82,66 103,-2 0,-1 2,-43-35,54 50,0 1,0 1,-1 0,0 1,-1 1,0 1,0 0,-1 1,-18-4,30 9,-1 0,1 1,0-1,0 1,0 0,0 1,-1-1,1 1,0 1,0-1,0 1,0 0,1 0,-1 1,1 0,-1 0,1 0,0 0,0 1,0 0,0 0,1 1,0-1,0 1,0 0,0 0,1 0,0 0,-4 9,3-6,1 1,0-1,0 1,1-1,0 1,0 0,1 0,1 0,-1 0,1 0,1 0,0 0,0 0,1 0,0-1,0 1,1 0,0-1,8 16,-2-12,-1-1,2 0,0 0,0 0,1-1,0-1,0 0,1-1,1 0,-1-1,1 0,15 6,24 7,95 24,-136-41,579 106,-356-72,-207-33,-1 1,0 1,-1 2,1 0,42 22,-59-25,0 0,0 1,-1 0,0 1,0 0,-1 0,0 0,0 1,0 0,-1 1,-1-1,1 1,-1 0,-1 0,0 1,0 0,4 18,2 31,-3 1,-3 0,-2 0,-8 70,3-49,-3 55,3 217,4-342,0 1,0-1,1 0,6 19,-7-28,-1-1,1 1,0 0,0 0,-1-1,1 1,0-1,0 1,1-1,-1 1,0-1,0 0,1 1,-1-1,1 0,-1 0,1 0,-1 0,1 0,0 0,-1-1,1 1,0 0,0-1,-1 0,1 1,0-1,0 0,0 0,0 0,-1 0,1 0,0 0,0-1,0 1,3-2,13-4,-1-1,0-1,0-1,0 0,19-15,74-66,-85 69,77-71,-3-3,169-217,-214 238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11.97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27 76,'-1'5,"0"-1,0 1,-1 0,1-1,-1 1,0-1,-3 6,4-7,-1-1,1 1,-1 0,1 0,0 0,0 0,0 0,1 0,-1 0,1 5,0-8,0 1,0-1,0 1,1-1,-1 1,0-1,0 1,1-1,-1 0,0 1,1-1,-1 0,0 1,1-1,-1 0,1 1,-1-1,1 0,-1 0,1 1,-1-1,1 0,-1 0,1 0,-1 0,1 0,29-2,66-22,123-48,-71 21,-119 42,-5 4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17.14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528 670,'12'-149,"-1"27,-9 88,-2 1,-1-1,-1 1,-14-64,13 88,1 0,-1 0,0 0,-1 0,0 1,0 0,-1 0,0 0,0 0,-1 1,0-1,0 1,-1 1,0 0,0 0,0 0,-1 1,0 0,0 0,0 1,-1 0,-14-5,14 7,1 1,-1 0,0 1,1 0,-1 0,0 1,1 0,-1 0,1 1,0 0,-1 0,1 1,0 0,0 1,1 0,-1 0,1 1,0-1,0 2,0-1,-8 9,-5 5,2 1,0 0,1 2,1 0,-21 37,25-36,1 1,1-1,0 2,2-1,1 1,-5 36,11-51,-1 0,1 0,1 0,0-1,0 1,1 0,0 0,1 0,0-1,1 1,0-1,0 1,1-1,0 0,1 0,0-1,0 1,0-1,13 13,-5-10,1 0,0-1,0-1,1 0,0-1,1-1,-1 0,1-1,22 5,23 2,77 8,3-7,210-8,143-36,94-34,4 0,-582 64,13-3,-1 1,1 1,-1 1,1 1,0 1,28 7,-49-8,1-1,-1 1,1 0,0 1,-1-1,0 0,1 1,-1-1,0 1,0 0,0 0,0 0,0 0,0 0,0 0,-1 0,1 1,-1-1,1 1,-1-1,0 1,0-1,0 1,-1 0,1-1,-1 1,1 0,-1 0,0-1,0 1,0 4,-2 8,-1-1,0 1,0-1,-11 25,12-34,-62 142,-153 261,176-337,-18 33,-58 101,-184 248,266-410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17.86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187 950,'33'-3,"-1"-1,0-1,0-2,51-17,-36 9,369-112,-284 79,138-69,-255 110,0-1,0 0,-1-1,-1-1,1 0,-2-1,23-24,-31 30,-1 0,1 1,-1-2,-1 1,1 0,-1-1,0 1,0-1,0 0,-1 1,0-1,0 0,-1 0,1 0,-1 0,-1 0,1 0,-1 0,0 1,0-1,0 0,-1 0,0 1,0-1,-5-6,-5-10,-1 0,0 1,-2 1,-1 0,0 2,-2-1,0 2,-1 0,-35-23,26 21,-2 2,0 1,0 1,-1 1,-1 2,-56-13,60 19,1 2,-1 1,1 1,-1 2,0 0,0 2,1 1,-1 2,1 0,0 2,1 0,-1 2,-48 24,42-14,0 1,0 2,2 1,1 1,1 2,1 1,2 1,0 1,-31 48,31-38,2 0,2 2,2 1,1 1,3 1,1 0,2 0,3 2,1-1,2 2,2-1,2 55,3-84,2-1,0 0,1 1,1-1,0 0,1 0,1-1,0 1,1-1,10 15,-11-20,1-1,1 0,0 0,0-1,0 0,1-1,0 0,1 0,-1-1,1 0,0-1,1 0,0 0,-1-1,17 4,15 0,1-1,-1-2,1-2,0-2,0-1,0-3,60-10,28-14,132-46,-101 22,195-89,-279 103,-2-4,-2-3,-2-3,93-78,-117 83,-13 11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18.46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59,'0'-2,"-1"0,1-1,0 1,0 0,1 0,-1 0,0-1,1 1,0 0,-1 0,1 0,0 0,0 0,0 0,0 0,0 0,1 0,-1 0,1 1,-1-1,1 1,-1-1,1 1,0-1,0 1,0 0,0 0,0 0,0 0,0 0,0 0,0 1,0-1,0 1,1-1,2 1,8 0,0 0,-1 1,1 1,-1 0,22 6,12 7,0 2,-1 1,-1 3,-1 1,-1 2,71 55,-24-7,141 147,-74-44,253 370,72 235,-448-726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19.51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1093 0,'-13'1,"1"0,0 1,0 0,0 1,0 0,-23 11,-68 38,79-39,-87 54,3 4,3 4,4 5,-129 132,214-196,-88 96,91-97,1 0,1 1,0 0,2 1,-12 25,21-41,-1-1,0 1,1 0,-1 0,1 0,0 0,-1 0,1 0,0 0,-1 0,1 0,0 0,0 0,0 0,0 0,0 0,0 0,0 0,0 0,1 0,-1 0,0 0,0 0,1 0,-1 0,1 0,-1-1,1 1,-1 0,1 0,0 0,-1-1,1 1,0 0,-1 0,1-1,0 1,0-1,0 1,0-1,0 1,0-1,0 1,-1-1,1 0,0 0,0 1,0-1,0 0,0 0,0 0,1 0,-1 0,0 0,0-1,0 1,-1 0,3-1,8 0,-1-2,1 1,0-1,11-6,21-10,-1-1,-1-3,48-34,107-94,-150 114,169-145,-174 143,-2-1,-2-1,33-50,-59 74,-2 0,15-34,-13 25,-5 13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20.77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23,'4'-22,"10"36,4 9,67 72,191 198,-258-277,-1 2,-1 1,19 27,-19-21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21.53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142 734,'17'1,"-1"1,1 0,0 2,-1-1,0 2,0 0,0 1,0 1,24 15,11 10,64 51,-89-63,391 308,-524-381,1-15,3-4,4-5,-168-166,233 209,2-1,1-2,1-1,3-1,-31-56,51 82,1-1,0 0,1 0,0-1,1 1,1-1,0 0,1 0,1 0,0 0,1 0,0 0,2 0,0 0,0 0,1 1,1-1,0 1,2-1,11-24,-10 29,-1 1,1 0,0 0,1 0,0 1,1 0,-1 0,2 1,-1 0,1 1,0 0,0 1,0 0,1 0,0 1,0 0,13-2,-16 4,1 1,-1-1,1 2,0-1,-1 1,1 0,0 1,-1 0,1 0,-1 1,1 0,-1 0,0 1,0 0,0 1,0 0,0 0,-1 1,0-1,0 2,0-1,0 1,6 8,8 12,-2 1,-2 0,0 2,-2 0,-1 1,17 53,-18-41,-2 1,-2 0,-2 1,3 66,-10-99,0 1,-1-1,-3 21,-3-9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21.92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 22,'-4'-4,"-2"-6,9 3,17 7,18 12,23 17,23 16,32 18,26 15,18 16,17 9,3 3,2-2,-5-2,-16-11,-17-11,-34-20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22.67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338 1,'-211'231,"195"-210,2 0,0 0,1 2,2-1,0 2,1-1,2 1,0 1,2 0,0 0,2 0,1 0,1 1,2 49,0-69,1 1,-1 0,1-1,1 1,0 0,0-1,0 0,0 1,1-1,0 0,0 0,1-1,0 1,0-1,0 0,1 0,-1 0,1 0,0-1,1 0,-1 0,1 0,0-1,0 0,0 0,0 0,0-1,1 0,-1 0,1 0,-1-1,1 0,0-1,11 1,43 0,-1-2,0-3,86-16,-135 18,1 0,-1-1,0-1,0 0,0 0,0-1,-1 0,0-1,0 0,0-1,11-10,-17 12,1 0,-1 0,0 0,0-1,-1 1,0-1,0 0,0 0,-1 0,1-1,-2 1,1 0,-1-1,0 1,0-1,0 0,-1 1,0-1,-1 0,1 1,-3-7,-1-5,-1 0,0 1,-2 0,0 0,-1 1,0 0,-1 0,-16-19,-98-110,117 139,-7-7,-2 0,1 1,-2 0,0 1,-24-12,41 23,-1 0,0 0,0 0,0 0,0 0,0 0,0 0,0 0,0 0,0 0,0 0,0 0,0-1,0 1,1 0,-1 0,0 0,0 0,0 0,0 0,0 0,0 0,0 0,0 0,0 0,0-1,0 1,0 0,0 0,0 0,0 0,0 0,0 0,0 0,0 0,0 0,0 0,0-1,0 1,0 0,0 0,0 0,0 0,0 0,0 0,0 0,-1 0,1 0,0 0,0 0,0 0,0 0,0 0,0-1,0 1,0 0,0 0,0 0,-1 0,15-1,21 5,10 11,84 40,-28-10,651 236,-693-260,-17-4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23.0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515 0,'-8'1,"1"-1,-1 2,0-1,0 1,1 0,0 1,-1 0,1 0,0 0,-7 6,-65 48,68-48,-28 23,1 1,2 2,1 1,-44 61,65-78,1 1,1 1,1 0,1 0,0 1,2 0,1 1,0 0,2 0,1 0,-3 39,7-56,0 0,0-1,0 1,1 0,0-1,0 1,0-1,1 1,0-1,0 0,0 1,0-1,1 0,0-1,0 1,1 0,-1-1,1 0,6 6,-3-5,1 0,0 0,0-1,0 0,1 0,0-1,-1 0,1-1,0 1,0-2,12 2,33 1,1-2,-1-2,0-2,0-3,0-3,72-18,-57 5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23.86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383 515,'1'-7,"-1"1,1-1,1 1,0-1,0 1,0 0,0 0,1 0,4-6,37-57,-16 27,-13 18,-2-1,-1-1,13-36,-23 55,1-1,-1 0,0 0,-1 0,1 0,-2 0,1-1,-1 1,-1 0,1 0,-1 0,-1-1,0 1,0 1,0-1,-4-8,4 12,0 1,-1-1,1 1,-1 0,0 0,1 0,-1 0,-1 0,1 1,0-1,-1 1,1 0,-1 0,0 0,-6-2,3 2,-1 0,1 1,-1 0,0 0,0 1,0 0,-13 1,2 2,0 1,0 0,1 2,0 0,-34 17,31-13,0 2,1 1,1 1,0 0,1 1,0 1,2 1,-26 33,33-38,1 1,0 1,1-1,0 2,1-1,1 0,0 1,1 0,1 0,0 0,1 1,1-1,0 1,2 21,1-24,1 1,0-1,1 0,0 0,1 0,0-1,1 0,1 0,0 0,0-1,1 0,1 0,0-1,0 0,1-1,0 0,23 15,-5-5,1-1,1-2,1 0,0-3,1 0,33 7,-11-7,0-2,1-3,75 2,165-17,-266 5,-1-1,33-8,-51 9,-1-1,0 0,0-1,0 0,0 0,0-1,-1 0,0 0,14-13,-2 0,-16 16,0 0,-1-1,0 0,0 0,1 0,-2 0,1-1,0 1,-1-1,1 0,-1 1,0-1,-1 0,1 0,-1 0,1 0,0-9,6-38,-3 30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23.07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1 248,'5'1,"0"0,1 0,-1 0,0 0,0 1,0 0,0 0,0 0,0 1,0 0,-1 0,0 0,7 5,49 54,-52-54,11 16,0 1,-2 1,0 0,-2 1,-1 1,16 46,40 181,-63-225,-4-141,-5 3,-2 17,4 1,4-1,21-116,-23 197,0 0,1 1,0 0,0-1,1 1,1 0,-1 1,1-1,1 1,0 0,0 0,0 1,1 0,10-9,-11 12,-1 1,2-1,-1 1,0 0,1 0,-1 1,1 0,0 0,0 1,0 0,0 0,0 0,0 1,0 0,0 0,0 1,0 0,0 0,0 1,12 4,2 2,-1 1,0 2,0 0,-1 1,0 0,-1 2,0 0,30 33,-10-4,-1 1,41 66,-39-46,-2 2,53 140,21 151,-87-258,-18-84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12.51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1,'1'0,"1"0,-1 0,1 1,-1-1,0 1,1-1,-1 1,0 0,0-1,1 1,-1 0,0 0,0 0,0 0,0 0,0 0,0 0,0 0,0 1,-1-1,2 2,15 32,-12-22,221 513,-172-403,134 294,-180-398,-3-3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25.42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112 246,'-37'-73,"-33"-72,70 144,-1 0,1 0,-1 0,1 0,-1 0,1 0,0 0,-1 0,1 0,0 0,0 0,0 0,0 0,0 0,0 0,0 0,0 0,0-1,0 1,1 0,-1 0,0 0,2-2,-1 3,-1 0,1 0,0-1,0 1,0 0,0 0,0 0,0 0,0 0,0 0,0 1,0-1,0 0,0 0,0 1,0-1,0 1,0-1,0 0,0 2,54 34,435 401,-182-152,192 132,-349-304,238 135,-196-153,-132-71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26.00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2895,'1'-11,"0"-1,1 0,0 1,1-1,0 1,1 0,0 0,0 0,2 1,-1-1,1 1,8-9,14-17,59-60,-30 38,294-312,17 16,14 17,732-495,-398 324,-650 457,71-40,-121 81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26.62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3698 100,'-9'-8,"-1"1,0-1,0 2,0-1,-1 1,0 1,0 0,0 0,-1 1,-18-3,-14-2,-67-3,85 10,-41-4,0 4,0 2,0 3,0 3,0 4,-100 26,150-31,0 1,1 1,0 0,0 1,1 1,0 0,0 1,1 1,0 0,-13 15,19-17,0 1,0 1,2-1,-1 1,1 0,1 1,0 0,0-1,1 1,1 1,0-1,1 1,0-1,0 24,2-5,3-1,0 1,2 0,1-1,1 0,2-1,1 1,22 43,-17-42,2 0,2-1,0-1,2-1,1-1,2 0,33 29,-40-43,0-1,0 0,1-1,0-1,1-1,0 0,1-2,0 0,0-1,26 3,-17-4,0-2,0-2,1 0,-1-2,0-1,50-10,-30-3,-28 1,-21 14,0 0,1-1,-1 1,0-1,0 1,0-1,1 0,-1 1,0-1,0 1,0-1,0 1,0-1,0 1,0-1,0 1,0-1,0 1,0-1,0 0,-1 1,1-1,0 1,0-1,-1 1,1-1,0 1,0 0,-1-1,1 1,-1-1,1 1,0 0,-1-1,-9-7,0 1,-1 0,1 1,-1 0,0 1,-1 0,-14-4,-2-2,-66-22,-1 4,-1 4,-2 4,0 4,-1 5,-121 1,-32 14,-315 46,-758 200,1085-199,176-38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27.3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617 79,'-8'1,"0"-1,0 1,1 1,-1-1,1 1,0 1,-1-1,1 1,0 1,0-1,1 1,-1 0,1 1,-12 9,-2 7,0 0,-29 42,39-50,-37 54,3 2,3 1,-42 103,42-73,5 2,-25 113,57-196,-31 156,32-155,1-1,1 1,1-1,0 1,2-1,6 33,-8-50,1 0,-1 1,1-1,-1 0,1 0,0 0,0 0,0 0,0 0,0 0,1 0,-1 0,0-1,1 1,0 0,-1-1,1 1,0-1,0 0,-1 0,1 1,0-1,0-1,1 1,-1 0,0 0,0-1,0 1,0-1,1 1,-1-1,0 0,0 0,1 0,-1 0,0-1,0 1,5-2,6-2,0-1,1-1,-2 0,1-1,12-9,-17 12,82-55,-2-4,-4-3,-2-4,-3-4,107-130,-171 186,-1-1,0-1,-2 0,-1-1,0 0,-1 0,-2-1,7-24,-11 29,-2 1,1-1,-2 1,0-1,-1 0,-1 0,-1 1,0-1,-1 1,-1-1,-10-29,-1 11,0 1,-2 0,-32-46,-76-85,120 159,3 3,-25-37,27 39,-1 1,1-1,0 0,-1 0,1 0,0 1,0-1,0 0,-1 0,1 0,0 1,0-1,0 0,0 0,0 0,0 1,1-1,-1 0,0 0,0 0,1 1,-1-1,0 0,1 0,-1 1,0-1,1 0,-1 1,1-1,0 0,-1 1,1-1,-1 1,1-1,0 1,-1-1,1 1,0 0,0-1,-1 1,1 0,0-1,0 1,-1 0,1 0,0 0,0 0,0 0,0 0,1 0,10 1,0 0,-1 0,1 2,0-1,-1 1,1 1,-1 0,0 1,0 0,-1 1,11 7,-3-4,453 286,-352-215,99 69,101 66,-295-199,-9-4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28.10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1 588,'0'-2,"0"-5,0 0,0-1,1 1,0 0,0 0,4-14,-4 19,0 0,1 0,-1-1,1 1,-1 0,1 0,0 1,0-1,0 0,0 1,0-1,0 1,0-1,1 1,-1 0,0 0,1 0,-1 0,1 1,-1-1,1 1,0-1,2 1,20-1,0 2,0 0,-1 2,1 0,0 2,-1 1,33 12,-36-12,37 13,-1 2,-1 3,-1 2,-1 3,-2 2,-1 2,-1 2,-2 3,65 66,-107-99,26 31,-31-35,1 1,-1 0,0 0,0 0,0 0,0 0,0 0,0 0,0 0,-1 1,1-1,-1 0,1 0,-1 1,0-1,0 3,0-5,0 0,0 1,0-1,0 1,-1-1,1 0,0 1,0-1,0 1,0-1,-1 0,1 1,0-1,-1 0,1 1,0-1,0 0,-1 0,1 1,0-1,-1 0,1 0,-1 1,1-1,0 0,-1 0,1 0,-1 0,1 0,0 0,-1 0,1 1,-1-1,-18-6,-15-18,-12-20,2-2,2-2,2-1,3-2,1-2,3-1,3-2,1-1,-39-118,58 147,2 1,0-1,2 0,2-1,0 0,2 1,2-40,0 66,1-1,-1 1,1 0,0-1,0 1,0 0,0 0,0 0,0 0,1 0,-1 0,1 0,-1 0,1 0,0 0,0 1,0-1,0 1,0 0,0-1,0 1,0 0,0 0,1 0,-1 1,0-1,1 0,-1 1,5-1,6 0,1 0,0 0,26 4,-39-3,77 12,-1 4,141 47,-171-49,297 103,346 169,-619-253,-49-22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28.8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1220 1,'-16'1,"0"0,1 2,0-1,-1 2,1 0,0 1,1 1,-1 0,-24 16,-9 8,-60 50,99-73,-81 67,3 3,3 4,4 4,4 3,4 4,3 2,-102 191,144-230,2 1,3 2,2 0,3 1,-17 109,32-152,0-1,2 1,0 0,0-1,2 1,0-1,0 1,10 29,-9-38,0 0,1 0,0 0,0-1,0 1,1-1,0 0,0 0,0 0,1-1,0 0,0 0,0 0,1-1,0 0,-1 0,2-1,-1 0,12 4,9 0,0 0,0-2,0-1,54 0,120-16,3-17,296-80,-298 58,301-37,-476 85,0 2,-1 0,1 2,0 1,-1 1,28 8,-44-9,-1 1,0 1,0 0,0 0,0 1,-1 0,0 1,0 0,0 0,-1 1,0 0,0 0,-1 1,0 0,0 1,-1-1,0 1,6 13,-2 3,-1-1,-1 1,-1 0,-1 1,-1-1,2 47,-11 157,3-200,-2 0,-2-1,0 1,-16 46,12-51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29.3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52 1,'0'4,"0"15,-4 16,-2 20,-4 30,0 35,2 36,2 29,2 31,1 17,2 3,1-39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29.93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451 1599,'241'-479,"-211"405,-4-1,-3-1,-3-1,17-135,-36 191,0 0,-1 0,-1 0,-1 0,0 0,-2 1,-1-1,0 1,-2 0,0 0,-1 1,-14-25,9 23,-2-1,0 2,-1 0,-1 1,-1 1,0 0,-2 2,0 0,-37-23,30 23,-1 0,0 2,-1 1,-1 2,0 0,-50-9,69 18,1 0,-1 1,1 0,-1 1,0 0,1 1,-1 0,1 1,0 0,-1 0,1 1,0 1,0 0,0 0,1 1,0 0,0 0,0 1,0 0,1 1,0 0,0 0,-8 11,9-8,-1 0,2 0,-1 1,1 0,1 0,0 0,1 1,0-1,1 1,0 0,0 0,2 1,-1-1,2 0,0 1,0-1,1 0,0 0,5 20,1-10,0 0,1-1,1 0,1-1,1 0,1 0,1-2,0 1,1-1,17 15,22 19,2-3,3-2,114 71,213 93,-175-101,-48-20,-4 6,217 174,-311-216,-2 2,-3 4,-3 1,-2 4,-3 1,-3 3,74 142,-83-124,37 126,-55-141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30.37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1089,'17'-21,"23"-33,22-33,13-19,6-4,-1 8,-3 5,0 9,-1 8,-5 12,-6 10,-1 2,-7 6,-10 3,-7 9,-11 12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31.06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100 102,'-2'0,"0"1,-1-1,1 0,0 1,-1-1,1 1,0 0,0 0,0 0,0 0,0 0,0 0,0 1,0-1,0 1,1-1,-1 1,-1 2,-1 1,0 0,0 1,1 0,0-1,0 1,-3 9,-1 8,1 1,-4 35,10-57,-5 28,3 0,0 0,4 51,-1-71,0 0,1 0,0 0,0-1,1 1,1 0,-1-1,2 0,-1 0,1 0,1 0,-1-1,1 0,13 14,-12-18,0 1,0-1,1 0,-1 0,1-1,0 0,0 0,0-1,0 0,0 0,0-1,15 0,12 0,54-6,-86 5,33-3,0-2,0-2,-1-1,0-2,0-1,-1-2,-1-1,0-1,-1-2,-1-2,42-32,-69 48,0 0,-1 0,1-1,-1 1,0-1,0 0,0 0,-1 0,1-1,-1 1,0-1,-1 1,1-1,-1 1,1-1,-1 0,-1 0,1-7,-1 5,-1 0,0 0,-1-1,0 1,0 0,0 1,-1-1,0 0,0 1,0-1,-6-6,-8-9,0 2,-1-1,-1 2,-1 1,-33-24,23 21,0 0,-2 2,0 2,0 1,-2 1,-51-15,56 23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13.28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0 341,'20'-3,"-1"0,0-1,0-1,0-1,-1 0,29-15,-18 8,251-115,11-3,-268 120,-7 2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31.82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1497 1,'-9'0,"0"1,0 0,0 0,1 1,-1 0,1 1,0 0,-1 0,1 1,1 0,-1 1,1-1,-1 1,1 1,1-1,-1 1,1 0,0 1,0 0,1 0,0 0,0 0,0 1,1 0,-5 13,0 2,1 1,1-1,1 1,1 0,1 0,1 1,1-1,2 27,1-30,1 0,1 0,1-1,0 0,2 1,0-2,1 1,1-1,1 0,1 0,0-1,18 22,-12-20,1-1,1-1,1-1,0 0,1-1,1-1,0-1,1-1,42 18,-1-8,0-3,101 19,-80-20,-98-21,-1 0,0 1,-18 1,-22-2,-112-23,-277-80,266 57,-210-29,208 62,-262 9,398 7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33.16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1058,'0'-1,"1"0,-1 0,0 0,1 0,-1 0,0 0,1 1,-1-1,1 0,0 0,-1 1,1-1,-1 0,1 1,0-1,0 0,-1 1,1-1,0 1,0-1,0 1,0 0,-1-1,1 1,0 0,0 0,2-1,29-3,-28 3,53-3,0 2,84 9,-113-4,1 1,0 2,-1 1,0 1,-1 2,47 22,-72-31,1 0,-1 1,0-1,0 1,0 0,0-1,0 1,0 0,0 0,-1 1,1-1,2 4,-4-5,0-1,0 0,0 0,0 1,0-1,0 0,0 0,1 1,-1-1,0 0,0 0,0 1,0-1,-1 0,1 0,0 1,0-1,0 0,0 0,0 1,0-1,0 0,0 0,0 1,-1-1,1 0,0 0,0 0,0 1,0-1,-1 0,1 0,0 0,0 0,-1 0,1 1,0-1,0 0,-1 0,-22-3,10-3,0 0,1-1,-1 0,1-1,1 0,0 0,0-2,0 1,1-1,1-1,-10-14,4 5,1 0,1-1,1-1,1 0,-13-40,19 46,1 1,0-1,1 0,1 0,1 0,0 0,1 0,1 0,0-1,2 1,-1 1,2-1,6-17,-7 24,2-1,-1 1,1 0,1 0,-1 0,2 1,-1-1,1 1,0 1,1 0,0 0,0 0,0 1,1 0,0 1,0 0,0 0,1 1,0 0,0 1,13-3,-8 3,1 0,0 2,0 0,0 1,0 0,0 1,0 1,0 1,0 0,-1 1,1 0,-1 2,0-1,0 2,22 14,-19-10,0 1,-1 1,0 1,-1 0,-1 1,0 1,-1 1,-1 0,-1 0,0 1,11 24,-22-41,13 34,-13-33,-1-1,1 1,-1 0,1-1,-1 1,0 0,1 0,-1-1,0 1,0 0,0 0,-1-1,1 1,0 0,-1 0,1-1,-2 4,1-5,1 1,-1-1,1 0,-1 0,0 0,1 1,-1-1,0 0,1 0,-1 0,0 0,1 0,-1 0,0 0,1-1,-1 1,1 0,-1 0,0 0,1-1,-1 1,1 0,-1-1,0 1,1 0,-1-1,1 1,-1-1,1 1,0-1,-1 1,1-1,-1 0,-17-19,10 8,0 0,1 0,1-1,0 0,0 0,1 0,1-1,1 0,0 0,0 0,1 0,1 0,1-1,0 1,0 0,2 0,4-23,2 1,2 0,1 1,1 0,2 1,30-53,-32 67,0 1,1 1,1-1,1 2,1 0,0 1,1 1,1 0,0 1,23-13,-32 22,0 0,0 0,0 1,1 1,0 0,-1 0,1 0,0 1,0 1,1 0,-1 0,0 1,0 0,0 1,0 0,0 1,0 0,0 0,0 1,0 0,-1 1,0 0,1 1,-1 0,8 6,-2 0,-1 1,0 0,-1 1,-1 0,0 1,10 16,52 97,-55-94,3 8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34.26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63 26,'-1'13,"-1"-1,0 1,-1-1,0 0,-11 23,-6 27,14-32,1 1,2-1,0 1,3 0,0 0,2 0,1 0,2 0,9 35,-8-46,0-1,1 0,1 0,1-1,1 0,0-1,1 0,1 0,0-1,2-1,-1 0,2-1,0 0,1-1,17 11,-7-9,0 0,1-2,1 0,0-3,1 0,0-1,0-2,0-1,1-2,0 0,0-2,0-2,41-3,-62 2,-1-1,1 0,0 0,-1-1,1 0,-1-1,0 1,0-2,0 1,0-1,-1 0,0-1,0 1,-1-2,1 1,5-8,-6 5,0 0,-1 0,0-1,-1 1,0-1,-1 0,1 0,-2-1,0 1,0-1,-1 1,0-1,-1-13,-1-3,-1-1,-1 0,-2 1,0 0,-2 0,-1 0,-2 1,0 0,-1 1,-2 0,-22-33,22 39,-1 1,-1 0,0 1,-2 1,0 0,-1 1,0 1,-1 0,0 2,-2 0,1 1,-1 2,0 0,-24-7,-276-86,312 95,26 6,29 5,67 18,212 72,100 72,-179-67,-129-55,-17-7,-1 3,110 64,-198-98,-1 1,1 0,12 12,-10-4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34.67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1 742,'4'-4,"6"-1,9-9,11-6,13-8,15-8,16-11,12-10,13-12,3-4,0-1,-3 2,-11 2,-11 12,-20 7,-14 13,-15 13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35.55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0,'11'3,"1"-1,0 2,-1 0,0 0,18 10,-7-4,483 252,-22 39,-170-103,-278-176,86 49,-103-63,-1 0,1-1,0-1,0-1,25 5,-36-10,-1 1,1-1,0 0,0-1,0 0,0 0,-1 0,1-1,0 0,-1-1,11-4,5-5,39-29,-31 21,196-142,381-354,-556 469,-14 13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35.97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1 988,'4'-4,"10"-6,11-10,23-13,25-20,25-21,22-20,16-11,10 0,3 0,-8 6,-6 6,-18 15,-15 12,-26 18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36.3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0,'4'0,"6"0,5 0,9 0,9 0,11 4,12 10,17 8,13 7,10 8,5 7,-14-5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37.57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22 2537,'-2'-2,"0"-1,0 1,0-1,0 0,0 0,1 0,-1 0,1-1,0 1,0 0,0 0,0-1,1 1,-1-1,1 1,0-1,0 1,0 0,1-1,-1 1,1-1,-1 1,1 0,0-1,1 1,-1 0,0 0,1 0,0 0,0 0,2-3,8-10,0 1,1 0,1 0,17-13,-30 26,88-72,159-105,115-40,-315 192,939-505,-953 515,-23 10,0 1,1 1,0-1,0 2,0 0,1 0,-1 1,25-3,-36 6,0 0,0 0,0 0,0 0,0 1,0-1,0 0,0 0,0 1,0-1,0 1,0-1,0 1,0-1,0 1,-1-1,1 1,0 0,0 0,-1-1,1 1,0 0,-1 0,1 0,-1-1,1 1,-1 0,1 0,-1 0,0 0,1 0,-1 0,0 0,0 0,0 0,0 0,0 0,0 2,-9 44,6-35,-8 46,2 2,4-1,2 0,2 1,3 0,18 107,-15-134,1-1,2 0,2 0,1-1,27 56,-31-74,0-1,1 0,1-1,0 1,0-2,1 1,1-1,0-1,0 0,0-1,1 0,1 0,-1-1,1-1,26 9,-4-6,0-1,0-2,1-1,-1-2,1-1,63-6,-53-1,-1-2,0-2,0-2,78-30,-115 38,-1 0,0 0,0-1,0 0,0-1,9-7,-15 11,0 0,0 0,0 0,0-1,0 1,0 0,0 0,-1-1,1 1,0 0,-1-1,1 1,-1-1,1 1,-1-1,0 1,0-1,0 1,0-1,0 1,0-1,0 1,0-1,-1 1,1-1,0 1,-1-1,1 1,-1 0,0-1,1 1,-1 0,0-1,0 1,0 0,0 0,0 0,0 0,-2-2,-7-6,-1 0,0 1,0 0,-1 1,1 0,-14-5,-84-31,62 26,-100-37,-229-95,357 140,1 0,0-1,0-1,1-1,-21-18,33 26,1-1,-1 0,1 0,0-1,0 1,1-1,0 1,0-1,0 0,0-1,1 1,0 0,1-1,-1 1,1-1,0 1,1-1,0 1,0-1,1-10,3-1,1 0,0 0,2 0,0 0,1 1,0 0,1 1,1 0,1 1,0-1,18-17,10-7,2 1,66-50,-59 53,2 3,0 1,3 3,0 2,1 2,2 3,72-19,-93 32,1 2,0 2,0 1,1 1,-1 3,0 0,1 3,-1 1,0 1,0 3,-1 0,1 2,37 18,-23-4,-1 2,-1 3,-2 2,-1 1,-1 3,-2 1,46 52,-11 0,-3 3,84 138,-137-198,-14-23,0 1,-1 0,0 1,-1-1,0 1,-1 0,1 1,-2-1,5 21,-8-31,0 0,0 1,0-1,0 0,0 1,0-1,0 0,0 1,0-1,0 0,0 1,0-1,0 0,0 1,0-1,0 0,0 1,0-1,-1 0,1 0,0 1,0-1,0 0,-1 1,1-1,0 0,0 0,-1 0,1 1,0-1,-1 0,1 0,0 0,0 0,-1 0,1 1,0-1,-1 0,1 0,0 0,-1 0,-17-8,-16-19,0-12,2-1,2-2,2 0,1-2,3-1,1-2,3 0,1 0,3-2,2 0,-10-63,18 71,2 1,2 0,1-1,2 1,2 0,2-1,1 1,13-41,-5 36,2 1,2 0,2 1,1 1,3 1,46-61,-32 54,1 2,2 1,3 3,77-60,-86 77,0 2,1 1,1 2,1 2,1 1,0 2,62-15,-81 27,0 0,0 1,0 1,0 0,0 2,0 0,0 2,0 0,-1 1,1 1,-1 1,0 0,-1 2,1 0,-1 1,31 21,2 8,-2 2,-2 2,-1 2,40 51,393 503,-267-322,-172-231,-25-32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5:59.9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1088 1,'-31'12,"1"1,0 1,1 2,1 1,0 1,2 1,-25 23,8-3,3 2,1 1,-37 55,44-50,2 2,2 1,3 1,2 2,2 0,2 1,3 1,2 0,3 1,2 1,2 0,3 0,5 83,0-128,0-1,1-1,0 1,1 0,0 0,0-1,1 1,1-1,0 0,0-1,1 1,0-1,1 0,-1 0,10 8,-3-6,0-1,1 0,0 0,1-2,-1 1,2-2,-1 0,1-1,20 5,77 16,226 24,-145-27,-181-23,-1 1,0 1,-1 0,1 0,13 6,-22-7,-1-1,1 1,0-1,-1 1,1 0,-1 0,0 0,0 0,0 0,0 1,0-1,0 1,0-1,-1 1,1 0,-1-1,0 1,0 0,0 0,0 0,0 0,-1 0,1 0,-1 0,0 6,-1 3,0 0,-2 0,1 0,-1 0,-1 0,0-1,-1 1,-9 16,-59 86,50-82,17-22,-141 195,118-169,-2-1,-1-1,-52 41,61-59,0-1,-1-1,-1-1,0-2,-1 0,0-2,0 0,-1-2,0-1,-40 3,-28-2,-161-9,133-1,-8 1,104 2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02.29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112 17,'0'0,"0"-1,0 1,0-1,0 0,0 0,0 1,0-1,0 0,0 1,0-1,0 0,0 1,0-1,0 0,1 1,-1-1,0 1,0-1,1 0,-1 1,0-1,1 1,-1-1,1 1,-1-1,1 0,11 12,12 36,60 163,55 222,-109-334,252 959,-232-811,-11 3,10 339,-49-574,1 6,-1-1,0 1,-7 36,7-55,0 0,-1 1,1-1,0 0,0 0,-1 0,1 0,0 0,-1 1,1-1,-1 0,0 0,1 0,-1 0,0 0,0-1,1 1,-1 0,0 0,0 0,0-1,0 1,0 0,0-1,0 1,0-1,0 1,0-1,-1 0,1 1,0-1,0 0,0 0,0 0,-1 0,1 0,0 0,0 0,0 0,-1 0,1 0,0-1,0 1,0-1,0 1,0-1,-2 0,-5-4,0 0,0-1,0 0,-11-12,17 16,-346-343,285 275,3-3,3-3,-54-95,99 151,0-2,1 1,1-1,1-1,1 0,1 0,1-1,-4-35,10 55,1 1,-1-1,1 1,-1-1,1 0,0 1,1 0,-1-1,1 1,-1 0,1-1,0 1,0 0,0 0,1 1,-1-1,1 0,0 1,-1-1,1 1,0 0,0 0,1 0,-1 1,0-1,0 1,1-1,-1 1,1 0,6-1,12-3,2 1,-1 2,40-1,-42 2,105 0,-1 5,1 6,159 33,361 124,-409-92,350 96,-583-170,4 1,-1 0,1 0,0-1,0 0,0 0,0-1,0 0,0 0,0-1,10-2,-3-3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14.0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1,'1'3,"0"1,0-1,1 0,-1 1,1-1,0 0,-1 0,2 0,-1-1,5 6,5 7,21 44,-2 0,-2 2,28 92,-36-94,-1-8,-3 1,-2 0,9 61,-20-92,1-6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03.30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295 1,'-10'0,"0"-1,-1 2,1-1,0 2,0-1,0 1,0 1,0 0,0 0,0 1,1 0,0 1,0 0,0 0,1 1,-1 0,1 0,1 1,-1 0,1 1,0-1,1 2,0-1,0 0,-7 16,1 6,1-1,1 2,2-1,1 1,1 0,2 1,1-1,2 1,1-1,1 1,2 0,1-1,1 0,11 34,-7-37,1-2,1 0,1 0,1-1,2 0,0-1,2-1,0-1,2 0,0-1,33 26,-10-13,2-3,2-1,1-2,1-3,52 20,-78-36,-1 1,1 0,-2 2,0 0,33 26,-48-33,1 0,-1 1,-1-1,1 1,-1 0,0 0,0 1,-1-1,0 1,0 0,0 0,-1 0,0 0,0 0,-1 0,0 1,-1-1,1 0,-1 1,0-1,-1 0,-2 11,0-6,0 1,-1-2,-1 1,0 0,0-1,-1 0,-1-1,-14 20,-9 5,-35 33,43-46,-8 6,0 0,-45 29,58-45,-2-1,0 0,0-1,0-1,-1-1,-24 6,37-13,1 0,-1 0,1-1,-1 0,1 0,-1 0,1-1,-1 0,1 0,-1 0,1-1,0 0,0-1,-8-3,10 4,0-1,0 1,0-1,1 1,-1-1,1 0,0 0,0-1,0 1,1-1,-1 1,1-1,-1 0,1 0,1 0,-1 0,0 0,1-1,0 1,0 0,0-1,0-4,2 7,-1-1,0 0,1 1,-1-1,1 1,0-1,0 1,0-1,0 1,0-1,1 1,-1 0,1 0,-1-1,1 1,0 1,0-1,0 0,0 0,0 1,0-1,0 1,1-1,-1 1,0 0,1 0,-1 0,1 0,0 1,-1-1,1 1,-1-1,4 1,3-1,-1 0,0 0,1 1,-1 0,1 1,-1-1,0 2,1-1,13 5,-3 4,0 0,-1 0,0 2,0 0,-1 2,-1-1,24 28,90 122,-124-155,50 73,-5 2,-3 3,-4 1,-3 2,-5 2,-3 2,-5 0,-4 2,22 178,-8 522,-28-381,-10-380,0-22,0 1,0-1,1 1,1-1,0 0,1 0,0 1,0-2,7 13,-9-22,0 0,0 0,0-1,0 1,1 0,-1-1,0 1,1-1,0 0,-1 0,1 1,0-1,0 0,-1 0,1 0,0-1,0 1,0 0,0-1,0 1,0-1,0 0,0 0,0 0,1 0,-1 0,0 0,0 0,0-1,0 1,0-1,0 1,0-1,3-1,7-4,-1 0,1 0,-1-2,14-10,-10 7,69-49,98-90,-159 128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08.96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203 1130,'514'-505,"-506"496,200-214,-155 161,77-120,-129 180,33-60,-32 58,0 0,-1 0,0 0,1-1,-1 1,-1 0,1 0,0-1,-1 1,0-1,0 1,-1 0,0-5,1 8,-1-1,1 1,-1 0,1 0,-1 0,0 0,0 0,1 0,-1 0,0 0,0 0,0 0,0 1,0-1,0 0,0 0,0 1,0-1,0 1,-1-1,1 1,0 0,0-1,-1 1,1 0,0 0,0 0,-1 0,1 0,0 0,0 0,-1 0,1 0,-1 1,-49 15,41-12,-159 70,-252 150,327-170,53-30,1 0,1 3,1 1,-44 44,68-58,0 1,1 0,1 1,1 1,0 0,1 0,1 1,1 0,0 0,1 1,1 0,-6 35,10-27,0 1,2-1,2 1,0-1,1 0,2 0,1 0,1-1,1 1,2-2,0 1,2-1,21 35,21 23,4-2,92 100,-106-130,-31-36,1 0,0 0,1-1,1-1,33 21,-42-30,0 0,0-1,0 0,0 0,1-1,-1 0,1 0,0 0,-1-1,1-1,0 1,0-1,0-1,-1 1,1-1,0-1,0 1,11-5,28-15,-1-2,-1-2,71-52,-58 38,868-629,-900 647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11.03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271 146,'-4'2,"0"1,1-1,-1 1,1-1,-1 1,1 0,0 0,0 1,0-1,0 1,1-1,-1 1,-2 6,-3 2,-23 33,2 1,2 1,3 1,1 2,2 0,3 1,-15 66,30-103,0 0,1 1,1-1,0 1,1-1,1 1,2 21,-2-32,0 0,0 0,0 0,0 0,0 0,1 0,0 0,0-1,0 1,0-1,0 1,1-1,-1 0,1 1,0-2,0 1,0 0,1 0,-1-1,1 0,-1 0,1 0,0 0,0 0,0-1,-1 0,2 0,-1 0,0 0,4 0,8 1,0-1,0-1,0 0,0-1,0-1,0-1,21-5,-35 6,1 0,-1 0,1 0,-1 0,1 0,-1 0,0-1,0 1,0-1,-1 0,1 1,0-1,-1 0,0 0,0 0,0 0,0 0,0 0,-1 0,1 0,-1-1,0-3,1-12,0-1,-5-28,3 29,-44-291,11 107,10 37,24 166,0-1,0 0,-1 0,1 0,0 0,0 0,0 1,0-1,0 0,0 0,0 0,1 0,-1 0,0 0,0 1,1-1,-1 0,0 0,1 0,-1 1,1-1,-1 0,1 1,-1-1,2-1,-1 2,0 0,0 0,0 0,0 1,0-1,0 0,0 0,-1 0,1 1,0-1,0 1,0-1,0 0,0 1,0-1,-1 1,1 0,1 1,42 44,-37-37,37 41,104 109,-51-60,-64-62,2-2,1-1,65 47,-86-72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11.62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1,'2'4,"-1"0,1-1,0 1,0 0,0-1,1 1,-1-1,1 0,0 1,0-2,0 1,4 3,3 4,397 366,-217-210,-167-145,1-1,40 24,-54-38,1 0,1 0,-1-1,1 0,0-1,0-1,0 0,1 0,12 0,-5-4,-4-4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12.11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0 188,'4'-4,"6"-6,2-6,2 1,3-3,8-1,3-3,2-1,-1-1,0 3,-6 6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13.11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25,'1'-1,"-1"0,1 0,-1 0,1-1,0 1,-1 0,1 0,0 0,0 0,-1 1,1-1,0 0,0 0,0 0,0 1,0-1,0 0,0 1,1-1,-1 1,0 0,0-1,0 1,0 0,1-1,-1 1,3 0,40-4,-39 4,36 0,0 1,0 3,-1 1,1 2,-1 2,-1 1,0 2,0 2,-1 2,49 27,-80-39,21 10,-1 1,36 27,-55-37,-1 1,-1 0,1 1,-1 0,0 0,-1 0,1 0,-1 1,-1 0,0 0,0 0,5 17,5 48,-11-54,0 0,2 0,11 33,-9-36,2 0,-1 0,2-1,0 0,1-1,0 0,22 20,-24-25,1-1,0 0,1-1,-1 0,2-1,-1 0,0-1,1 0,0 0,0-1,21 3,-25-5,1 0,-1 1,1 0,-1 0,0 1,0 0,-1 0,1 1,-1 0,8 7,12 12,29 34,-24-24,411 443,-328-339,158 249,-234-320,-3 1,-3 2,-3 1,-3 1,20 89,-35-109,-2 1,-3 1,-2-1,-2 1,-2 0,-3 0,-2 0,-13 63,8-86,-1 1,-2-2,-19 39,23-53,-3 8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13.67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1438,'5'0,"1"-1,0 0,-1 0,0-1,1 0,-1 0,8-3,16-7,1651-514,-29-76,-1397 492,160-61,-405 168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14.32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26,'227'-12,"-37"1,-103 9,730 12,-566 26,-208-26,0 2,0 1,65 32,-100-41,-1-1,0 1,0 1,0 0,0 0,-1 0,0 0,0 1,0 0,-1 1,0-1,6 12,-6-9,-1 1,-1 0,0 0,0 0,-1 0,-1 0,0 1,0-1,-1 16,-6 74,-26 144,5-66,12 14,9 208,7-372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15.11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0,'11'1,"0"0,0 1,0 0,0 1,-1 0,1 1,-1 0,0 1,0 0,0 0,-1 1,0 0,11 10,14 13,-2 1,28 36,-29-32,280 341,56 59,-338-407,-7-8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15.72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1668,'27'-2,"1"-1,-1-2,0-1,-1-1,49-19,0 0,3550-1219,-3446 1178,493-181,-569 217,-94 30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14.8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1 368,'9'-2,"0"0,1-1,-1-1,0 1,0-1,-1-1,1 0,-1 0,0 0,8-9,18-8,54-30,159-100,-229 140,1 2,23-10,30-19,-59 31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16.59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899 1,'-1'0,"-39"-1,0 3,-50 7,76-6,0 0,0 1,1 1,0 0,0 1,0 0,0 1,1 1,-21 16,13-6,1 0,1 2,0 0,2 2,0-1,2 2,0 0,1 1,-16 44,16-33,2 2,2-1,1 2,1-1,2 1,1 49,4-71,1 1,1-1,1 0,0 0,1-1,0 1,2-1,0 0,0 0,1 0,1-1,1 0,0-1,0 0,2 0,-1-1,2 0,-1-1,2 0,-1-1,19 11,25 12,0-2,3-3,0-3,66 19,-25-8,-39-15,-39-14,0 0,-1 1,0 1,0 1,36 24,-53-30,-1-1,0 1,0-1,0 1,0 0,0 0,-1 0,0 1,0-1,0 0,0 1,-1 0,0-1,0 1,0 0,0-1,-1 1,0 0,0 0,0 0,0-1,-1 1,0 0,-2 7,-3 9,-1 0,-1-1,-20 40,-28 37,-4-1,-4-3,-4-4,-120 123,157-179,-2-1,-1-2,-44 30,68-53,0 0,0-1,-1-1,0 0,0 0,0-1,0-1,-1 0,1 0,-1-1,0-1,0 0,0 0,1-1,-1-1,0 0,-19-4,-14-10,1-2,-82-44,24 9,71 39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17.16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0 362,'5'0,"5"0,5-4,5-2,3-4,6-4,6-5,7-7,4-3,7-6,3 3,-3-1,-3 1,-5 0,-6 3,-5 6,-5 2,-6 5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18.33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80 202,'-21'64,"3"2,-13 93,26-123,2 0,2 0,1 0,1 0,3 0,8 43,-10-72,0 0,1 0,-1 0,1-1,0 1,1-1,0 0,0 0,0 0,0-1,1 1,0-1,0 0,1 0,-1-1,1 0,0 0,0 0,1-1,8 4,-11-5,0-1,1 0,0 0,-1 0,1-1,-1 1,1-1,0 0,-1-1,1 1,0-1,-1 0,1 0,-1 0,1 0,-1-1,0 0,1 0,-1 0,0-1,0 1,-1-1,1 0,0 0,-1 0,0 0,0-1,0 0,0 1,0-1,3-8,0 1,-1-1,0 0,-1 1,0-2,-1 1,-1 0,1-1,-1-19,-4-103,-1 94,-3 0,-1 0,-3 0,0 1,-23-53,2 24,-2 1,-45-67,68 119,15 20,19 18,233 159,-163-125,-33-23,-2 4,98 80,-148-111,0 0,1-1,-1 0,1 0,0-1,0 0,1-1,-1 0,16 2,-5-1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19.94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0,'3'2,"0"-1,0 0,0 1,0-1,0 1,-1 0,1 0,-1 0,0 0,1 1,2 4,197 277,-100-132,142 205,212 418,-451-765,19 33,-3 1,-1 2,25 88,-44-126,0 0,-1 1,0-1,0 0,-1 0,0 0,-1 0,0 0,0 0,0 0,-1 0,0-1,-1 1,0-1,0 0,0 0,-1-1,0 1,-1-1,-6 7,-1 0,-1 0,0-1,-1-1,0 0,-1-1,0 0,-29 11,22-13,0-1,0-1,-1-2,1 0,-1-1,0-2,0 0,0-2,0 0,1-2,-1-1,0 0,-44-16,40 10,-1-2,2 0,-1-2,2-1,0-1,1-2,1 0,0-1,1-2,-29-34,44 47,1-1,1 0,0-1,0 1,1-1,0 0,0 0,-2-12,5 17,2 0,-1 0,0 0,1 1,0-1,0 0,0 0,1 0,0 0,0 1,0-1,0 0,1 1,0-1,0 1,0 0,0-1,1 1,0 0,0 0,4-4,14-14,1 1,0 1,2 1,1 1,0 1,31-15,-1 4,2 2,60-17,-50 23,1 3,0 4,1 2,0 3,78 2,344 33,-136-1,-332-24,50-2,-70 0,0 0,0-1,0 1,-1-1,1 0,0 1,-1-1,1 0,0-1,-1 1,1 0,-1-1,0 0,0 1,1-1,-1 0,0 0,0 0,-1 0,4-5,1-9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21.01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202 0,'-6'1,"1"0,-1 0,0 0,0 1,1-1,-1 1,0 1,1-1,0 1,0 0,0 0,0 1,0-1,-7 8,3-2,0 1,0-1,1 2,1-1,-12 21,10-11,1 0,0 0,1 1,1 0,2 0,0 1,1-1,0 1,2 0,1 0,1-1,1 1,0 0,2-1,1 0,8 25,-4-20,1 0,2 0,0-1,2-1,1 0,0-1,2-1,1 0,0-2,2 0,0-1,29 21,23 8,150 71,-45-27,-166-86,0 0,0 1,-1 1,0-1,0 2,-1-1,0 1,0 1,-1 0,-1 0,1 0,-2 1,1 0,-1 1,-1-1,0 1,-1 0,0 0,-1 1,0-1,-1 1,-1 0,0-1,0 1,-1 0,-1 0,0-1,-4 18,-2-2,0-1,-2 0,-1 0,-1-1,-1-1,-23 35,-3-2,-67 77,74-98,-2-2,-1-1,-40 31,63-56,0-1,-1 0,1-1,-2 0,1-1,-1 0,0-1,0-1,0 0,0 0,-1-1,0-1,0-1,1 0,-19-1,28 0,1 0,-1-1,1 1,-1-1,1 0,-1 0,1 0,0 0,-1-1,1 0,0 1,0-1,0 0,0 0,1-1,-1 1,0-1,1 1,0-1,-1 0,1 0,-2-3,3 1,-1 0,0 0,1 0,0 0,0-1,1 1,-1 0,1-1,0 1,1 0,-1 0,1-1,0 1,2-7,3-7,1 1,0 0,1 1,1-1,0 1,1 1,1 0,1 1,18-19,-23 25,1 1,1 1,-1 0,1 0,0 0,1 1,0 1,0 0,0 0,0 1,1 0,0 0,-1 2,1-1,1 1,-1 1,16-1,1 5,1 1,-1 1,0 2,0 0,-1 2,0 1,-1 1,0 2,-1 0,25 18,-17-9,-1 2,-1 2,-1 1,-1 1,-2 1,40 54,-31-23,-2 1,-2 2,39 116,-31-75,-32-85,0 0,2-1,0 1,1-2,0 1,24 25,-25-33,0-1,1 0,0 0,1-1,-1 0,2-1,-1-1,1 0,0 0,24 6,122 24,-138-33,1 0,0-2,0 0,0-2,30-3,-2-12,-27 6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22.11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1487,'1'-2,"0"-1,-1 0,1 1,0-1,0 1,1-1,-1 1,1 0,-1 0,1-1,0 1,-1 0,1 0,3-1,33-30,-32 29,390-292,-298 220,144-120,-184 144,102-119,-150 159,0-1,-1 0,0 0,-1-1,-1 0,0-1,-1 1,8-27,-13 32,1 0,-2 0,1-1,-1 1,-1 0,1 0,-2 0,1 0,-1 0,0 0,-1 1,0-1,-1 1,0 0,0-1,-9-12,-4-2,0 1,-2 1,0 0,-1 2,-2 0,1 1,-2 1,-1 1,0 2,-35-17,23 14,-1 3,-1 0,0 3,-1 1,0 2,-73-6,96 13,-1 1,0 0,0 2,1 0,-1 1,1 0,0 1,0 1,-22 10,28-10,0 0,1 0,0 1,0 1,1 0,0 0,0 0,0 1,1 0,0 1,1 0,0 0,0 0,1 1,-6 13,0 8,1 0,2 1,2-1,-6 56,6 133,6-160,0 8,3 0,15 89,-11-124,1 1,1-1,2 0,1-1,2 0,25 43,-34-67,1-1,0 1,0-1,1 0,0-1,0 1,0-1,1-1,0 1,0-1,1-1,-1 0,1 0,0 0,0-1,17 3,9 0,0-2,1-1,42-2,-41-1,93 1,143-18,-218 10,0-3,0-2,-1-2,-1-3,62-29,-89 34,0 0,-1-2,-1-1,-1-1,0-1,-1 0,-1-2,0-1,-2-1,34-45,-18 20,-25 32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22.79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1 423,'5'-2,"1"0,-1 0,0-1,1 1,-1-1,0 0,-1-1,1 1,8-10,2 1,117-81,103-80,-125 78,-95 83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23.74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145 0,'-2'1,"1"-1,-1 1,1-1,-1 1,1 0,-1 0,1 0,0 0,-1 0,1 0,0 0,0 0,0 0,-1 0,1 1,-1 2,-18 28,17-27,-8 18,0 0,2 0,0 1,2 0,1 1,-5 37,-3 153,14-176,1 1,14 74,-11-93,2 0,0 0,1-1,1 0,1 0,21 34,-28-50,0-1,0 0,1 0,-1-1,1 1,0 0,0-1,0 0,0 1,0-1,0 0,1-1,-1 1,1-1,-1 1,1-1,0 0,0 0,-1-1,5 1,-6-1,0 0,0-1,1 1,-1-1,0 0,0 1,0-1,0 0,0 0,0 0,0 0,-1-1,1 1,0 0,-1-1,1 0,-1 1,1-1,-1 0,0 1,1-1,-1 0,0 0,0 0,-1 0,1 0,0 0,-1 0,1-1,-1 1,0 0,1 0,-1 0,0-1,-1-2,1-11,0-1,-1 0,-2 1,1-1,-2 1,-10-32,-49-96,28 68,-6-5,27 56,1-2,-14-39,26 65,1 0,-1 1,1-1,0 0,-1 0,1 1,0-1,0 0,0 0,0 0,0 1,0-1,0 0,0 0,0 0,0 1,0-1,0 0,0 0,1 0,-1 1,0-1,1 0,-1 0,0 1,1-1,-1 0,1 1,0-2,1 2,-1 0,0-1,1 1,-1 0,1 0,-1 0,0 0,1 0,-1 0,1 1,-1-1,0 0,1 1,-1-1,2 2,58 32,-52-29,371 212,57 35,-332-187,-86-54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24.3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0,'6'9,"0"0,1-1,-1 1,2-2,-1 1,14 9,11 13,84 91,277 258,-325-319,-44-38,0 0,2-2,0 0,1-2,39 19,-54-33,0-1,0 0,1-1,-1 0,1-1,-1 0,1-1,20-3,-20 3,8-2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24.80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0 134,'9'-9,"7"-2,4-4,0-4,1 2,-4-1,-1 2,2 1,-2 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16.77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1 716,'11'-5,"1"1,-1 0,1 0,0 1,1 1,22-2,79 4,-86 0,-4 2,0 1,0 1,-1 1,1 1,-1 1,0 1,-1 1,0 1,0 1,-1 0,0 2,-1 1,-1 0,0 2,30 30,-34-30,-1 1,0 0,-1 1,-1 0,0 1,-2 0,0 1,-1 0,-1 0,-1 1,-1 0,0 1,-2-1,-1 1,0 0,-2 0,-2 36,-2-31,-1 0,-13 44,13-59,0 0,-1-1,0 1,-1-1,0 0,-1-1,0 0,-9 11,16-20,-1-1,1 1,0 0,-1-1,1 1,-1 0,1-1,-1 1,1 0,-1-1,1 1,-1-1,0 1,1-1,-1 0,0 1,1-1,-1 0,0 1,0-1,1 0,-1 0,0 0,0 1,0-1,1 0,-1 0,0 0,0 0,0 0,1-1,-1 1,0 0,0 0,1 0,-1-1,0 1,0 0,1-1,-1 1,0-1,1 1,-1-1,1 1,-1-1,1 1,-1-1,0 1,1-1,0 0,-1 1,1-1,-1 0,1 0,0 1,0-1,-1 0,1 0,0 1,0-1,0 0,0 0,0 0,0 1,0-2,-5-60,5 58,0-73,4 0,3 0,31-141,154-354,-57 195,-128 354,-12 29,-13 37,2 8,3 1,2 1,2 0,3 0,2 1,2 0,6 62,-3-107,0 0,0 1,1-1,0 0,0 0,1-1,0 1,1-1,0 1,0-1,1 0,0 0,9 10,-9-12,1-1,-1 0,1-1,0 1,0-1,1 0,-1-1,1 0,0 0,0 0,0-1,0 0,0 0,1-1,-1 0,1 0,8 0,104-5,-95 3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25.86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0 231,'2'-11,"0"0,1 0,0 0,1 1,0-1,6-9,-5 8,-1 4,0 0,0-1,1 1,0 1,0-1,1 1,0 0,0 0,1 1,0-1,0 1,0 1,1 0,0 0,0 0,0 1,0 0,1 1,0 0,0 0,0 1,0 0,0 0,0 1,18 0,-3 0,1 2,-1 1,0 0,0 2,-1 1,1 0,-1 2,45 20,-65-26,0 1,0 1,0-1,-1 0,1 1,0-1,-1 1,0 0,0 0,0 0,0 0,0 0,0 1,-1-1,1 0,-1 1,0-1,0 1,-1 0,1-1,-1 1,1 6,-2 8,0-1,-1 0,-7 30,0-4,2 5,2 0,2 1,2 0,2-1,10 67,-8-104,0 1,1-1,0 0,1 0,0 0,0-1,1 1,1-1,0-1,0 1,13 12,-6-10,-1 0,2-1,0-1,0 0,0-1,34 14,-9-9,1-2,1-1,0-3,0-1,73 3,-95-11,29 1,-48 0,1 0,-1 1,0-1,1 0,-1 0,0 0,1 1,-1-1,0 1,0-1,1 1,-1-1,0 1,0 0,0 0,0 0,0-1,0 1,0 0,0 0,0 0,0 1,0-1,0 0,0 2,31 99,5-1,4-1,56 95,-39-79,460 984,-508-1078,52 127,-56-131,-1 0,-1-1,0 2,-1-1,-1 0,-1 30,-2-39,-1 0,0-1,0 1,0-1,-1 1,-1-1,1 0,-1 0,0-1,-1 1,-11 13,-6 4,-45 40,45-45,-473 394,312-269,159-125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26.4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0 475,'1'-4,"-1"0,1 1,0-1,0 0,0 1,1-1,0 1,-1 0,1-1,0 1,0 0,1 0,-1 0,5-4,46-38,-43 37,86-61,3 6,3 3,132-55,-189 98,-36 14,1 0,-1-1,0 0,0 0,0-1,12-8,-16 6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27.03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0 436,'16'-2,"0"-1,-1 0,0-1,1 0,-1-2,25-11,0-1,478-176,-387 140,124-46,-187 72,-63 26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27.65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1,'4'1,"0"0,0 1,0-1,0 1,0 0,0 0,-1 1,1-1,-1 1,0-1,1 1,-1 0,0 0,0 1,-1-1,3 4,10 11,535 588,-28-29,-518-572,24 24,1-2,51 40,-53-50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28.17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1 905,'20'-1,"0"-1,-1-2,1 0,0-1,-1-1,33-14,-4 1,1212-528,-1180 507,36-20,3 5,139-43,-80 59,-148 34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28.99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628 49,'-6'-1,"0"0,0-1,0 1,0-1,0 0,1-1,-1 1,-6-5,-27-10,24 14,1 0,-1 1,1 0,-1 2,0-1,0 2,0 0,1 1,-1 0,1 1,-1 1,1 1,0-1,1 2,-1 0,1 1,0 0,0 1,1 0,0 1,-17 18,8-7,2 0,0 2,2 1,0 0,1 1,2 0,0 2,2-1,1 2,-11 36,16-42,0 0,2 0,0 1,2 0,0 0,2 0,0-1,6 40,-4-52,0 0,1 0,-1-1,2 0,-1 1,1-1,1 0,-1-1,1 1,0-1,1 0,0 0,0-1,1 0,-1 0,1 0,1-1,-1 0,1 0,0-1,0 0,0 0,0-1,10 3,248 52,-187-45,0 4,91 32,-158-44,0-1,-1 2,0-1,0 2,0 0,-1 0,0 0,-1 1,13 14,-17-17,-1 0,0 1,-1 0,1 0,-1 0,0 0,0 1,-1-1,0 1,0-1,-1 1,0 0,0 0,0 0,-1 0,0 0,0-1,-2 11,-3 3,0-1,-1 0,-1 0,-1-1,0 0,-2 0,0-1,-1 0,0-1,-2 0,-22 22,0-3,-2-1,-1-2,-63 39,73-52,-1-1,-1-1,0-2,-1-1,-45 13,55-23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29.5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1 556,'7'-1,"0"1,-1-2,1 1,0-1,-1 0,1 0,-1 0,1-1,6-4,55-38,-44 28,567-401,-587 414,21-16,-24 20,0-1,-1 1,1-1,0 0,-1 1,1-1,-1 0,1 0,0 1,-1-1,0 0,1 0,-1 0,1 0,-1 0,0 0,0 1,0-1,1 0,-1 0,0 0,0 0,0 0,0 0,-1-2,-5-3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30.0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1,'16'0,"0"2,0 0,0 1,-1 1,1 0,-1 1,0 0,0 1,23 14,8 9,64 51,-80-57,313 268,-139-114,-183-160,-6-6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31.10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371 2,'-14'0,"-13"-1,1 1,-1 2,0 0,-35 9,54-8,0-1,0 1,1 1,-1 0,1 0,0 0,-1 1,2 0,-1 0,1 0,0 1,0 0,0 1,1-1,0 1,0 0,1 0,-4 9,-4 8,2 1,1 1,1-1,1 1,2 1,0-1,-1 52,5-63,1-1,1 1,0 0,1 0,1-1,0 1,1-1,1 0,0 0,1 0,0 0,1-1,0 0,1-1,17 20,-24-30,0-1,0 1,0-1,1 1,-1-1,1 0,-1 0,1 1,-1-1,1 0,0 0,0-1,-1 1,1 0,0-1,0 1,0-1,0 1,0-1,0 0,0 0,-1 0,1 0,0 0,3-1,-3 0,0 0,1-1,-1 1,0-1,0 0,0 0,0 0,0 0,-1 0,1 0,0 0,-1-1,0 1,1 0,0-5,5-12,-1 0,-1 0,5-35,-4-13,-3-115,-2 24,-1 155,0 0,0 0,1 0,-1 0,1-1,0 1,0 0,0 0,0 1,0-1,3-5,-3 7,0 0,0 0,0 0,0 0,1 0,-1 0,0 1,0-1,0 0,1 0,-1 1,0-1,1 1,-1-1,0 1,1 0,-1 0,3-1,1 2,0 0,0-1,0 2,0-1,-1 0,1 1,0 0,-1 0,1 1,-1-1,0 1,0 0,4 4,135 112,95 71,-215-175,-3-4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8:06.21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360 1,'-282'875,"208"-635,73-238,0-1,1 1,-1-1,1 1,0 0,0-1,-1 1,1-1,0 1,0 0,1-1,-1 1,0-1,0 1,1 0,-1-1,1 1,-1-1,1 1,0-1,0 1,-1-1,1 0,0 1,0-1,1 0,-1 0,0 0,0 0,3 2,3 1,0 0,1 0,0-1,16 6,7 2,50 33,-3 4,139 111,-91-63,-45-36,94 66,-152-116,-23-9,1-1,-1 0,1 1,0-1,-1 0,1 0,0 0,-1 0,1 0,0 1,-1-1,1 0,0-1,0 1,-1 0,1 0,0 0,-1 0,1 0,-1-1,1 1,0 0,-1-1,1 1,0 0,-1-1,1 1,-1-1,1 1,-1 0,1-2,0-5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17.2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1,'0'107,"5"1,19 110,-15-172,1-1,2 0,3-1,1 0,3-1,1-1,32 50,-24-50,2-2,1-1,2-2,2-1,1-1,2-3,1-1,1-1,67 35,-49-38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8:27.9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1 868,'1'-8,"1"0,0 0,0 1,1-1,0 0,1 1,0 0,0 0,0 0,8-9,5-10,12-23,2 1,2 1,3 2,58-59,274-273,-303 311,-54 52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8:28.6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583 1,'-30'16,"1"1,0 2,2 1,-34 31,-91 102,94-91,54-58,-36 38,-38 51,68-80,1 0,0 1,2 0,-1 0,2 1,0 0,0 0,2 0,-4 17,8-28,-1 0,1-1,0 1,0-1,0 1,1 0,-1-1,1 1,0-1,0 1,0-1,0 1,1-1,-1 0,1 0,0 0,0 1,0-2,0 1,0 0,1 0,0-1,-1 1,1-1,0 0,0 0,0 0,0 0,1-1,-1 1,0-1,5 1,11 4,0-1,1-1,0 0,32 0,-33-3,128 8,125 14,-242-18,-1 1,-1 2,1 0,-1 2,0 2,-1 0,26 17,-36-18,-1 1,0 1,-1 1,0 0,18 23,-25-27,0 1,0 0,-1 0,-1 1,0 0,0 0,-1 1,-1-1,4 18,-8-27,1 1,-1-1,0 1,0 0,0-1,0 1,-1-1,0 1,1-1,-1 1,-1-1,1 1,0-1,-1 0,0 0,1 0,-1 0,0 0,-1 0,1 0,0-1,-4 4,-6 3,0 0,0-1,-1-1,-17 8,-15 10,-71 40,-9 5,103-54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8:34.2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0,'2'16,"1"0,1 0,1-1,0 0,1 0,0 0,2-1,-1 1,12 14,-2-1,376 592,-137-230,-246-374,20 32,26 56,-49-90,-1 0,-1 1,0 0,-1-1,0 2,-2-1,1 0,-1 31,-3-38,-1 0,0 0,0 0,-1 0,1-1,-2 1,1 0,-1-1,0 0,-1 0,0-1,0 1,0-1,-1 0,0 0,0-1,0 1,-1-1,0-1,-14 8,-2 0,0-1,-1 0,0-2,-1-1,-34 7,37-11,-1-1,1-1,-1 0,0-2,0-1,1-1,-1 0,-30-9,43 9,0-2,0 1,1-1,-1-1,1 0,0 0,1 0,-1-1,-8-9,12 10,0 0,0-1,1 0,0 0,0 0,0 0,1-1,0 0,0 1,0-1,1 0,0 0,1-1,-1-7,1 9,1 0,0-1,1 1,0 0,0 0,0 0,1 0,0 0,0 0,0 0,1 0,0 1,0-1,0 1,1 0,0 0,0 0,0 0,0 1,1 0,0-1,6-3,14-9,0 1,1 1,37-16,-45 23,22-10,2 2,0 2,46-9,134-16,-38 8,-178 29,1 1,-1-1,1 0,-1-1,1 1,-1-1,0-1,0 1,-1-1,1 0,-1 0,0 0,0-1,0 0,4-6,1-3,-2-1,0 1,-1-1,11-31,-7 14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8:34.71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0 293,'0'-4,"5"-6,4-5,7-9,4-1,2 1,-1-5,-1-2,1-4,-4 0,1 1,-4 7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8:35.2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1,'4'1,"0"0,-1 1,1 0,-1 0,0 0,1 0,-1 0,0 1,-1-1,1 1,0 0,3 5,6 5,204 164,-14-13,-167-132,-2 1,-2 2,-1 1,35 54,-48-61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8:36.2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25 1,'-3'3,"1"0,0 0,0 1,0-1,0 1,1-1,-1 1,1-1,0 1,0 0,-1 8,-1 48,3-43,-1 20,3 1,1-1,1 0,3 0,0 0,3-1,1-1,1 1,31 58,-20-53,1-1,3-1,0-2,3-1,1-1,1-1,53 41,25 9,58 49,-163-129,0 1,0 0,0 0,-1 1,0 0,0-1,0 1,-1 1,0-1,3 8,-5-9,0 0,0 0,0-1,-1 1,0 0,0 0,0 0,0-1,-1 1,0 0,0-1,0 1,-1 0,0-1,-3 8,-195 350,162-297,7-15,-16 31,51-83,-1 1,1 0,0 0,0 0,0 0,0 0,0 1,-1 0,1 0,0 0,0 0,0 0,0 1,0 0,7 2,-2 3,0 1,0 0,-1 0,0 1,0 0,0 0,-1 1,-1 0,0 1,6 10,7 18,19 52,-30-70,58 172,63 311,-73-262,36 83,-69-258,4-1,61 110,-79-160,0 0,1-1,1 0,1-1,-1 0,2 0,22 16,-25-22,1-1,0 0,0 0,1-1,-1-1,1 0,0-1,0 0,1 0,-1-1,16 0,63-3,-63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8:36.87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0,'0'9,"9"23,11 20,11 14,4 4,5 3,-4-2,-5-5,-2-10,-7-9,-7-9,-1-6,-4-9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8:37.63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1 719,'8'-2,"-1"0,1 0,0 0,-1-1,1-1,-1 1,0-1,0-1,0 1,8-8,2 0,709-510,-667 477,-30 24,46-43,-65 53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8:39.0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433 2,'-11'-1,"0"1,0 0,0 1,0 0,0 0,1 1,-1 1,0 0,1 0,0 1,0 0,0 1,0 0,1 1,0-1,0 2,0 0,1 0,-9 9,-10 14,2 0,1 2,1 1,-28 54,38-61,2 0,0 1,2 0,1 1,1 0,1 0,-2 31,8-52,-1-1,1 1,1 0,-1-1,1 1,0 0,1-1,-1 1,1-1,1 0,-1 0,1 0,0 0,0 0,1 0,0-1,7 9,-2-6,-1-1,1 0,1 0,-1-1,1 0,0-1,0 0,1 0,19 4,13 2,84 10,-92-17,0 1,-1 2,0 1,42 16,-74-24,-1 1,1-1,-1 1,0 0,1 0,-1 0,0-1,0 1,0 0,0 1,0-1,0 0,0 0,0 0,0 1,0-1,-1 0,1 1,0-1,-1 0,1 1,0 2,-1-1,0 0,0 1,-1-1,1 0,0 0,-1 0,0 0,0 0,0 0,-3 5,-4 7,-1 0,-1 0,-16 17,15-17,5-7,-18 24,-30 31,43-52,0-1,0-1,-1 0,0-1,0 0,-20 9,-106 35,76-31,13 6,36-19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8:40.02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43 250,'-30'17,"18"-9,20-20,24-21,2 2,65-48,-73 59,-6 5,-1 0,-1-1,17-20,-21 19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17.8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0,'1'6,"-1"-1,1 1,0-1,1 0,-1 1,1-1,0 0,1 0,-1 0,6 8,39 47,-24-33,203 309,-88-123,-126-195,1-2,0 1,2-2,-1 0,2 0,0-2,1 0,0 0,1-2,0 0,0-1,2-1,-1-1,28 8,-24-12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8:41.16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143 245,'-2'1,"-1"0,1 0,0 0,-1 0,1 0,0 0,0 1,0-1,0 1,0 0,0-1,0 1,0 0,1 0,-1 0,1 0,-1 1,1-1,0 0,-2 4,-19 51,19-42,0 0,1 0,1 1,1-1,0 1,1-1,0 1,2-1,5 23,1-5,2 0,1-1,20 37,-27-59,1 3,0-1,1-1,0 1,12 13,-17-23,0 1,1-1,-1 1,1-1,0 0,0 0,-1-1,1 1,0 0,1-1,-1 0,0 0,0 0,1 0,-1 0,0-1,1 1,-1-1,0 0,1 0,-1 0,5-1,8-3,1-1,0 0,-1-1,0 0,22-14,75-50,-89 54,51-33,-10 9,62-54,-122 91,-1-1,1 0,-1 0,0 0,-1-1,1 1,-1-1,0 0,0 0,0 0,-1 0,0-1,0 1,0-1,-1 1,2-10,-3 8,0 0,-1 0,1-1,-1 1,-1 0,0 0,0 1,0-1,0 0,-1 1,-7-11,-6-7,-1 0,-2 2,0 0,-1 1,-31-23,34 30,-1 1,-1 1,0 0,0 2,-1 0,0 1,-1 1,-39-9,4 5,-1 3,-66-2,115 11,1-1,0 2,-1-1,1 1,0 0,0 1,0-1,0 1,0 1,0-1,0 1,1 1,-1-1,1 1,0 0,0 1,0-1,-5 7,1 0,2-1,0 1,0 1,1-1,0 1,1 1,0-1,-7 24,-7 45,14-65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8:42.0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0,'1'4,"1"-1,-1 0,1 1,0-1,0 0,0 0,0 0,1 0,-1 0,1-1,0 1,-1-1,7 4,0 2,140 111,-26-23,-62-50,-43-33,0 0,0 1,-1 2,25 28,-31-27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8:43.67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48,'6'-5,"1"0,0 0,0 0,1 1,-1 0,1 1,0 0,0 0,0 1,0-1,0 2,1-1,15 0,-3 1,0 1,0 1,0 1,28 6,-29-3,-1 0,0 2,-1 0,1 1,-1 1,-1 1,0 0,20 16,-12-5,-2 0,0 1,-2 1,31 43,-11-3,-3 2,-2 2,40 109,-70-160,8 20,2-1,21 36,-33-63,1 0,0 0,1-1,-1 0,2 0,-1 0,1-1,0 0,0-1,0 1,1-1,0-1,0 1,13 4,-17-8,-1 0,0 0,0 0,0-1,0 1,1-1,-1 0,0 0,0 0,1-1,-1 1,0-1,0 0,0 0,0 0,0 0,0 0,0-1,0 1,0-1,-1 0,1 1,0-1,-1-1,0 1,3-4,4-5,-1 0,-1-1,0-1,-1 1,5-15,-6 16,-1 0,2 0,0 0,12-17,-17 28,0-1,0 0,0 1,0-1,0 0,0 1,0-1,0 1,0 0,0-1,0 1,0 0,0 0,0 0,0-1,1 1,-1 0,0 0,0 1,0-1,0 0,0 0,0 1,0-1,1 0,-1 1,0-1,0 1,0-1,0 1,1 1,32 26,-25-21,268 269,-262-260,77 89,-4 5,-5 3,102 185,-179-289,-1 0,-1 0,0 0,0 1,5 18,-9-24,1 0,-1 0,0-1,0 1,0 0,-1 0,1-1,-1 1,0 0,0-1,0 1,-1-1,1 1,-1-1,0 1,1-1,-2 0,1 0,-3 4,-143 178,134-168,1-2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8:44.76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0 581,'1'-15,"1"1,0-1,1 1,1 0,0-1,1 2,0-1,1 0,10-15,12-17,36-47,-59 87,123-142,-43 55,-82 90,0 0,1-1,-1 1,1 0,-1 1,1-1,0 1,0-1,0 1,0 0,7-2,7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8:45.56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1 276,'4'-9,"6"-2,1-4,3-4,-1-3,2 3,2-1,3 0,-2-1,0 2,-3 1,0 4,2 3,-2 0,1-3,2-3,-2 1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8:50.40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28 755,'2'0,"0"-1,0 1,0-1,0 0,0 1,0-1,0 0,0-1,0 1,0 0,-1 0,1-1,0 1,-1-1,3-2,24-32,-18 23,38-50,43-75,-75 112,-2-2,0 1,-3-2,0 0,-1 0,5-30,-11 30,-2 1,0 0,-2-1,-5-43,4 69,0-1,0 0,0 1,0-1,-1 1,1-1,-1 1,0 0,0 0,0 0,-1 0,1 0,-1 0,0 0,1 1,-1-1,0 1,-1 0,1 0,0 0,-1 0,1 1,0 0,-1-1,0 1,1 0,-1 1,0-1,0 0,-4 1,2-1,0 1,0 0,0 0,0 1,0-1,1 1,-1 0,0 1,1-1,-1 1,0 0,1 1,0-1,0 1,0 0,0 1,0-1,-8 9,4 1,2 0,-1 1,1 1,1-1,1 1,0 0,-5 31,-3 2,-6 27,4 0,2 2,4-1,4 1,4 102,4-141,1 1,2-2,2 1,1-1,16 38,-23-70,1 0,0 0,0 0,0-1,1 1,0-1,0 0,0 0,0 0,0-1,1 1,0-1,0 0,-1 0,2-1,-1 0,0 0,0 0,1 0,-1-1,1 0,9 1,15 1,0-1,0-1,32-4,-39 2,31-3,-1-2,1-2,-2-3,77-25,-121 33,-1 0,1-1,-1 0,0 0,0-1,-1 1,1-1,-1-1,0 1,0-1,-1 0,0-1,6-8,2-8,0 0,16-45,2-6,-7 26,-14 26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8:53.53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1 242,'0'-4,"0"-6,4-1,1-3,5 1,0-2,3 2,3-1,0-3,0 2,-2-1,1-2,2-2,3 2,-3 0,1 3,-4 4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8:55.02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0,'1'4,"1"-1,0 1,0-1,0 1,0-1,0 0,1 0,-1 0,1 0,0 0,5 3,10 13,215 325,667 1102,-883-1415,119 221,-103-182,41 122,-69-176,-1 0,-1 0,0 0,-2 0,0 0,0 1,-1-1,-1 0,-5 24,-1-12,0-1,-3 0,0-1,-21 41,-21 29,-81 115,95-159,-3-1,-2-2,-73 66,103-104,-1 0,0 0,-1-2,0 1,0-2,-1 0,-17 6,27-12,-1 0,1-1,-1 0,1 0,-1 0,1-1,-1 0,0 0,1 0,-1-1,1 0,-1 0,1-1,0 0,-1 0,1 0,0-1,0 0,1 0,-1-1,-8-6,-6-7,1-2,1 0,0-1,2-1,0 0,1-2,2 1,0-2,1 1,2-2,-13-41,10 19,2 1,3-1,1-1,3 0,2-79,4 87,1 0,2 1,2-1,2 1,2 0,1 1,1 0,3 1,1 1,1 0,2 2,2 0,1 1,1 1,2 1,1 2,36-31,-2 14,2 2,1 3,3 2,1 4,116-43,380-91,-221 74,-255 68,1 3,1 4,104-9,-183 29,49-9,-58 9,-1-1,1 1,-1-1,1 1,0-1,-1 1,0-1,1 0,-1 0,1 0,-1 0,0 0,0 0,0 0,1 0,-1-1,0 1,0 0,-1-1,1 1,0-1,0 1,-1-1,1 1,-1-1,1 1,-1-1,0 0,1 1,-1-4,-3-11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8:55.6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21 703,'-1'0,"0"-1,0 1,0 0,0-1,0 1,0-1,0 1,0-1,0 0,0 1,0-1,0 0,1 0,-1 1,0-1,0 0,1 0,-1 0,1 0,-1 0,1 0,-1 0,1 0,-1 0,1 0,0 0,0 0,0 0,-1-1,1 1,0 0,0 0,1 0,-1 0,0 0,0 0,1-2,8-41,12 5,2 2,1 0,55-62,-14 16,-20 24,127-182,-154 212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8:56.10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0,'5'0,"9"0,12 0,9 9,8 6,4 6,4 8,5 2,7 6,-4 0,-3 2,-3-5,-10-4,-4-7,-8-4,-10-5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18.83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1 166,'23'-3,"0"-1,0-1,0-1,-1-1,0-1,36-18,121-42,-129 39,-37 20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8:57.2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52 0,'-1'7,"0"-1,0 1,-1-1,0 0,0 1,0-1,-4 7,-8 23,8-17,2 1,0 0,1 0,1 0,1 33,1-47,0 0,1 1,0-1,0 0,1 0,0 0,0 0,0 0,1 0,0-1,0 1,1-1,-1 1,1-1,0-1,0 1,1 0,-1-1,1 0,0 0,0 0,7 3,13 5,1-1,0-1,0-1,32 6,116 15,-81-15,-20-3,393 86,-440-90,0 1,0 1,-1 2,-1 0,0 1,43 32,-53-33,0 1,-1 0,0 1,-1 0,0 1,-1 0,-1 1,0 0,-1 1,12 34,-8-10,-3 0,-1 1,-2 0,-2 1,-1-1,-3 1,-5 55,-3-30,-2-1,-4-1,-39 120,26-115,-50 101,60-142,-1-1,-1-1,-2 0,-1-1,-42 42,57-63,-1 0,0-1,0 0,-1-1,1 1,-1-1,0-1,-14 5,20-7,-1 0,0 0,1-1,-1 0,0 1,0-1,0 0,1 0,-1 0,0-1,0 1,1-1,-1 1,0-1,1 0,-1 0,1 0,-1 0,1-1,-1 1,1-1,0 1,0-1,0 0,0 0,0 0,0 0,0 0,-2-5,3 6,0-1,0 1,0 0,0-1,1 1,-1-1,1 1,-1-1,1 1,0-1,-1 0,1 1,0-1,0 1,0-1,0 0,0 1,0-1,1 1,-1-1,1 0,-1 1,1-1,1-2,-1 2,1 0,0 0,0 0,0 0,1 0,-1 0,0 1,1-1,-1 1,1-1,-1 1,1 0,3-1,0 0,1 0,-1 1,1 0,0 0,-1 0,1 1,0 0,0 0,-1 0,1 1,10 3,-5 2,0 0,-1 1,0 1,0 0,-1 0,0 1,0 0,-1 1,0 0,11 17,6 12,33 67,-9-1,59 179,7 120,-61-201,-43-157,2 0,2-1,2-1,2 0,42 66,-60-107,0 0,0 0,1 0,-1 0,1 0,0-1,0 0,0 1,0-1,4 2,5-1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8:57.90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1,'4'8,"6"12,10 7,5 11,8 12,6 10,9 13,6 6,2-2,-5 0,-6-6,-3-6,-8-9,-5-11,-9-8,-6-7,-2-7,-4-9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8:58.56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1 972,'1'-4,"0"1,1-1,0 1,0-1,0 1,0-1,0 1,1 0,-1 0,1 0,0 0,0 1,0-1,0 1,5-3,2-3,188-146,-25 20,95-77,108-91,-349 277,31-36,-53 55,11-12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8:59.3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410 24,'-2'-2,"-1"-1,0 1,0 0,-1 0,1 0,0 0,-1 1,1-1,-1 1,1 0,-1 0,0 0,1 1,-1-1,0 1,0 0,1 0,-1 0,0 0,-6 2,3 0,-1-1,1 2,0-1,0 1,0 0,1 0,-1 1,1 0,-9 6,-3 8,0 0,2 0,0 2,1 0,1 1,1 0,1 1,-17 40,8-6,3 1,-19 89,13 16,23-145,0 0,1 1,1-1,0 0,2 0,0 0,7 22,-6-30,0 0,1-1,0 0,0 0,1 0,0-1,1 0,-1 0,1 0,1-1,-1 0,1 0,0-1,0 0,1 0,0-1,11 4,21 6,0-1,70 11,-51-12,-59-12,9 2,0 1,1 0,-1 0,0 1,16 8,-24-11,0 1,0-1,0 1,0 0,0 0,0-1,-1 1,1 0,-1 0,1 1,-1-1,0 0,0 0,0 1,0-1,0 1,0-1,-1 0,1 1,-1 0,0-1,0 1,0-1,0 1,0-1,0 1,-1-1,1 1,-2 2,-27 92,-4-1,-5-3,-60 110,57-119,39-80,0 0,0 0,-1-1,1 1,-1 0,0-1,0 1,-3 2,-7 3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8:59.9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0 880,'1'-3,"0"0,0 0,0 1,0-1,1 0,-1 1,1-1,-1 1,1-1,0 1,4-4,2-3,140-179,133-182,-242 315,-8 13,-3-1,30-58,-51 79,-6 8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00.63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0,'9'5,"2"4,4 7,12 4,6 7,6 3,0 6,3 0,2 3,-2-1,-4-3,-4-7,-7-4,-5-6,-2-6,-4-1,-4-3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01.69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98 125,'0'-3,"-1"1,0-1,-1 0,1 1,0-1,-1 1,1-1,-1 1,0 0,0 0,0 0,0 0,0 0,0 0,-1 1,-2-3,2 2,-1-1,0 1,1 0,-1 0,0 0,0 0,0 1,0-1,0 1,-5-1,8 3,0-1,0 0,0 1,0-1,0 0,0 1,0 0,0-1,1 1,-1-1,0 1,0 0,0 0,1-1,-1 1,0 0,1 0,-1 0,1 0,-1 0,1 0,-1 0,1 0,0 0,-1 0,1 0,0 0,0 0,0 0,0 0,0 0,0 0,0 0,0 2,5 39,6-7,1-1,2 0,1-1,2-1,1 0,36 48,-42-62,1 0,1-1,0-1,1 0,1-1,23 17,-38-31,0 0,0 0,0 0,1 0,-1 0,0-1,0 1,1 0,-1-1,0 1,1-1,-1 0,0 1,1-1,-1 0,0 0,1 0,-1 0,1 0,-1 0,0 0,1-1,-1 1,1 0,-1-1,0 1,0-1,3-1,-2 0,-1 0,0 0,1 0,-1 0,0 0,0-1,-1 1,1 0,0-1,-1 1,1-1,-1 1,0 0,0-6,0-8,-1 0,-1 0,-7-30,-81-200,39 116,50 129,1-1,-1 1,0-1,1 0,0 1,-1-1,1 1,0-1,0 0,0 1,0-1,0 0,0 1,0-1,0 0,1 1,-1-1,2-2,-2 3,1 0,0 0,0 0,0 1,0-1,0 0,0 1,0-1,0 0,0 1,0-1,0 1,0 0,1-1,-1 1,0 0,0 0,0 0,3 0,7 0,-1 1,1 1,0 0,16 6,-14-5,72 21,133 32,77 27,-274-75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02.89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2 306,'0'-36,"-1"11,1-1,1 1,1 1,9-44,-10 63,1-1,0 1,0 0,0 0,0 0,1 0,0 0,0 1,0-1,0 1,1-1,0 1,0 1,0-1,0 0,1 1,-1 0,1 0,0 0,0 1,0 0,0 0,1 0,-1 0,0 1,11-2,-1 2,0 1,-1 0,1 1,-1 0,1 1,-1 1,0 0,0 1,0 1,0 0,-1 1,0 0,0 1,0 1,-1 0,0 0,20 19,10 14,-2 2,-2 2,38 57,-25-32,-14-21,69 84,-91-116,2 0,0-1,0-1,2-1,21 14,-35-25,0 0,0-1,0 0,1 1,-1-2,0 1,1-1,-1 1,1-1,5 0,-9-1,0-1,0 1,-1 0,1-1,0 1,0-1,-1 0,1 1,0-1,-1 0,1 0,-1 0,1 0,-1 0,1-1,-1 1,0 0,0-1,1 1,-1 0,0-1,0 0,-1 1,1-1,0 0,0 1,-1-1,1 0,-1 0,0 1,1-1,-1 0,0-3,2-22,-1 1,0-1,-3 1,0-1,-10-45,2 31,-2 0,-31-72,28 89,12 23,10 14,39 52,4-2,2-2,68 61,-82-84,421 351,-312-274,-140-110,0 1,-1-1,1 1,-1 1,-1-1,1 1,-1 0,9 15,-13-18,0 0,0-1,0 1,0 0,-1 0,1-1,-1 1,0 0,0 0,-1 0,1 0,-1-1,0 1,0 0,0-1,0 1,0 0,-1-1,0 1,0-1,0 0,-3 5,-170 265,137-207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03.78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1 900,'0'-2,"1"0,-1-1,1 1,-1-1,1 1,0 0,0 0,0-1,0 1,1 0,-1 0,1 0,-1 0,1 1,2-3,32-26,-26 23,327-239,302-250,-617 475,-13 12,-1 1,2 0,-1 0,1 1,19-11,-13 12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04.68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1 448,'5'-2,"1"1,0 0,0-1,-1 0,1-1,-1 1,0-1,0 0,8-6,8-4,555-315,-458 258,-103 61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19.5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0,'7'2,"0"0,0 0,0 1,-1 0,1 0,-1 0,11 9,2-2,49 27,100 72,-145-91,-1 0,-1 2,0 0,-1 2,-1 0,-2 1,23 38,-3 10,-4 2,-3 1,38 146,-63-196,-1 1,-2-1,0 1,-3 33,0-37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05.8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405 833,'23'-1,"0"-1,0 0,0-2,0-1,-1-1,28-12,127-64,-143 65,42-24,-2-3,94-72,-161 111,-1 0,-1 0,1 0,-1-1,0 0,0 0,-1 0,1-1,-1 1,-1-1,4-9,-5 12,-1-1,0 0,0 0,-1 0,1 0,-1 0,0 0,-1 0,1 0,-1 0,0 1,0-1,0 0,-1 0,0 1,0-1,0 1,-4-7,-14-18,-2 0,-1 1,-1 1,-1 2,-2 0,0 2,-1 1,-2 1,0 1,-36-17,56 32,-1 0,0 1,0 0,0 1,0 0,0 0,-1 1,1 1,-1 0,0 1,1 0,-1 0,-12 3,8 1,0 0,1 1,0 0,0 1,0 1,0 1,1 0,-18 13,-10 15,0 1,3 2,1 2,-41 58,28-35,4 1,2 3,-61 123,99-174,1 0,1 1,0-1,1 1,1 0,0 0,2 0,0 1,2 26,2-20,1-1,1 0,2 0,0 0,1-1,15 29,5 0,3-1,2-2,2-2,3-1,46 46,-50-61,0-2,2-1,1-1,1-2,1-2,1-1,82 30,-105-45,1-1,0 0,0-2,33 5,-45-8,-1-1,1 0,0 0,0 0,-1-1,1 0,0 0,-1 0,1-1,-1 1,1-2,-1 1,0 0,0-1,0 0,0 0,0-1,-1 1,7-6,20-28,0-2,44-74,33-92,-68 127,-24 50,-1 4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06.76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0 625,'2'-5,"-1"-1,1 1,1 0,-1-1,1 1,0 0,0 0,7-8,4-7,15-25,42-51,-40 58,50-83,-69 100,29-35,-3 4,-18 25,40-45,-39 50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08.6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81 681,'-3'2,"0"0,1 1,-1-1,1 0,0 1,0 0,0-1,0 1,0 0,0 0,1 0,-1 0,1 0,0 1,-1 3,-3 5,-3 8,0 1,1 0,1 0,1 0,1 1,1 0,1 0,1 0,1 0,4 30,-1-23,2 0,1 0,1-1,1 0,2 0,0-1,20 35,-24-53,0 0,0 0,1 0,0-1,0 1,1-2,15 13,-20-18,1 1,-1-1,1 0,0 0,0 0,0 0,0-1,0 1,0-1,0 0,1 0,-1-1,0 1,0-1,1 0,-1 0,0 0,1-1,-1 0,0 1,0-1,7-3,-9 2,1 1,-1-1,1 0,-1 0,0 0,1-1,-1 1,0 0,-1-1,1 1,0-1,-1 0,1 0,-1 1,0-1,0 0,0 0,0 0,-1 0,1 0,-1 0,0-1,0 1,0-3,0-8,-1 0,0 1,-1-1,-4-13,-12-37,-2 1,-36-76,-70-112,109 219,16 31,-4-9,-1 0,1 0,1 0,0 0,1-1,-1 1,2-1,-2-11,4 21,0 0,0 1,1-1,-1 0,0 1,0-1,1 0,-1 1,0-1,1 1,-1-1,1 1,-1-1,1 1,-1-1,1 1,-1-1,1 1,-1 0,1-1,0 1,-1 0,1 0,-1-1,1 1,0 0,-1 0,1 0,0 0,-1 0,1-1,0 1,-1 1,1-1,0 0,-1 0,1 0,0 0,-1 0,1 1,0-1,-1 0,1 0,-1 1,2 0,33 13,-34-14,618 315,-588-298,-11-5,1-2,1 0,-1-1,35 10,-55-19,1 0,-1 0,0 0,0 0,1 0,-1-1,0 1,0 0,1-1,-1 1,0 0,0-1,0 0,0 1,0-1,0 0,0 1,0-1,0 0,0 0,0 0,0 0,0 0,0 0,-1 0,1 0,-1 0,1 0,0 0,-1-1,0 1,1 0,-1 0,0 0,0-1,1 1,-1-2,4-54,-5 49,-1-53,-2 1,-4 0,-2 1,-2 0,-3 1,-3 0,-2 1,-54-107,51 128,-1 0,-1 1,-2 2,-40-38,52 60,13 19,3-5,0 1,0-1,1 0,-1 1,1-1,0 0,0 0,3 4,164 144,-53-52,-73-57,-16-16,53 42,-71-63,1 0,0-1,0 0,0 0,0-1,1 0,-1-1,1 0,0 0,16-1,11-1,61-8,-96 8,1 0,0 0,0-1,0 1,-1-1,1 0,0-1,-1 1,1 0,-1-1,1 0,-1 0,0 0,0 0,0-1,0 1,0-1,0 0,3-4,1-7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09.69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0,'4'0,"6"9,5 6,5 2,7 5,4 4,4 2,2 0,2 0,-1-1,-3 0,2-1,-2-1,-6 1,-5-6,-1 0,-5-5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10.7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0 729,'1'-2,"1"0,-1-1,1 1,0 0,-1 0,1 0,0 0,0 1,0-1,4-2,6-6,21-27,-2-2,-1-1,34-61,-14 28,-36 55,-1 0,18-35,75-164,-102 206,0 0,0 0,-1 0,3-22,-4 12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23.68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156 1,'1'12,"1"0,0 1,1-1,1 0,-1-1,2 1,9 18,3 10,148 335,-14-34,-122-270,120 306,-29 11,-112-353,57 265,-56-242,-2 1,-3 0,-4 69,-1-120,1 0,-1 0,0 1,-1-1,0 0,0 0,-1-1,0 1,0 0,-1-1,-7 12,7-14,-1 0,0-1,0 0,0 1,0-2,-1 1,1 0,-1-1,0 0,0-1,0 1,-1-1,1 0,-14 1,-4 1,-1-2,1 0,-1-2,0-1,1 0,-1-2,1-1,0-1,0-1,0-1,1-1,-41-21,31 12,1-2,0-1,1-1,2-2,0-1,1-1,-42-52,52 55,2-1,1 0,1-1,0-1,2 0,1-1,2 0,0-1,2 0,-8-52,12 58,2 1,0-1,2 0,0 1,1-1,2 1,0 0,0 0,2 0,1 0,0 1,1 0,1 1,1 0,19-26,3 3,1 2,63-57,-75 77,1 2,0 0,1 1,1 2,0 0,42-16,-44 24,0 0,0 2,0 0,0 1,1 2,-1 0,1 1,-1 2,1 0,-1 1,42 12,-33-6,-1 2,0 1,0 2,-1 0,-1 2,-1 1,45 37,-17-10,98 61,-131-91,7 4,58 27,-76-41,-1-1,1 1,0-1,0-1,0 0,0-1,0 0,0-1,21-1,-29 0,-1 1,1-1,0 0,-1 0,1 0,-1 0,1 0,-1-1,0 1,1-1,-1 0,0 0,0 1,0-1,-1 0,1-1,0 1,-1 0,1 0,-1-1,0 1,0-1,0 1,0-1,0 1,0-1,-1 0,1 0,-1-3,2-12,-1 0,0-1,-4-26,1 14,-21-335,20 337,1 6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24.98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273 88,'0'-4,"0"0,-1 1,0-1,0 0,0 1,0-1,-1 1,0-1,1 1,-1 0,0-1,0 1,-1 0,1 0,-1 1,1-1,-1 0,0 1,0 0,0 0,-1 0,1 0,0 0,-1 0,1 1,-1 0,1 0,-5-1,2 0,-1 0,1 1,-1 0,1 0,-1 0,0 1,1 0,-1 0,0 1,1 0,-1 0,1 0,-1 1,1 0,-9 4,9-1,-1-1,0 2,1-1,0 1,0-1,1 2,0-1,0 1,0-1,1 1,0 1,0-1,0 0,1 1,1 0,-1 0,1 0,1 0,-1 0,0 12,2-6,-1 0,2 1,0-1,0 0,1 0,1 1,1-1,0-1,0 1,13 25,8 1,2-1,1-2,66 68,-48-57,39 56,-76-89,0-1,-2 1,0 1,0-1,-2 1,0 0,-1 0,0 1,-1-1,-1 1,-1 0,-1 22,0-29,0 0,-1 1,0-1,-1 0,0 0,0 0,-1 0,-1-1,1 1,-2-1,1 0,-1 0,-1 0,1 0,-1-1,-1 0,0-1,0 1,0-1,-1-1,-11 8,16-12,-1 0,1-1,-1 1,0-1,0 0,1-1,-1 1,0 0,0-1,0 0,-4 0,7 0,0 0,0 0,-1 0,1-1,0 1,0 0,0-1,0 1,0 0,0-1,0 0,0 1,0-1,0 1,0-1,0 0,0 0,1 1,-1-1,0 0,0 0,1 0,-1 0,1 0,-1 0,1 0,-1 0,1 0,-1 0,1 0,0-1,0 1,0 0,0 0,0 0,0 0,0 0,0 0,0-1,0 1,1-2,-1 2,0 0,0 0,0 1,0-1,0 0,1 0,-1 0,0 0,0 0,1 0,-1 0,1 1,-1-1,1 0,-1 0,1 1,-1-1,1 0,0 1,-1-1,1 0,0 1,-1-1,1 1,0-1,0 1,0-1,0 1,-1 0,1 0,2-1,-1 1,0 1,0-1,0 1,0-1,0 1,0 0,0 0,0 0,0 0,-1 0,1 0,0 0,1 2,5 4,-1 0,0 1,0 0,10 14,15 41,-2 1,-4 1,-2 1,-3 1,-3 1,-3 0,9 99,-6 498,-20-507,1-151,1-1,0 0,1 0,0 0,0 0,0 0,4 10,-5-15,1 0,0 0,0 1,-1-1,1 0,0 0,0 0,0 0,0 0,1 0,-1 0,0-1,0 1,0 0,1-1,-1 1,0-1,1 1,-1-1,0 1,1-1,-1 0,1 0,-1 0,1 0,-1 0,0 0,1 0,-1 0,1-1,-1 1,0 0,1-1,-1 1,0-1,1 0,-1 1,1-2,86-42,-64 33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26.08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289 851,'0'-3,"0"0,1 1,0-1,-1 0,1 1,0-1,1 1,-1-1,0 1,1-1,-1 1,1 0,0 0,-1-1,1 1,0 1,1-1,-1 0,0 0,5-2,57-27,-45 23,108-48,193-90,-257 113,-2-3,108-83,-159 111,0 0,-1-1,0 0,-1-1,0 0,0 0,-1-1,0 0,-1 0,8-19,-12 24,-1 0,1-1,-1 1,0 0,-1 0,1-1,-2 1,1 0,0-1,-1 1,0 0,-1-1,1 1,-1 0,-1 0,1 1,-1-1,0 0,0 1,0-1,-1 1,0 0,-5-5,0 0,-1 1,0 1,0 0,-1 0,1 1,-2 1,1 0,-1 0,0 1,0 0,0 1,-1 1,0 0,1 1,-19-2,6 3,1 0,-1 2,1 1,-1 0,1 2,0 1,-30 10,5 3,0 3,2 1,0 3,2 2,0 1,2 3,-45 41,37-24,1 1,3 3,2 2,-72 114,108-152,0 1,2 0,0 0,1 0,0 1,2 0,0 0,1 0,0 1,2-1,0 1,1-1,1 1,1-1,1 1,6 23,-4-29,0-1,0-1,1 1,1-1,0 0,1-1,0 1,0-1,1-1,0 0,20 15,11 5,75 42,-107-67,92 51,130 51,-166-82,0-3,2-2,96 14,17-9,-173-23,1-1,-1 0,0-1,1 1,-1-1,0 0,0-1,1 1,-1-1,0-1,-1 1,1-1,0 0,7-5,6-6,-1-1,27-27,-20 17,51-47,90-65,-129 112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27.07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1 106,'4'-4,"6"-2,5-3,5-1,3 1,-2-1,-1 0,0 2,2 3,1 1,1 3,1 0,0 1,-4-4,-2-1,-3-4,-5-1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28.28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260 1,'-15'0,"-1"0,1 1,0 1,-19 4,27-4,0 0,0 1,1 0,-1 1,1-1,0 1,0 0,1 1,-1-1,1 1,-7 8,2-2,1 2,0-1,1 1,1 0,-1 1,2 0,0 0,1 1,-6 27,9-36,1 1,0-1,0 0,0 0,1 1,0-1,0 0,1 0,0 1,0-1,0 0,1 0,0 0,0 0,1 0,-1 0,1-1,0 1,1-1,-1 0,1 0,0 0,1-1,-1 1,1-1,7 6,10 4,1-1,0-1,1-1,0-1,1-2,-1 0,2-1,-1-1,35 2,-58-8,0 0,0 0,0 0,0 0,0 0,0-1,0 1,0-1,0 1,0-1,0 0,0 0,0 0,0 0,-1 0,1-1,0 1,-1 0,1-1,1-2,-1 1,0 0,0-1,0 1,-1-1,0 1,0-1,0 0,0 1,0-1,0-7,-1-7,-1-1,-1 1,-7-34,7 41,-17-69,-5-37,24 116,0 1,-1-1,1 0,0 0,0 0,0 0,0 0,0 0,0 0,0 0,0 0,0 1,1-1,-1 0,0 0,0 0,1 0,-1 0,1 0,-1 1,2-2,12 7,21 33,-31-33,156 174,56 71,-130-131,-71-103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20.29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0,'1'10,"1"-1,1 0,0 1,0-1,1 0,0-1,0 1,1-1,8 11,-1 2,445 889,-268-436,-157-409,-20-42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29.01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19 8,'-3'-7,"-3"15,-3 20,8-12,2 0,0 0,1 0,1 0,1 0,5 17,40 94,-32-87,97 208,-89-202,1-1,3-2,42 50,-66-89,-1 0,1 0,-1-1,1 0,0 0,1 0,-1 0,0-1,1 0,-1 0,1-1,0 1,-1-1,1 0,11-1,9 1,1-2,30-5,-44 5,-9 1,0-1,0 0,-1 1,1-1,-1-1,1 1,-1 0,0-1,1 0,-1 0,0 0,0 0,0 0,0 0,0-1,-1 0,1 1,-1-1,0 0,0 0,0 0,3-6,2-10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29.55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79,'4'0,"6"0,5-5,5 0,7-1,12 2,8 0,9-2,7 0,7-5,-1 1,-3 2,-9 2,-6 2,-6 2,-8 1,-9 1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30.65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1 154,'3'-1,"1"0,-1 0,0 0,0-1,0 1,1-1,-2 0,1 0,0 0,0 0,2-3,10-6,13-6,0 2,1 1,0 2,1 0,0 2,45-8,-22 9,1 2,106 0,-156 7,1 0,-1 1,1-1,-1 1,0 0,1 0,-1 0,0 0,0 1,0 0,0 0,0 0,0 0,0 0,5 6,-7-6,0 1,0-1,-1 1,1 0,0 0,-1 0,0 0,0 0,0 0,0 0,0 0,0 0,-1 0,0 1,1-1,-1 0,-1 0,1 1,0-1,-1 0,1 0,-3 5,-36 142,-35 164,67-271,2 2,1-1,3 1,2-1,8 55,-7-87,0 0,1 0,1 0,0-1,0 1,1-1,1 0,12 19,-16-27,0 0,0 0,1 0,-1-1,1 1,0-1,0 1,0-1,0 0,0 0,1 0,-1-1,0 1,1-1,-1 1,1-1,0 0,-1-1,1 1,0-1,-1 0,1 1,0-2,0 1,-1 0,1-1,0 1,-1-1,1 0,0-1,-1 1,6-4,3-3,3-1,-14 9,-1 0,1 0,-1 0,1 0,-1 0,1 0,-1 1,1-1,-1 0,1 0,-1 0,0 1,1-1,-1 0,1 0,-1 1,1-1,-1 0,0 1,1-1,-1 0,0 1,1-1,-1 1,0-1,0 1,0-1,1 0,-1 1,0-1,0 1,0-1,0 2,98 282,-7-63,203 529,-290-738,9 24,9 42,-20-68,0 0,-1 0,0 0,0 0,-1 0,-1 0,1 0,-2 0,-3 15,3-19,-1-1,0 1,0-1,0 0,-1 0,0 0,0 0,0-1,0 1,-1-1,-8 6,-64 38,53-35,-302 153,289-150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31.21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0 306,'4'-4,"11"-2,6-3,13-10,9-1,14-6,11-2,6 3,3 1,2-3,-4-1,-7 3,-10 3,-10 4,-10 5,-7 6,-9 3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32.01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0 223,'882'0,"-865"-2,1 0,-1-1,0-1,0-1,0 0,-1-2,26-12,29-10,183-65,-210 75,-33 14,0 0,0 0,0 1,1 0,0 1,0 0,-1 1,23-1,-18 6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32.58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1,'2'11,"0"0,1 0,0 0,1 0,0-1,0 1,10 14,-4-3,301 512,-261-456,-33-53,12 21,37 76,-59-107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33.15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1 456,'9'-1,"0"0,0-1,-1 0,14-4,26-6,591-91,-348 54,263-50,521-75,-978 167,-79 7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34.03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897 54,'-4'-1,"1"0,-1 0,1 0,-1-1,1 1,0-1,0 0,-6-4,-13-7,2 7,0 1,0 1,-1 0,1 2,-1 0,1 1,-1 2,0 0,1 1,-1 1,1 0,0 2,-30 10,27-6,0 0,0 2,0 0,2 1,-1 2,2 0,0 1,0 1,2 1,-30 33,37-35,0 0,0 1,2 0,0 0,0 1,2 0,0 0,1 1,-4 19,9-29,0 0,0 1,0 0,1-1,0 1,1-1,0 1,0-1,1 1,0-1,1 0,0 0,0 0,0 0,1 0,0-1,1 1,0-1,0-1,0 1,11 10,21 13,2 0,0-3,2-1,78 35,-76-40,0 1,-2 2,-1 2,-1 1,36 34,-71-58,-1 0,0 0,0 0,-1 1,1-1,-1 1,1 0,-1-1,0 1,-1 0,1 1,-1-1,1 0,-1 0,0 1,-1-1,1 0,-1 1,0 7,-2-5,1-1,-1 1,0-1,-1 0,1 0,-1 0,-1 0,1 0,-1 0,0-1,-8 9,-6 4,-2 0,0-1,-1-2,-1 0,-34 18,6-10,-2-3,0-2,0-2,-88 14,100-22,-52 3,80-11,1 1,-1-2,1 1,0-2,-1 1,1-2,0 1,0-1,-16-7,9-1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34.61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1 288,'26'-2,"0"-1,0-2,0 0,28-10,11-2,527-151,-527 148,-47 14,20-6,0 1,1 2,47-5,-73 14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35.18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1,'2'20,"1"-1,1 1,1 0,1-1,0 0,2 0,0-1,14 23,8 24,90 182,-31-69,25 64,-108-227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24.4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412 1342,'12'-14,"0"-1,-1 0,0 0,-2-1,1-1,-2 1,10-29,33-131,-42 141,6-21,-2-1,-3-1,-3 0,-2 0,-3 0,-5-71,2 123,0-1,0 1,0-1,-1 1,0 0,0 0,0 0,-1 0,0 0,0 1,-1-1,1 1,-1 0,0 0,-6-6,5 8,1 1,0-1,-1 0,0 1,1 0,-1 0,0 1,0-1,0 1,0 0,0 0,0 1,-1-1,1 1,0 0,0 1,0-1,0 1,-8 2,-3 2,-1 0,1 1,0 1,0 1,1 0,0 1,1 1,0 0,0 1,1 0,-22 25,12-9,1 0,1 2,2 0,-31 61,29-40,2 0,2 2,-21 105,26-71,-4 152,16-194,1 0,3 0,14 66,-14-92,1-1,0 0,1 0,1 0,0-1,1 0,1 0,1-1,0-1,1 1,17 17,-19-25,0-1,0 1,1-2,0 1,0-2,0 1,0-1,1-1,-1 0,1 0,0-1,21 2,11-2,84-7,-122 5,85-11,0-3,-1-4,116-39,253-115,-354 131,-3-5,164-100,-230 123,-2-2,0-1,-2-1,-1-2,-1-1,-2-1,-1-1,-1-2,-2 0,29-60,-31 48,-3 0,-2-2,-2 0,-2 0,-2-1,6-82,-14 103,-1-1,-2 1,-1-1,-1 1,-1 0,-1 0,-2 0,-1 1,-1 0,-1 0,-2 1,0 0,-17-24,22 39,-1 1,-1-1,1 1,-1 1,-1 0,0 0,0 1,-1 0,0 1,0 0,-1 1,0 0,0 0,0 2,-1-1,1 2,-1 0,0 0,0 1,0 1,-1 0,1 1,0 0,0 1,0 0,0 1,0 1,0 0,-23 9,11 0,1 1,0 0,2 2,-1 1,2 0,0 2,1 1,1 0,1 1,0 1,-20 33,20-27,2 0,2 1,0 0,2 1,0 1,3 0,0 0,2 1,-5 49,11-67,1 0,0-1,0 1,2 0,-1-1,2 1,0-1,0 1,1-1,0 0,1-1,12 20,-7-16,1 0,1-2,0 1,1-1,1-1,0 0,0-1,20 12,46 23,103 44,-22-13,-158-75,0 0,1-1,-1 1,0 0,0 1,0-1,-1 1,1-1,0 1,-1 0,0 0,0 0,0 0,0 0,0 0,0 0,-1 1,0-1,1 1,0 4,-2 2,1-1,-1 1,-1 0,0 0,0-1,-3 11,-2 15,-7 59,1-17,-1 89,12-162,1 0,0 0,1-1,-1 1,1 0,-1 0,1 0,0 0,0-1,1 1,-1 0,1-1,0 1,0-1,0 0,0 0,1 1,-1-1,1-1,3 4,-2-4,0 1,0-1,1 0,-1-1,1 1,-1-1,1 1,-1-2,1 1,0 0,0-1,-1 0,1 0,0 0,0-1,6-1,42-10,-1-2,0-3,-1-2,-1-2,-1-2,-1-3,56-38,-84 50,0-1,-2-1,1 0,-2-1,0-1,-1-1,-1 0,13-22,-11 13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21.2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1,'-1'63,"3"-1,2 1,3 0,3-1,35 117,293 664,-311-792,-26-49,1 0,-1 0,1-1,-1 1,1 0,0-1,-1 1,1-1,0 1,0-1,0 0,0 0,0 0,1 0,-1 0,0-1,0 1,1 0,-1-1,0 0,3 1,9-4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36.59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260 152,'-2'-2,"0"0,0 0,0 0,-1 0,1 0,-1 1,0-1,1 1,-1 0,0-1,0 1,0 0,0 1,0-1,0 0,0 1,0 0,0 0,-4 0,3 1,-1 0,0 0,1 1,-1-1,1 1,-1 0,1 0,0 1,0 0,0-1,-4 5,-5 5,1 0,1 1,0 1,0 0,-13 23,14-17,0 1,2 0,0 0,1 1,1 0,1 0,1 1,1-1,1 1,1 23,1-25,2 0,0 0,1-1,0 1,2-1,1 0,0 0,2 0,0-1,1 0,12 18,-11-21,-7-10,1 0,0 0,0 0,1-1,-1 1,8 6,-11-12,0 1,-1-1,1 1,0-1,-1 0,1 1,0-1,0 0,0 0,-1 1,1-1,0 0,0 0,0 0,-1 0,1 0,0 0,0 0,0 0,0-1,-1 1,1 0,1-1,0 0,0 0,-1-1,1 1,-1-1,1 1,-1-1,1 0,-1 0,0 1,0-1,0 0,0 0,1-3,6-21,-1-1,-1 0,-1 0,-1-1,-2 1,-1-38,3-22,35-188,-19 147,-18 95,-2 27,0 0,0 0,0 0,1 1,0-1,0 0,0 0,1 0,3-6,-5 12,0-1,1 1,-1 0,0-1,1 1,-1 0,0 0,1-1,-1 1,1 0,-1 0,0 0,1-1,-1 1,1 0,-1 0,1 0,-1 0,0 0,1 0,-1 0,1 0,-1 0,1 0,-1 0,1 0,-1 1,0-1,1 0,-1 0,1 0,-1 1,0-1,1 0,-1 0,1 1,-1-1,0 0,1 1,-1-1,0 0,1 1,14 19,-13-17,155 279,-63-101,-86-166,0 0,1-1,1 0,0 0,1-1,1-1,0 0,21 17,-15-16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38.12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315 284,'-4'-36,"0"0,-3 1,0-1,-3 2,-14-37,12 35,140 391,224 580,-322-844,53 183,-72-226,-2 1,-2 0,1 90,-7-117,-2-1,-1 1,0 0,-1-1,-10 33,11-48,0-1,-1 1,0-1,1 0,-2 0,1 0,0-1,-1 1,0-1,0 0,0 0,-1 0,1 0,-1-1,0 0,0 0,0 0,0-1,-1 1,1-1,-1 0,1-1,-1 0,0 0,-10 1,-10-1,0 0,-1-2,1-1,1-2,-1 0,0-1,1-2,0-1,0-1,1 0,0-2,-27-17,15 5,0-1,1-2,2-1,1-2,1-1,-44-57,62 71,2-2,0 1,1-1,1-1,1 0,0 0,2-1,0 0,1 0,1 0,-2-29,5 37,0-1,1 0,1 0,0 1,1-1,0 0,1 1,0-1,1 1,0 0,1 0,1 1,0-1,0 1,1 0,0 1,1 0,1 0,12-11,5-1,0 2,2 1,1 1,0 2,1 0,1 3,0 0,1 2,0 1,51-8,-40 11,-1 3,1 2,0 1,0 2,0 2,0 2,76 20,17 18,-2 6,144 76,-9-5,-233-105,50 13,-71-24,0-1,0-1,0 0,0-1,0-1,22-1,-35 1,0-1,1 1,-1-1,0 1,1-1,-1 0,0 0,0 0,0 0,1 0,-1-1,-1 1,1 0,3-3,4-8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39.17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180 99,'0'-6,"0"0,0 0,0-1,-1 1,0 1,0-1,-1 0,1 0,-6-10,6 14,-1-1,0 1,0 0,0 0,0 0,-1 0,1 1,0-1,-1 0,1 1,-1 0,0 0,1-1,-1 2,0-1,0 0,1 0,-1 1,0 0,0-1,0 1,-4 1,3-1,-1-1,1 2,0-1,0 0,0 1,0 0,0 0,0 0,0 1,0-1,0 1,0 0,0 0,1 0,-1 0,1 1,0 0,0-1,0 1,0 0,0 1,1-1,-1 0,1 1,0 0,0-1,0 1,0 0,1 0,-1 0,1 0,0 0,1 0,-1 0,0 8,0 6,1 0,0 0,1 1,1-1,1 0,10 34,4-3,2-1,3 0,1-2,2-1,3-1,1-1,60 68,27 11,131 108,-237-221,8 6,0 2,-2 0,0 1,22 31,-35-45,0 1,-1-1,1 1,-1 0,0 0,0-1,0 2,-1-1,1 0,-1 0,-1 0,1 1,-1-1,0 0,0 1,0-1,-1 0,0 0,0 1,0-1,-1 0,1 0,-1 0,-1 0,1-1,-6 9,-11 11,0-1,-2 0,-1-2,-1 0,-28 19,7-10,-2-1,-50 23,95-51,-1 0,0 0,1 0,-1 0,0-1,0 1,1 0,-1-1,0 1,0-1,0 0,0 1,0-1,0 0,0 0,0 0,1-1,-1 1,0 0,0-1,0 1,0-1,0 0,1 1,-1-1,0 0,1 0,-1 0,-1-2,1 1,1 0,0-1,0 1,0 0,0-1,1 1,-1-1,0 0,1 1,0-1,0 1,0-1,0 0,0 1,0-1,1 1,-1-1,1 0,0 1,-1-1,3-2,-3 3,1 0,0 0,-1 0,1 0,0 0,0 0,0 0,1 0,-1 1,0-1,1 0,-1 1,1-1,-1 1,1-1,0 1,0 0,0 0,0 0,-1 0,1 0,1 0,1 0,0 0,0 1,-1 0,1 0,-1 1,1-1,0 1,-1 0,1 0,-1 0,0 0,1 0,5 4,5 3,-1 1,0 0,-1 1,1 1,12 14,1 5,-2 0,-1 2,-2 0,0 1,24 58,-24-38,-2 0,-2 1,11 71,-9 11,-6 0,-7 186,-10-124,3 167,1-356,0 0,1 0,1 0,4 16,-6-23,1 1,0-1,0 0,1 0,-1 1,0-1,1 0,-1 0,1 0,0 0,0 0,0-1,-1 1,2-1,-1 1,0-1,0 1,0-1,1 0,3 1,13 2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40.16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1 857,'22'-3,"1"-1,-1-1,1-1,-1 0,-1-2,39-20,-16 9,594-294,-627 307,0-1,-1 0,0 0,0-1,0 0,-1-1,0 0,-1 0,8-11,-13 14,0 0,0 0,0 0,-1 0,0-1,0 1,-1 0,1-1,-2 0,1 1,-1-1,1 0,-2 1,1-1,-1 0,0 1,0-1,-4-8,0 0,-1-1,0 1,-1 0,-1 0,-1 1,0 0,0 1,-1 0,-1 0,-1 1,1 0,-2 1,-25-18,31 24,-1 1,0 0,1 0,-1 0,0 1,-1 0,1 1,-1-1,1 2,-1-1,1 1,-1 1,0 0,1 0,-1 0,0 1,0 0,1 1,-1 0,1 1,0-1,0 1,0 1,0 0,0 0,1 0,-13 11,-13 12,1 2,-51 62,-45 78,111-146,-28 38,-48 89,81-128,1 1,1 0,2 1,0 0,1 1,1-1,-4 48,10-62,1-1,0 0,1 0,0 0,0 0,1-1,0 1,0-1,1 1,0-1,0 0,1 0,1-1,6 9,8 8,1-2,45 38,-14-19,1-2,3-3,1-2,1-3,115 44,-134-64,1-2,0-1,1-3,-1-1,1-2,0-2,74-8,-85 4,-1-1,-1-2,1-1,-1-1,0-1,-1-1,-1-2,35-21,-46 23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41.10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28,'4'0,"6"-5,5-1,5 1,7 0,4 2,0 1,0 1,-2 1,3 0,5 0,0 0,-1 0,-4 1,-2-1,-2 0,-2 0,-5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42.55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0 224,'6'-224,"15"282,3-2,53 93,-62-121,107 188,104 202,-225-415,1-1,-1 1,0-1,0 1,0 0,0 0,0 0,-1-1,1 1,-1 0,0 0,0 0,0 0,0 0,0 0,-1 0,1-1,-1 1,0 0,0 0,0 0,0-1,-2 4,0-3,1-1,-1 1,0 0,-1-1,1 1,0-1,-1 0,1 0,-1 0,0-1,1 1,-1-1,0 0,0 0,0 0,-6 0,-160 4,170-4,0-1,0 0,0 0,-1 0,1 0,0 1,0-1,-1 0,1 0,0 0,0 0,-1 0,1 0,0 0,0 0,-1 0,1 0,0 0,-1 0,1 0,0 0,0 0,-1 0,1 0,0 0,0 0,-1 0,1-1,0 1,0 0,0 0,-1 0,1 0,0 0,0-1,0 1,-1 0,1 0,0-1,0 1,0 0,0 0,0 0,-1-1,1 1,0 0,0 0,0-1,10-12,23-12,11 2,88-33,-78 35,-37 15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43.27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0,'0'10,"1"0,1 0,0 0,0 0,1 0,0-1,6 12,38 68,-17-34,275 567,-290-593,1-1,2-1,0-1,41 44,-42-53,0-2,1 0,1-1,0 0,1-2,0 0,30 11,-18-10,49 11,-80-23,1-1,-1 0,0 1,0-1,0 0,0 0,1 0,-1 0,0 0,0 0,0 0,0-1,1 1,-1 0,0-1,0 1,0 0,0-1,0 1,0-1,2-1,4-7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43.92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0 141,'0'-5,"5"0,0-5,5 0,5 1,-1-1,2 0,2 2,3 3,-2-3,-1 1,-3-3,5 0,-1-3,4 1,-1 3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44.96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1 197,'1'-3,"0"0,0 0,0 0,0 0,1 1,-1-1,1 0,-1 1,1-1,0 1,0 0,4-3,1-3,9-13,2 1,0 1,1 0,1 2,1 0,23-14,-42 30,0 0,0 0,1 0,-1 0,0 0,1 1,-1-1,0 1,1 0,-1 0,1 0,-1 0,0 0,1 0,-1 0,1 1,-1 0,0-1,1 1,-1 0,3 1,0 1,0 1,0-1,-1 1,1 0,-1 0,0 0,0 1,5 8,2 4,-1 1,0 0,-2 1,8 23,-5-2,-1 0,-2 0,4 81,-11 129,-3-140,2-28,4 226,0-242,3-1,26 107,-28-153,1-1,0 1,2-1,0 0,1-1,1 0,0 0,19 22,-19-29,0 1,0-2,1 0,0 0,1-1,0 0,0-1,1 0,0-1,0-1,1 0,16 4,5-2,1-2,-1-2,60-1,-32-2,-63 1,1-1,0 0,0 0,-1 0,1 0,0 1,0-1,-1 0,1 1,0-1,-1 1,1-1,0 1,-1-1,1 1,-1-1,1 1,-1 0,1-1,-1 1,1-1,-1 1,0 0,1 0,-1-1,0 1,0 0,0 0,1-1,-1 1,0 0,0 0,0-1,0 2,-2 33,1-24,-1 17,3 0,0 0,2 0,11 51,41 111,-29-107,-19-59,120 473,-124-485,-2 0,0 0,0 0,-1 0,0 0,-1 0,-1 0,0-1,-6 20,5-23,0 0,-1 0,0 0,-1-1,0 1,0-1,0-1,-1 1,0-1,0 0,-1 0,1 0,-15 8,1-2,4-1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45.45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1 821,'4'0,"14"-5,13-5,14-9,25-20,26-14,10-8,12-2,12-7,5-5,1-2,-5-1,-13 8,-17 8,-22 10,-16 14,-18 9,-17 10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22.3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71,'7'-7,"0"0,1 1,0 0,0 0,0 1,0 0,1 0,0 1,0 0,0 1,0 0,13-2,-8 3,1 1,-1 0,1 1,0 1,-1 0,1 1,23 6,-20-3,0 0,-1 1,1 0,-1 2,-1 0,0 1,0 0,0 2,18 15,-26-19,0 1,-1 0,0 0,0 1,-1 0,0 0,-1 1,0-1,0 1,-1 0,0 1,-1-1,0 0,-1 1,0 0,-1 0,1 15,-3-14,0 0,0 0,-1-1,0 1,-1-1,-1 1,0-1,0 0,-1 0,0 0,-1-1,0 0,-12 14,-9 8,-1-2,-51 42,-21 23,99-94,0 0,0 0,0 0,0 0,0 1,0-1,0 0,0 0,0 1,0-1,1 1,-1-1,1 1,-1-1,1 1,-1-1,1 2,1-2,-1-1,1 0,0 0,-1 1,1-1,0 0,-1 0,1 0,0 0,0 0,-1 0,1 0,0 0,0 0,-1 0,1 0,0 0,-1 0,1-1,0 1,-1 0,1-1,1 0,51-25,29-21,2 4,141-51,100-16,-298 99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46.24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1 350,'205'12,"-27"0,-171-12,245-5,-224 2,0-1,-1-1,1-2,-2-1,1-1,-1-1,25-13,39-21,132-43,-125 52,99-51,-123 49,-46 27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46.92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1,'0'6,"1"0,0 0,1 0,-1 1,1-1,1-1,3 9,4 10,70 187,9-5,9-3,207 317,-288-493,-6-7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47.59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0 605,'146'-7,"226"-41,-284 35,1462-287,-605 78,-932 218,27-5,-38 9,-1-1,0 1,1 0,-1 0,1 0,-1 0,1 0,-1 0,1 0,-1 1,1-1,-1 1,0-1,1 1,-1-1,0 1,1 0,-1-1,0 1,0 0,2 1,1 9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48.40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708 172,'-1'-5,"0"0,0 1,0-1,-1 1,1-1,-1 1,0-1,-1 1,1 0,-1 0,0 0,0 1,0-1,0 1,-7-6,-57-42,55 44,0 0,0 1,-1 1,0 0,0 0,-1 1,1 1,-1 0,1 1,-1 1,0 0,-23 2,18 1,0 0,-1 2,1 0,0 1,1 1,0 1,0 0,-29 18,30-15,0 1,1 1,0 1,1 0,1 1,0 0,1 1,-17 25,22-28,1 0,0 1,1 0,0 0,1 0,1 1,0 0,1 0,0 0,1 0,1 0,0 17,2-25,0-1,0 1,0-1,1 0,0 1,0-1,0 0,1 0,0 0,0 0,0-1,0 1,1-1,0 0,0 0,0 0,0 0,1-1,-1 0,1 0,0 0,7 3,14 6,0-1,1-1,32 8,-39-12,73 20,446 153,-524-173,0 0,0 2,-1 0,0 0,-1 2,0-1,0 2,-1 0,14 15,-20-18,0 1,-1-1,0 1,0 0,-1 0,0 0,-1 1,0-1,0 1,-1 0,0-1,-1 1,0 0,-1 0,0 0,-2 12,0 2,-2-1,-1 0,-1 0,-1 0,-1-1,-1 0,-18 33,-9 4,-55 71,82-119,-1 1,1-2,-2 1,0-1,0-1,-1 0,0 0,0-2,-1 1,0-1,-26 9,20-10,-1-1,0-1,0-1,0-1,-1 0,1-1,0-2,-22-2,-2-1,-152-21,159 19,0-3,1 0,-42-19,75 27,-1 0,1-1,-1 0,1 1,0-1,0-1,0 1,0 0,0-1,0 1,1-1,-1 0,1 0,0 0,0 0,0 0,-2-6,-1-9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49.03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1 190,'71'-3,"0"-4,78-17,-28 3,537-105,-622 118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49.52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1,'1'6,"1"1,0-1,1 0,-1 0,1 0,0-1,1 1,-1-1,6 6,3 8,251 386,-137-221,-106-157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50.10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0,'3'1,"-1"0,1 0,-1 1,1-1,-1 1,0 0,0-1,0 1,0 0,0 0,0 0,0 1,-1-1,1 0,-1 1,2 2,2 3,249 426,-180-298,60 121,-109-190,-19-43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52.38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1 109,'0'-91,"0"90,0 1,0-1,0 0,-1 1,1-1,0 1,0-1,1 0,-1 1,0-1,0 0,0 1,0-1,1 0,-1 1,0-1,0 1,1-1,-1 1,0-1,1 1,-1-1,1 1,-1-1,1 1,-1-1,1 1,0-1,17 8,21 33,-36-37,59 78,104 177,-119-179,628 1173,-646-1193,-2 1,-3 1,-3 1,20 90,-41-149,1 0,-1-1,0 1,1 0,-1 0,-1 0,1 0,0 0,-1 0,1-1,-1 1,0 0,0 0,0-1,0 1,-1 0,1-1,-1 0,1 1,-1-1,0 0,0 0,0 0,0 0,0 0,-1 0,1 0,-1-1,1 1,-1-1,1 0,-5 2,-7 1,-1 0,0-1,0 0,-1-1,-15 0,5 0,-39 4,-1-3,1-3,-1-3,1-2,0-4,-115-29,161 32,-1-1,1-1,1-1,-1-1,1 0,1-1,-30-25,39 29,1-1,-1 0,1 0,1-1,-1 0,2 0,-1 0,1-1,0 0,1 0,1 0,-1 0,1-1,1 0,0 1,-1-18,3 2,1 1,1-1,1 0,1 1,1 0,2 0,0 0,2 1,0 0,17-29,-17 37,0 0,1 1,1 1,0 0,1 0,0 2,1-1,0 1,1 1,1 0,0 1,0 1,1 0,0 1,28-9,25 1,0 3,1 3,0 3,113 4,-144 4,0 2,0 1,-1 3,0 1,57 19,172 86,-191-77,-69-33,56 22,-60-25,0 1,-1 0,1-1,-1 1,1-1,0 0,-1 0,1 0,0 0,-1 0,1 0,0-1,-1 0,1 1,-1-1,1 0,-1 0,1 0,-1-1,0 1,3-2,4-9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53.43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307 1,'-6'0,"0"0,0 1,1-1,-1 2,0-1,1 0,-1 1,1 0,0 0,0 1,-1-1,2 1,-1 0,-8 7,6-4,1 1,0 0,1 0,-1 0,1 0,1 1,0 0,-7 15,4-3,1 1,1-1,1 1,1 0,1 0,0 0,2 31,4-14,1-1,1 0,2 0,18 51,68 135,-85-204,1 5,-1 1,-1-1,0 2,-2-1,-2 1,0 0,-1 0,-2 1,-1-1,0 0,-2 0,-8 37,10-59,-1 0,0-1,0 1,0 0,-1-1,1 1,-1-1,0 1,0-1,0 0,0 0,0 0,-1 0,0 0,1 0,-1-1,0 1,0-1,-1 0,1 0,-5 2,4-2,0-2,0 1,0 0,-1-1,1 0,0 0,-1 0,1 0,0-1,-1 0,1 0,0 0,0 0,0-1,0 1,0-1,0 0,-4-4,-13-6,1-1,1 0,1-2,0-1,-20-20,32 29,0 0,0 0,1-1,0 0,0 1,1-2,0 1,1 0,-1-1,2 0,-1 1,1-1,0 0,1 0,0-1,1-11,0 17,1 1,0-1,0 1,0-1,0 0,0 1,1 0,0-1,-1 1,1 0,1 0,-1 0,0 0,1 0,-1 1,1-1,0 1,0-1,0 1,0 0,0 0,1 0,-1 1,1-1,-1 1,1 0,-1 0,1 0,0 1,-1-1,7 1,-1-1,-1 0,1 1,-1 0,1 1,-1 0,0 0,1 1,-1 0,0 0,0 1,0 0,0 0,8 6,-2 2,-2 0,1 0,-2 1,1 1,-2 0,0 1,0 0,-1 0,11 27,4 14,22 77,95 490,-36-128,-101-478,4 15,17 40,-23-64,1 0,1 0,-1 0,1-1,0 0,0 1,1-2,0 1,0 0,1-1,9 7,1-3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54.33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0 877,'26'-21,"1"0,1 2,0 1,1 1,45-18,1-3,72-39,240-135,-297 156,-1-4,88-79,-168 132,0-1,-1 0,0-1,12-17,-19 25,0-1,0 1,0-1,0 1,0-1,-1 0,1 1,0-1,-1 0,1 0,-1 0,0 1,0-1,0 0,0 0,0 0,0 0,0 1,0-1,-1 0,1 0,-1 0,1 1,-1-1,0 0,1 1,-1-1,0 1,0-1,0 1,-1-1,1 1,0-1,0 1,-1 0,1 0,-1 0,-1-1,-6-3,1 0,-2 1,1 1,0-1,-1 1,1 1,-13-2,-75-6,75 8,5 1,-1 1,0 1,0 0,1 1,-1 1,1 1,0 1,-32 12,25-6,0 1,1 1,0 2,1 0,-27 24,11-2,1 1,2 2,2 1,1 1,-37 68,42-59,1 1,2 2,-23 80,37-97,1 0,2 1,2 0,1 0,2 0,3 49,1-71,2 1,-1-1,2 0,0 0,1 0,1-1,0 0,1 0,1-1,0 0,1-1,0 1,1-2,0 0,23 18,-7-8,1-1,1-2,0 0,2-2,0-2,53 19,-27-14,1-3,1-3,0-2,0-3,1-2,0-3,0-3,1-2,79-12,-129 11,-1 0,1-1,-1 0,0-1,11-5,2-4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23.86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636 1252,'-29'13,"1"2,0 1,1 1,1 2,0 0,-28 29,32-28,-38 31,2 4,-61 75,99-106,1 1,2 1,0 1,2 1,1 0,1 0,1 2,-13 50,23-71,1-1,-1 1,2 0,-1-1,1 1,0 0,1 0,0-1,0 1,1-1,0 1,1-1,0 1,0-1,1 0,8 14,-4-12,0 0,1 0,0-1,1 0,0-1,0 0,1-1,-1 0,2-1,-1 0,13 5,19 5,0-1,0-3,1-1,1-2,-1-3,87 3,-128-9,0 0,0 0,0 0,0 0,0 0,0-1,0 1,0-1,0 0,0 0,0 0,0 0,-1-1,1 1,0-1,-1 1,1-1,-1 0,0 0,0 0,1-1,-1 1,-1 0,1-1,0 1,0-1,-1 0,0 1,1-1,-1 0,1-4,0-8,0 1,0-1,-1 0,-1 0,-3-22,3 35,-103-798,88 709,-215-1024,222 1084,-24-54,32 85,0 0,0 0,0 0,-1 0,1 0,0 0,0 0,0 0,0 0,0 0,0 0,0 0,0 0,-1 0,1 0,0 0,0 0,0 0,0 0,0 0,0 0,0 0,-1 0,1 0,0 0,0 0,0 0,0 0,0 0,0 0,0 0,0 0,0 0,0-1,-1 1,1 0,3 22,11 36,82 181,-34-93,169 390,-174-424,4-3,123 168,-166-255,0 0,1-1,2-1,24 20,-38-35,0 0,1-1,-1 1,1-1,0-1,0 1,15 3,-18-6,0-1,-1 1,1-1,0 0,0 0,-1 0,1-1,0 1,-1-1,1 0,-1-1,1 1,-1-1,1 0,5-3,-8 3,1 0,0 0,-1-1,0 1,1-1,-1 1,0-1,0 0,-1 0,1 0,0 0,-1 0,0 0,0 0,0-1,0 1,1-6,1-67,-3 54,-4-133,-7 0,-6 1,-8 0,-6 2,-85-249,113 391,-44-110,42 110,0 0,-1 0,0 1,0 0,-1 0,0 0,-1 1,0 0,-9-7,15 14,1-1,-1 1,0 0,0-1,0 1,0 0,0 0,0 0,0 1,0-1,0 1,0-1,0 1,0-1,-1 1,1 0,0 0,0 0,0 0,-3 1,3 0,0 0,1 0,-1 0,0 0,1 1,-1-1,1 0,0 1,-1-1,1 1,0-1,0 1,0 0,0 0,0-1,0 1,0 3,-3 9,1-1,1 1,0 0,0 26,4 20,2 1,2-1,4-1,2 1,2-2,3 0,29 66,-4-29,4-1,5-2,80 110,-97-153,2-2,2-2,2-1,2-2,1-3,3-1,1-2,1-2,102 53,-107-66,1-2,0-2,2-2,0-2,0-2,1-2,0-2,1-2,86-2,-125-4,1 1,-1-2,1 1,-1-2,0 1,0-1,0 0,0-1,0 0,-1 0,14-10,-17 10,-1 0,0-1,0 1,0-1,0 0,-1 0,0 0,0 0,0-1,0 1,-1-1,0 0,0 1,-1-1,0 0,0 0,0 0,0 0,-1-8,-5-89,4 82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55.05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1 194,'0'-5,"4"0,6 0,10 0,10-2,8-5,11 0,5-3,7-2,1 1,3-1,-1 3,-7-1,-9 2,-9 4,-6-2,-4 2,-8 2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55.65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1,'13'15,"0"1,-1 0,-1 1,15 29,-11-19,150 284,20 36,-179-336,1 0,0 0,0 0,1-1,1 0,0-1,0 0,1 0,0-1,0 0,1-1,0 0,0-1,0 0,1 0,0-2,1 1,-1-1,0-1,1-1,0 1,22-1,257-3,-259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56.13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1 309,'8'-5,"8"0,9-5,13-5,14-3,18-4,15-6,15-3,6 0,8-3,-4 3,-6 3,-14 7,-17 6,-17 6,-14 5,-13 3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57.62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7,'93'-3,"-54"1,-1 1,1 1,0 3,0 1,65 15,-99-18,-1 1,1-1,-1 1,0 0,1 0,-1 0,0 0,-1 1,1 0,0 0,-1 0,1 0,-1 0,0 1,0 0,0-1,-1 1,1 0,-1 0,0 1,0-1,-1 0,1 1,-1-1,0 1,0-1,0 1,-1-1,1 1,-1 0,0-1,-2 10,-2 10,-2-1,0 0,-2 0,-1 0,-13 25,6-12,-1 3,2 0,2 1,1 0,3 1,-8 63,16-83,0 1,2-1,0 0,2 1,0-1,1 0,1 0,1-1,1 0,1 0,0 0,20 31,-5-18,1-1,1-2,2 0,1-2,1-1,1-1,50 32,247 129,-267-161,-42-18,1 0,28 18,-44-23,0 0,-1 0,1 1,-1-1,0 0,0 1,0-1,0 1,-1 0,1 0,-1-1,0 1,0 0,-1 0,1 0,-1 0,0 0,0 0,-1 8,5 31,58 159,14 60,-70-232,-1 1,-2 1,0-1,-3 0,0 1,-8 49,5-67,0 1,-1-2,0 1,-1 0,-1-1,0 0,-1 0,0-1,-1 0,0 0,-1-1,-1 0,1 0,-2-1,1 0,-2-1,-20 13,13-12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58.08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0 299,'181'-3,"-2"-7,1-9,296-69,87-78,-524 153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58.62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1 348,'57'-4,"1"-3,-1-2,73-21,-77 18,-15 3,869-236,-849 221,-40 16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59.28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0,'0'5,"4"5,6 5,10 5,5 7,3 3,6 6,5 9,4 5,8 3,0 5,-1 2,1-6,-6-2,-9-7,-11-11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6:59.80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1026,'154'-5,"215"-34,151-57,1693-434,-1057 196,-1088 313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7:00.55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560 66,'-1'-2,"0"0,0 0,0 1,0-1,0 1,0-1,0 1,0 0,-1-1,1 1,-1 0,1 0,-1 0,1 0,-4-1,-29-17,32 18,-5-2,0-1,0 1,-1 0,1 1,-1 0,1 0,-1 0,0 1,1 1,-1-1,0 1,0 0,0 1,1 0,-10 2,9 0,1 0,0 0,0 1,0 0,1 0,-1 0,1 1,0 0,0 1,1-1,0 1,0 0,0 0,0 1,-4 8,-4 8,1 0,1 0,1 1,1 1,1 0,2 0,0 0,-4 51,9-61,0 0,2-1,-1 1,2-1,0 1,1-1,0 0,1 0,1 0,0 0,1-1,0 0,1 0,0-1,1 1,1-2,13 16,21 10,2-1,2-2,1-2,75 37,-38-21,12 5,-35-20,59 42,-118-73,0 1,1-1,-1 1,0 0,0 0,-1 0,1 0,-1 0,1 1,-1-1,0 1,0-1,-1 1,1 0,1 4,-3-6,0 1,0-1,0 1,0-1,0 0,-1 1,1-1,-1 1,0-1,1 0,-1 1,0-1,0 0,0 0,-1 0,1 0,-1 0,1 0,-1 0,1 0,-1 0,0-1,0 1,0-1,-4 3,-96 62,-3-5,-2-4,-222 82,290-125,0-2,-1-2,0-2,0-1,-45 1,56-8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7:00.98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0 268,'97'-3,"-1"-4,113-24,185-59,-226 50,-154 36,270-76,-250 67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24.6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486 1,'-28'2,"0"1,0 2,1 1,-1 1,-49 20,46-15,0-2,-1-1,-62 10,29-7,49-7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7:01.47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1,'1'14,"0"-1,1 1,1 0,0 0,1-1,0 0,11 24,55 87,-27-53,-25-37,25 44,-39-71,0-1,1 0,0-1,0 1,0-1,0 0,1 0,12 8,-3-6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7:02.04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0,'2'1,"0"-1,0 1,0-1,0 1,0 0,0 0,-1-1,1 1,0 0,0 1,-1-1,1 0,-1 0,1 1,-1-1,0 1,1-1,-1 1,0 0,1 3,21 43,-17-33,153 315,23 54,-165-349,-10-20,0 0,-1 1,5 18,-7-16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42.3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813 145,'-26'-16,"0"-1,1-1,1-1,1-2,-28-29,51 50,0 0,0 0,0-1,0 1,0 0,0 0,0 0,0 0,0 0,0-1,0 1,0 0,0 0,0 0,0 0,0 0,-1 0,1 0,0 0,0-1,0 1,0 0,0 0,0 0,-1 0,1 0,0 0,0 0,0 0,0 0,0 0,-1 0,1 0,0 0,0 0,0 0,0 0,0 0,-1 0,1 0,0 0,0 0,0 0,0 0,0 0,0 0,-1 0,1 0,0 1,0-1,0 0,0 0,0 0,0 0,0 0,-1 0,1 0,0 1,1 12,10 22,-11-32,19 68,16 131,-25-130,22 186,-13 0,-26 505,-13-555,-8-1,-10-1,-67 211,97-391,-18 55,24-77,1 0,-1-1,1 0,-1 1,0-1,-1 0,1 0,0 0,-1 0,0 0,0-1,0 1,0-1,0 0,0 0,0 0,-5 2,5-4,1 1,-1-1,0-1,0 1,1 0,-1-1,0 1,1-1,-1 0,0 0,1 0,-1 0,1 0,0 0,-1-1,1 1,0-1,0 0,0 1,-2-4,-42-45,39 41,-52-61,-103-131,136 165,1-2,2-1,-28-67,46 94,0 1,2-1,-1 0,1 0,-1-14,4 23,0 0,0 0,0 0,0 0,0 0,1 0,-1 0,1 0,0 0,0 1,0-1,0 0,0 1,1-1,-1 0,1 1,-1 0,1-1,0 1,0 0,0 0,1 0,-1 0,0 0,1 1,4-4,16-3,0 0,1 1,-1 1,1 2,0 0,42-1,-26 2,126-9,283 16,-326 7,-1 5,238 65,206 134,-555-210,-3-1,1 0,0 0,-1-1,1-1,10 3,-18-5,0 0,1 0,-1 0,0 0,1 0,-1 0,0 0,1 0,-1 0,0-1,1 1,-1 0,0-1,1 0,-1 1,0-1,0 1,0-1,0 0,0 0,0 0,0 0,0 0,0 0,0 0,0 0,0 0,-1 0,1 0,0 0,-1-1,1 1,-1 0,0 0,1-1,-1 1,0 0,0-1,1 1,-1-1,-1-1,2-24,-2 1,-1-1,-7-32,4 28,-3-22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43.51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174 177,'-1'-14,"1"0,-2 0,0-1,0 1,-1 1,-6-15,8 24,0 1,0-1,-1 1,1-1,-1 1,0 0,0 0,0 0,-1 0,1 0,-1 0,1 0,-1 1,0 0,0-1,0 1,0 0,0 0,-1 1,1-1,-1 1,1-1,-1 1,1 0,-1 1,0-1,-6 0,7 1,0 0,0 1,0-1,1 0,-1 1,0 0,0 0,1-1,-1 2,0-1,1 0,0 0,-1 1,1 0,0-1,-1 1,1 0,0 0,-2 3,1-1,1 0,0 0,0 0,0 1,0-1,0 1,1 0,0-1,0 1,0 7,0 5,1 1,1-1,1 0,0 1,6 19,5 12,2-2,2 1,3-2,1 0,2-2,3 0,45 60,-28-51,2-2,2-2,3-2,1-2,60 39,221 122,-231-146,-91-54,4 2,1 1,-1 0,20 19,-31-26,-1 1,1-1,-1 1,0-1,0 1,0 0,0 0,0 0,-1 0,1 0,-1 1,0-1,0 0,0 0,0 1,-1-1,1 1,-1-1,0 1,0-1,0 1,-1-1,0 6,-4 6,-1-1,-1 1,0-1,-1 0,0-1,-1 1,-13 13,-82 84,98-105,-57 55,-2-2,-3-3,-2-4,-3-2,-145 73,213-120,-61 24,62-26,0 0,0 0,0 0,0 0,0-1,0 1,0-1,-1 0,1-1,0 1,0-1,0 1,-7-3,10 2,-1 0,0 1,1-1,-1 0,1 0,-1-1,1 1,0 0,-1 0,1-1,0 1,0-1,0 1,0-1,0 1,0-1,0 0,1 1,-1-1,1 0,-1 0,1 1,0-1,-1 0,1 0,0 0,0 0,0 1,0-1,1 0,-1 0,0 0,1 1,0-1,1-3,-1 2,0 0,0 1,1-1,-1 0,1 1,0-1,0 1,0 0,0-1,0 1,0 0,1 0,-1 1,1-1,-1 0,1 1,0 0,0-1,-1 1,1 0,6-1,5 1,1 1,0 1,-1 0,1 1,-1 0,1 1,22 8,98 45,-123-51,14 8,-1 0,0 2,0 1,-2 1,0 0,-1 2,-1 1,-1 0,-1 2,0 0,-2 1,0 1,-2 1,-1 0,-1 0,-1 2,-1-1,-1 2,9 42,44 332,-34 5,15 126,-37-472,-2-16,1-1,20 69,-25-110,1 0,-1 0,1 1,0-1,0 0,0-1,0 1,1 0,-1-1,1 1,-1-1,1 1,0-1,0 0,0-1,0 1,0 0,1-1,4 2,7 1,0 0,0-1,21 2,-11-2,277 16,-109-12,59 7,-207-13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53.51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0,'4'71,"23"119,-9-83,66 555,-10-60,-52-435,-22-164,1 0,-1-1,1 1,0-1,0 1,0-1,1 0,-1 1,0-1,1 0,0 0,-1 0,1 0,0 0,0 0,0 0,0-1,1 1,-1-1,0 1,1-1,-1 0,0 0,1 0,0 0,-1-1,1 1,-1-1,1 1,0-1,0 0,-1 0,1 0,0 0,3-1,14-2,0 0,-1-1,35-11,-34 9,-6 2,389-125,-374 117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54.13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1 372,'6'-1,"1"0,0-1,0 0,0 0,-1 0,1-1,-1 0,8-4,14-7,104-39,133-50,285-56,-509 145,-27 8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55.13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0 283,'1'-6,"0"1,0 0,0 0,1 0,0 0,0 0,0 0,1 0,-1 1,1-1,0 1,0 0,1 0,-1 0,1 0,5-3,11-10,41-28,-50 38,16-11,1 1,1 2,0 1,2 1,-1 1,1 2,1 1,0 1,0 2,0 2,1 0,-1 3,54 3,-75-2,0 1,0 1,-1 0,1 1,-1 0,0 0,0 1,0 1,12 6,-17-7,0 0,0 0,0 0,0 1,-1-1,0 1,0 0,0 1,-1-1,1 1,-1-1,0 1,-1 0,0 0,0 0,2 11,0 17,-1 1,-2-1,-2 1,-1 0,-13 65,15-99,-12 55,-3-1,-2 0,-39 86,7-20,46-114,1-4,1 0,-1 0,1 0,0 1,0-1,0 0,0 1,1-1,-1 0,1 1,0-1,0 7,4-11,0-1,-1 0,1 1,-1-1,0-1,1 1,-1 0,0-1,3-3,-1 2,54-38,1 3,108-50,-22 13,-119 59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56.05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51,'51'-11,"-15"2,-21 6,48-8,0 3,1 2,89 4,-146 2,0 1,-1 0,1 0,-1 1,1-1,-1 2,1-1,-1 1,0 0,0 0,0 0,-1 1,1 0,-1 0,0 0,7 9,-6-5,0 0,-1 1,0 0,0 0,-1 0,0 0,-1 1,0-1,-1 1,2 11,0 19,-2 1,-1 0,-3 0,-8 54,9-86,-61 406,-14 150,72-516,0-9,1 1,2 0,2-1,9 62,-8-93,0 0,0 0,1 0,0 0,0 0,1-1,0 1,1-1,0 0,0-1,1 1,-1-1,2 0,-1 0,1-1,0 0,0 0,1 0,0-1,0-1,0 1,0-1,1 0,0-1,10 3,13 0,-1 0,0-3,1 0,60-4,126-23,-172 13,-37 8,0 0,0 1,1 0,-1 1,0 0,11 0,-19 1,0 0,0 1,0-1,0 0,0 1,0-1,0 0,0 1,0 0,0-1,0 1,-1-1,1 1,0 0,0-1,-1 1,1 0,0 0,-1 0,1 0,-1-1,1 1,-1 0,1 0,-1 0,0 0,0 0,1 0,-1 1,2 37,-1-22,3 22,1-1,3 1,1-1,22 58,73 145,-58-141,186 485,-199-480,-4 2,-5 0,17 192,-38-263,-2-1,-1 1,-2-1,-2 0,-1 0,-2 0,-1 0,-1-1,-3 0,0-1,-2 0,-2-1,0-1,-2 0,-2-2,-42 50,25-38,-3-2,-1-1,-49 33,62-51,-1-1,0-2,-1-1,-1-1,-1-2,-39 12,63-23,0 1,-1-1,1-1,-1 1,0-2,1 1,-1-1,0 0,-16-3,7-4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56.5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0 751,'66'-2,"-1"-3,0-3,109-29,182-74,-278 84,292-103,512-259,-858 376,-12 7,0 0,0 0,17-5,-18 12,-12 7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6:57.1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1 533,'21'-1,"1"-1,0-1,27-7,-6 0,551-143,-10-46,-542 184,0-1,-1-2,0-1,-2-3,43-30,-78 48,-3 3,0 1,-1-1,1 0,0 1,-1-1,1 0,0 1,0-1,0 1,-1-1,1 1,0 0,0-1,0 1,0 0,0 0,0-1,0 1,0 0,1 0,0 4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25.8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25 250,'-1'0,"0"0,-1 0,1 0,-1 0,1 1,0-1,-1 0,1 0,-1 1,1-1,0 1,-1-1,1 1,0 0,0 0,0-1,-2 2,6 4,15 0,59 0,0-3,0-4,82-11,-97 7,263-29,-2-14,425-120,-706 158,-42 10,0 0,0 0,0 0,0 0,0 0,0 0,0 0,0 0,0 0,0 0,0 1,0-1,0 0,0 0,0 0,0 0,0 0,0 0,0 0,0 0,0 0,0 0,0 0,1 0,-1 0,0 0,0 0,0 0,0 0,0 1,0-1,0 0,0 0,0 0,0 0,0 0,0 0,0 0,-19 9,-5 2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7:00.86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1120 454,'-6'2,"0"0,0 1,1-1,-1 1,1 0,0 0,0 1,0 0,0 0,0 0,1 0,-7 9,-3 1,-252 238,53-45,-249 183,459-388,-3 3,-1 0,0 0,-1 0,1-1,-15 6,21-10,0 0,1 0,-1 0,0 1,0-1,0 0,0 0,0 0,0 0,0 0,0-1,0 1,0 0,1 0,-1 0,0-1,0 1,0-1,0 1,0-1,1 1,-1-1,-1 0,1-1,0 1,0-1,0 0,0 0,1 0,-1 0,0 0,1 0,-1 0,1 0,0 0,-1 0,1 0,1-4,0-15,1 0,1 1,1-1,1 1,0 0,17-37,64-113,-34 86,2 2,5 3,110-117,-81 108,5 4,147-104,-195 157,0 3,2 1,0 2,2 2,1 3,64-18,-88 32,0 0,1 2,0 0,-1 2,1 1,0 1,0 2,0 0,0 2,0 1,-1 1,0 1,0 2,30 13,-25-5,-1 1,-1 0,-1 3,-1 0,-1 2,-1 0,0 2,-2 1,-1 1,-2 1,0 0,-2 2,15 31,-10-11,-2 1,-2 0,-2 1,-3 1,-2 1,-3 0,5 84,-13-69,-3 0,-3-1,-3 0,-3 0,-3 0,-3-2,-3 0,-45 101,33-99,-2-2,-3-2,-3-1,-3-2,-2-2,-3-2,-98 90,131-133,-1-2,0 0,0 0,-1-1,-1-2,0 1,0-2,-1-1,0 0,0-1,-1-1,1-1,-1-1,0 0,0-2,-27 0,-8-1,18 2,-60-7,89 4,-1 0,0-1,1 0,-1 0,1-1,0 0,0 0,0-1,0 0,0-1,1 1,-9-8,13 7,0 1,0-1,0 1,0-1,1 0,-1 0,1 0,1 0,-1 0,1-1,0 1,0 0,0-1,1 1,0-1,0 1,1-10,1-4,1-1,1 1,9-29,-10 39,0 1,0-1,1 1,0 0,0 0,1 1,0-1,0 1,1 0,0 1,0-1,0 1,1 0,0 1,0-1,1 1,-1 1,1 0,0 0,0 0,17-4,126-42,2 6,165-25,318 0,-611 68,97-7,189 14,-287-1,-8 1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7:01.39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1,'4'4,"-1"1,1 0,-1 0,-1 0,1 0,-1 0,3 11,5 9,172 330,-4-8,-125-238,42 99,-87-186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7:02.46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1288,'3'-1,"1"0,-1 0,0 0,0 0,0-1,0 1,0-1,0 0,3-2,10-6,75-33,151-48,109-9,-174 52,1643-388,-770 272,-974 157,82-18,-121 16,0-1,-1-2,0-2,40-21,441-198,-496 225,0 1,1 1,38-5,-32 8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7:07.58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1081 416,'1'-62,"1"19,-8-77,5 110,-1-1,0 0,-1 0,0 1,0-1,-1 1,-1 0,1 0,-2 0,0 1,-13-18,13 22,1 0,-1 0,-1 1,1 0,-1 0,1 0,-1 1,0 0,-1 0,1 0,0 1,-1 0,1 1,-1 0,0 0,1 1,-1 0,0 0,1 0,-1 1,0 0,1 1,-14 4,-6 3,1 0,1 2,0 1,0 1,-30 21,7 0,2 3,1 1,-42 47,-104 146,154-179,2 1,3 2,-34 76,54-102,0 1,2 0,2 1,1 0,1 0,1 0,2 1,1 49,3-69,1 1,1-1,0 0,0 0,1-1,1 1,0-1,0 0,1 0,1-1,0 1,0-1,1-1,0 0,0 0,1 0,1-1,-1 0,1-1,1 0,15 7,12 5,0-1,2-2,0-2,80 16,62 2,231 9,111 18,-493-54,-1 2,0 1,-1 1,0 2,49 25,-68-31,0 2,0-1,-1 1,0 0,-1 1,1 0,-1 1,-1 0,0 0,0 0,0 1,-2 0,1 0,-1 1,0 0,-1 0,-1 0,3 13,-1 5,-2 0,-1 0,-2 1,0-1,-2 0,-2 0,0 0,-2-1,-1 1,-1-1,-17 38,1-14,-2-2,-2-1,-2-1,-70 84,84-114,0 0,-2-2,0 0,-1-1,0-1,-1-1,-1 0,0-2,0 0,-36 12,41-18,0-1,0 0,-1 0,1-2,-1 0,1-1,-1-1,1 0,-1-1,1-1,-1-1,1 0,0-1,0-1,0 0,-15-9,27 13,1-1,0 0,-1 0,1-1,0 1,1-1,-1 1,0-1,-3-5,-3-8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7:08.9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2,'11'-1,"0"0,0 2,0-1,1 1,-1 1,-1 0,1 0,0 1,0 1,-1 0,0 0,0 1,0 0,0 1,-1 0,0 1,8 7,10 11,-1 2,-2 0,34 50,50 98,-89-141,-18-33,-1 0,1 1,0-1,0 1,-1-1,1 0,0 0,0 1,0-1,0 0,1 0,-1 0,0 0,0 0,3 1,-3-2,-1-1,1 1,-1 0,0-1,1 1,-1 0,1-1,-1 1,0-1,1 1,-1-1,0 1,0 0,1-1,-1 1,0-1,0 1,0-1,0 0,1 1,-1-1,0 1,0-1,0 1,0-1,0 1,-1-2,-3-52,-6 1,3-1,1 0,4-89,2 139,0 1,1 0,-1 0,1-1,0 1,0 0,0 0,0 0,1 0,-1 0,1 0,-1 1,1-1,0 0,0 1,1-1,-1 1,0 0,4-3,-1 3,0-1,-1 1,1 0,0 0,0 1,0-1,0 1,0 0,1 1,-1-1,6 1,7 1,0 0,1 2,-1 0,0 1,31 12,-21-4,0 1,-1 2,-1 1,0 1,-1 1,-1 1,40 41,133 172,-196-230,66 87,68 123,-120-188,-1-8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7:09.4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1 435,'8'-4,"4"-6,7-1,14-3,18-8,14-4,8-2,9-9,3-3,0 2,-5-2,-9 6,-2 1,-10 1,-10 6,-14 3,-12 6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7:09.85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0,'9'5,"6"5,6 5,3 9,7 4,1 7,4 5,1 0,2-2,-1-3,-3-4,-3-2,-2-7,-7-7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7:10.32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0,'1'8,"0"-1,0 0,0 0,1 0,0-1,0 1,1 0,0-1,0 1,7 9,49 60,-37-49,102 119,275 248,-379-378,-5-5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7:13.30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180 504,'-2'-8,"1"0,-1 0,-1 0,0 0,0 1,0-1,-1 1,-8-12,-5-12,-24-48,-20-40,56 107,0-1,1 0,0 0,1 0,1 0,0-1,0-18,2 29,0 0,0 0,1 0,0 0,0 0,-1 0,2 0,-1 0,0 0,0 1,1-1,0 0,-1 1,1-1,0 1,0 0,1-1,-1 1,0 0,1 0,-1 1,1-1,0 0,-1 1,1 0,0 0,0-1,0 2,0-1,0 0,0 1,0-1,0 1,5 0,9-1,0 1,-1 0,1 2,0 0,17 4,73 21,-1 6,-2 3,-1 6,-2 3,167 105,-261-146,-1 0,1 0,-1 1,0 0,0 0,0 1,-1 0,8 11,-11-15,-1 1,0-1,0 1,0-1,0 1,-1-1,1 1,-1-1,1 1,-1 0,0-1,0 1,0 0,0-1,-1 1,1-1,-1 1,0 0,1-1,-1 1,0-1,0 1,-1-1,1 0,0 0,-1 1,0-1,1 0,-3 2,-47 54,20-26,2 1,2 1,1 2,-38 69,63-103,0 0,0 0,0 0,0 1,0-1,1 0,-1 0,1 1,-1-1,1 0,0 0,0 1,0-1,0 0,1 3,-1-4,1 0,-1-1,1 1,-1 0,1-1,-1 1,1 0,0-1,-1 1,1-1,0 1,-1-1,1 1,0-1,0 0,-1 1,1-1,0 0,0 0,0 1,0-1,-1 0,1 0,0 0,0 0,1 0,8-1,0-1,-1 0,1 0,-1-1,12-5,-16 6,140-43,2 7,173-23,-163 33,-139 25,56-13,-70 15,0 0,-1-1,1 1,-1-1,1 0,-1 1,0-1,0-1,0 1,0 0,0-1,0 1,-1-1,1 0,3-6,-6 6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7:14.34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1 379,'3'-1,"1"-1,0 0,-1 0,0-1,1 1,-1-1,0 0,0 0,0 0,-1 0,1 0,1-4,6-5,16-13,0 1,2 2,0 1,48-28,-15 16,85-33,-97 47,2 2,-1 3,2 1,-1 3,1 3,1 1,66 2,-109 4,0 1,1 1,-1-1,0 1,1 1,-1 0,-1 0,1 1,0 1,-1-1,0 2,0-1,0 1,-1 0,0 1,0 0,-1 0,0 1,0 0,0 0,-1 0,7 14,-4-2,0 0,-1 0,0 1,-2 0,-1 1,-1-1,0 1,-2 0,0 36,-2-47,0 0,-1 0,0 0,-1-1,0 1,-1 0,0-1,0 1,-1-1,-1 0,0 0,0-1,-13 18,8-13,6-10,0 0,0 1,1 0,0 0,0 0,0 0,0 0,1 1,0-1,0 1,1 0,-2 8,3-13,1 0,-1 0,1-1,0 1,0 0,-1-1,1 1,0-1,0 1,0 0,-1-1,1 0,0 1,0-1,0 0,0 1,0-1,0 0,0 0,0 0,0 0,0 0,0 0,0 0,0 0,0 0,0 0,0-1,1 1,38-9,-33 7,336-92,-129 32,-19 11,-153 42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26.6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0 474,'7'-1,"-1"0,0 0,1-1,-1 0,0-1,0 1,0-1,-1 0,9-6,15-8,544-211,-556 222,465-180,-458 176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7:15.26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0 377,'94'-5,"-1"-5,147-34,-147 25,1104-220,-948 187,-209 44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7:15.8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0 281,'10'-6,"-1"1,2 0,-1 0,0 1,1 1,0 0,0 0,21-2,-3-1,433-94,-243 55,45-11,-261 56,0-1,0 0,0 0,1 0,-1 0,0 0,0-1,-1 0,1 1,0-1,0 0,-1 0,1-1,-1 1,3-4,-5 2,-5 2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7:16.43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7:17.82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1 383,'3'-1,"0"0,1 0,-1 0,0 0,0 0,0 0,0-1,0 0,5-3,7-5,128-56,3 6,3 6,297-65,-207 74,-193 39,1 2,0 2,52 4,-91-1,0 0,0 0,0 0,0 1,-1 1,1-1,0 1,-1 0,0 1,0 0,0 0,0 1,0-1,-1 2,0-1,0 0,8 11,-9-8,0 0,0 1,0 0,-1 0,-1 0,0 1,0-1,0 1,-1-1,-1 1,0 0,0 0,-1 0,-1 10,-2 10,-1 0,-2 0,-1 0,-1-1,-2 0,-22 46,-98 161,124-226,-55 88,-5-2,-4-4,-3-2,-5-4,-155 133,221-209,0-1,-1 0,0-1,-1 0,-27 11,38-18,1 0,0 0,-1 0,0-1,1 1,-1 0,1-1,-1 0,0 0,1 0,-1 0,0 0,1 0,-1-1,0 0,1 1,-1-1,1 0,-1 0,1 0,0 0,-1-1,1 1,0-1,0 1,0-1,0 0,0 0,0 1,0-2,1 1,-1 0,1 0,0 0,-1-1,1 1,0-1,0 1,1-1,-1 1,0-5,0 5,1-1,0 1,0-1,0 1,0-1,0 1,0-1,1 1,-1-1,1 1,0-1,0 1,-1 0,2-1,-1 1,0 0,0 0,1 0,-1 0,1 0,0 0,0 0,-1 0,1 1,0-1,0 1,1-1,2-1,8-4,1 0,-1 1,23-7,-32 12,467-127,8 36,-200 40,227-33,-481 81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7:18.45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1331,'57'-4,"1"-2,-1-3,-1-2,79-26,-70 19,980-304,-730 220,1065-406,-790 310,-465 157,-71 22,1 2,89-15,-89 26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7:19.21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526 121,'-4'-7,"-1"0,0 0,-1 0,0 0,1 1,-2 0,1 1,-1-1,0 1,0 0,-10-4,2 1,1 1,-1 0,-1 2,-30-8,41 12,-1 0,1 0,-1 1,1 0,0 0,-1 0,1 1,-1 0,1 0,0 0,-1 1,1 0,0 0,-10 5,7-2,1 0,-1 1,1 0,0 1,1-1,0 1,0 1,-6 8,-4 10,2 0,1 1,0 1,-11 40,-1 13,3 1,3 1,4 1,-4 96,18-166,1 0,1 1,0-1,1 0,0 0,2 0,-1-1,11 26,-10-30,1-1,0-1,0 1,0-1,1 0,0 0,0 0,1-1,0 0,0-1,0 1,1-1,0-1,15 8,1-2,1-2,0 0,1-2,42 5,107 0,-114-8,-54-3,0 0,0 1,0 0,1 0,-1 1,-1 0,1 0,0 0,0 1,7 5,-11-6,0 0,-1 1,1-1,0 1,-1-1,0 1,0 0,0 0,0 0,0 1,0-1,-1 0,0 1,1-1,-1 0,-1 1,1 0,0-1,-1 1,0-1,0 1,0 5,-4 22,-1 0,-1-1,-1 1,-2-1,-13 30,10-26,-37 86,-4-2,-6-2,-4-3,-79 104,94-150,-84 91,112-137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7:20.26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0 501,'3'-1,"-1"-1,0 1,1-1,-1 0,0 0,0 0,0 0,0 0,-1 0,1-1,0 1,1-4,5-5,255-273,-200 218,-50 53,-2 0,0 1,1 0,1 1,0 0,0 1,27-15,-39 24,1 1,-1-1,0 1,0 0,1-1,-1 1,0 0,0 0,1 0,-1 0,0 0,1 0,-1 0,0 0,0 0,1 1,-1-1,0 0,0 1,1-1,-1 1,0 0,0-1,0 1,0 0,0 0,0-1,0 1,0 0,0 0,0 0,-1 0,1 0,0 0,-1 1,1-1,0 0,-1 0,0 0,1 1,-1-1,0 0,1 0,-1 1,0-1,0 3,1 9,0 0,0 0,-3 23,2-25,-4 23,-2 0,-1 0,-2 0,-1-1,-22 50,31-81,-19 31,8-16,12-16,0-1,0 0,0 0,0 1,0-1,0 0,0 1,0-1,0 0,0 0,0 1,0-1,0 0,1 1,-1-1,0 0,0 0,0 1,0-1,1 0,-1 0,0 0,0 1,0-1,1 0,-1 0,0 0,0 0,1 1,-1-1,0 0,1 0,-1 0,0 0,0 0,1 0,-1 0,0 0,1 0,-1 0,0 0,0 0,1 0,-1 0,0 0,1 0,-1 0,0 0,22 0,-20 0,66-2,1 3,73 11,-118-8,-1 1,0 0,-1 2,0 0,0 2,0 1,-1 0,0 1,36 27,-53-34,0-1,0 0,0 1,0 0,-1 0,1 0,-1 0,0 0,0 1,-1 0,1-1,-1 1,3 9,-5-10,1 1,-1-1,0 1,0-1,0 1,-1-1,1 1,-1-1,0 0,-1 1,1-1,-1 0,0 0,0 0,0 0,-4 5,-21 29,-3-1,0-1,-69 60,-32 36,119-116,0-2,-1 1,-1-1,0-1,-1-1,-1 0,0-1,0-1,-1 0,-32 13,23-13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7:23.54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21 22,'-1'0,"0"0,0 0,0-1,0 1,0 0,0 0,0-1,0 1,0 0,0-1,0 1,0-1,1 1,-1-1,0 0,0 1,0-1,1 0,-1 1,1-1,-1 0,0 0,0-1,3-5,13 6,-10 2,-1 0,1 1,-1 0,0 0,0 0,1 1,-1-1,-1 1,1 0,0 0,5 6,35 46,-35-42,56 83,89 172,23 121,-79-146,-12 5,85 390,-166-613,23 137,-25-136,-1 0,-1-1,-2 1,-4 31,5-55,-1 0,0 0,1 1,-1-1,0 0,0 0,-1 0,1 0,0 0,-1-1,1 1,-1 0,0 0,1-1,-1 1,0-1,0 0,0 0,0 1,0-1,0 0,0-1,-1 1,1 0,0-1,0 1,-1-1,1 1,0-1,-4 0,-10 0,-1 0,1-1,-23-4,15 2,7 1,0-2,1 1,-1-2,1 0,0-1,0-1,1 0,0-1,0-1,1 0,0-1,1-1,0 0,-16-18,15 13,1 1,0-2,2 1,0-2,1 0,0 0,2-1,0 1,1-2,1 1,-6-35,11 51,1 0,0 0,-1-1,1 1,1 0,-1-1,0 1,1 0,-1 0,1-1,0 1,0 0,0 0,1 0,-1 0,1 0,0 1,-1-1,4-3,-2 3,1-1,0 1,1 0,-1 0,0 1,1-1,-1 1,1 0,0 0,0 0,5 0,12-3,-1 2,1 1,0 1,36 3,87 11,152 36,-11 0,-213-41,140-1,-209-6,0-1,-1-1,1 1,-1-1,1 1,-1-1,1 0,-1 0,1-1,-1 1,0-1,0 1,0-1,0 0,0 0,0 0,0-1,-1 1,1-1,2-3,-3 2,0 1,0-1,-1 0,0 0,0 0,0 0,0 0,0 0,-1-1,0 1,1 0,-2 0,1 0,0 0,-1-1,0 1,-1-4,-13-37,-1 2,-33-64,34 76,-17-35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7:24.39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36 1,'-3'70,"-12"72,-3 41,18-156,1 0,1 1,1-1,13 51,-5-43,2-1,1-1,2 0,1-1,1 0,2-2,1 0,35 38,23 14,122 97,-124-116,-3 4,82 96,-135-138,-2 1,0 2,-2 0,-1 0,-1 2,-2-1,0 2,-3 0,0 1,10 62,-16-52,-2 0,-2 1,-1-1,-3 0,-1 0,-2 0,-2-1,-1 0,-3 0,-1-2,-2 1,-1-2,-2 0,-2-1,-2-2,-1 0,-1-1,-42 42,57-66,0-2,0 1,-1-2,0 1,-1-1,1-1,-2 0,1-1,0 0,-20 4,28-8,0 0,0-1,-1 1,1-1,0 0,0-1,-1 1,1-1,0 1,0-1,0-1,0 1,0 0,0-1,-4-2,4 1,1 0,-1 0,1 0,0-1,0 1,0-1,0 1,1-1,0 0,-1 0,1-1,1 1,-1 0,1-1,-1 1,0-9,-3-12,2-1,0 0,2 0,3-44,0 54,0-1,1 1,1-1,0 1,1 0,1 1,0-1,13-21,-16 33,-1 0,0 1,1-1,-1 0,1 1,0 0,0-1,0 1,1 1,-1-1,1 0,0 1,-1 0,1-1,0 2,0-1,1 0,-1 1,0 0,0 0,1 0,-1 0,1 1,-1 0,0 0,1 0,-1 0,1 1,-1-1,0 1,1 0,-1 1,0-1,0 1,0 0,0 0,0 0,5 4,10 7,0 1,-1 1,0 0,-2 1,0 1,14 19,40 55,-5 3,56 108,89 215,-1-2,-186-373,47 87,5-3,111 140,-180-258,1-1,0 1,0-1,1 0,-1 0,2-1,8 5,-15-10,0 0,0 0,0 0,1 0,-1-1,0 1,0-1,1 1,-1-1,0 0,0 0,1 0,-1 0,0-1,1 1,-1 0,0-1,0 0,0 1,0-1,1 0,-1 0,0 0,0-1,-1 1,1 0,0-1,0 1,-1-1,1 0,-1 1,1-1,-1 0,0 0,2-4,12-18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7:24.93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1,'15'18,"0"1,-1 0,-1 2,-1-1,12 30,20 34,564 814,-591-874,609 806,-619-821,0 0,1 0,0 0,1-1,0 0,13 8,-19-14,0 0,0-1,1 0,-1 1,0-1,1 0,-1-1,1 1,-1-1,1 1,0-1,-1 0,1-1,-1 1,1 0,-1-1,1 0,-1 0,1 0,-1 0,0-1,0 1,0-1,6-4,28-21,-1-2,-1-1,56-66,-45 47,60-76,-84 96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36.9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427 1630,'1'0,"0"0,0 0,0-1,0 1,-1-1,1 1,0 0,0-1,0 1,-1-1,1 0,0 1,0-1,-1 0,1 1,0-1,-1 0,1 0,-1 0,1 1,-1-1,0 0,1 0,-1 0,0 0,0 0,1-2,4-30,-5 30,2-38,-2 0,-2 0,-8-46,-30-123,35 189,-46-209,-112-311,137 469,10 24,-2 0,-2 2,-50-85,52 114,18 17,0 0,-1 0,1 0,-1 0,1 1,0-1,-1 0,1 0,0 0,-1 0,1 0,0 0,-1 1,1-1,0 0,-1 0,1 0,0 1,-1-1,1 0,0 0,0 1,-1-1,1 0,0 1,0-1,0 0,-1 1,1-1,0 0,0 1,0 0,-1 3,0 1,0 0,1-1,-1 1,1-1,0 1,1 7,7 36,2-1,30 85,48 88,-84-210,157 325,-127-275,3-1,3-2,62 69,-79-102,1-1,1-2,2 0,0-2,0-1,2-1,0-2,62 24,-63-29,0-2,1-1,1 0,-1-3,1 0,0-2,-1-1,1-1,0-2,33-6,-56 7,0-1,0 0,0 0,0-1,-1 0,1 0,-1 0,0-1,0 0,0 0,0-1,0 1,-1-1,5-6,-4 3,0-1,0 0,-1 0,0 0,-1-1,0 1,-1-1,5-19,-2-10,-2-1,-1 0,-3 0,-4-45,2 36,0-46,2 94,0 1,0-1,0 1,0-1,0 1,1-1,-1 1,0-1,0 1,1-1,-1 1,0-1,1 1,-1 0,0-1,1 1,-1-1,0 1,1 0,-1-1,1 1,-1 0,1 0,-1-1,1 1,-1 0,1 0,-1 0,1 0,-1 0,1 0,-1 0,1-1,-1 2,1-1,0 0,-1 0,1 0,-1 0,1 0,-1 0,1 0,-1 1,1-1,-1 0,1 0,-1 1,0-1,1 0,-1 1,1-1,-1 0,0 1,1 0,31 23,-28-20,40 31,0-1,3-3,0-1,2-3,1-2,1-1,1-4,0-1,2-3,0-2,1-3,78 7,-94-12,-31-4,0 0,0-1,1 0,-1 0,1 0,-1-1,1-1,-1 1,0-1,1-1,-1 1,8-4,-14 4,0-1,-1 1,1 0,-1-1,0 0,1 1,-1-1,0 0,0 1,0-1,0 0,0 0,0 0,-1 0,1 0,-1 0,1 0,-1 0,0-3,0-45,-2 33,0-19,-3-1,-1 2,-2-1,-1 1,-23-59,-3 14,-58-95,92 173,0 1,0 0,0-1,1 0,-1 1,0-1,0 1,1-1,-1 0,1 1,0-1,-1 0,1 0,0 1,0-1,1-3,-1 4,0 1,1-1,-1 1,1-1,-1 1,1-1,0 1,-1-1,1 1,-1 0,1 0,0-1,-1 1,1 0,0 0,-1-1,1 1,0 0,-1 0,1 0,0 0,-1 0,1 0,0 0,0 1,-1-1,2 0,8 3,0 0,1 0,-2 1,11 6,134 75,-108-56,1-3,1-1,99 34,-145-58,0-1,0 1,1-1,-1 0,0 0,0 0,0 0,0 0,0 0,0-1,0 1,0-1,0 0,0 1,0-1,0 0,0 0,-1 0,1 0,0 0,0-1,-1 1,1 0,-1-1,0 1,1-1,-1 0,0 1,0-1,0 0,0 0,0 0,0 0,0 0,0-3,4-11,-1 0,0 0,2-29,-2 13,11-28,2 2,2 0,32-64,-49 117,0 0,1 0,-1 0,1 0,0 0,1 1,-1-1,1 1,0 0,0 0,7-6,-8 9,0 0,0 0,0 0,0 0,0 1,0-1,0 1,0 0,0 0,0 0,1 0,-1 0,0 1,0 0,0-1,0 1,0 0,0 0,-1 1,1-1,0 1,4 2,213 118,-213-118,9 4,0 0,27 19,-28-15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7:25.3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1 805,'2'-8,"0"1,1 0,0 0,0 0,1 0,0 0,0 1,0 0,1 0,0 0,9-9,-1 1,76-84,122-103,-115 113,26-30,63-56,-160 152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7:26.41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19,'1'-1,"-1"0,1 0,-1 0,1 0,-1 1,1-1,0 0,0 0,-1 0,1 1,0-1,0 0,0 1,0-1,-1 1,1-1,0 1,0-1,0 1,0 0,0 0,0-1,0 1,1 0,-1 0,1 0,30-3,-3 3,0 1,0 2,0 1,35 9,111 39,-172-51,113 39,139 68,-195-78,-2 2,-2 3,-1 2,51 46,-93-71,0 0,-2 1,1 1,-2-1,0 2,0-1,11 25,-4 2,19 70,-23-67,-9-29,1 1,0-1,1-1,1 1,0-1,1 0,0-1,1 0,1 0,0-1,1 0,0-1,0 0,1 0,1-2,0 1,0-2,1 0,0 0,27 9,11 0,1-3,0-2,74 8,167-6,-234-16,73-12,-16 0,-114 14,-1 0,1 0,-1 0,1 0,-1 1,0-1,1 1,-1-1,0 1,1 0,-1 0,0 0,0 0,0 0,0 0,0 1,0-1,0 1,0-1,-1 1,1 0,2 3,1 4,0-1,0 1,-1 0,4 15,4 7,64 129,157 241,138 122,-161-254,433 424,-621-673,4 3,37 45,-59-63,1 1,-1 0,0 0,0 0,-1 0,0 1,0-1,0 1,-1 0,0 0,0 0,-1 0,0 0,1 9,-3-12,0 0,0 0,0 0,-1 0,1 0,-1 0,0 0,0 0,0-1,-1 1,1-1,-1 0,0 1,0-1,0-1,-5 5,-61 38,58-38,-23 12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7:26.8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1028,'5'0,"9"-4,20-15,21-16,27-20,38-26,29-20,27-16,9-7,-1 3,-10 9,-27 21,-33 24,-28 21,-29 12,-23 14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7:27.2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0 880,'6'-6,"1"1,-1 1,1-1,0 1,0 0,0 1,1 0,10-4,12-4,310-134,789-346,-690 311,-404 168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7:28.0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1,'4'4,"6"2,5 8,9 11,5 4,5 11,11 11,5 6,3 10,2-2,-1-3,-5 0,-7-11,-10-9,-2-7,-6-6,-8-8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7:28.5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1899,'41'-9,"-14"1,377-106,-219 57,1725-621,-418-13,-1341 612,330-154,-431 214,-16 9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7:29.4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1067 148,'-7'-11,"1"1,-1 0,-1 1,0 0,0 0,-1 1,0 0,0 0,-1 1,0 0,0 1,-1 0,-19-8,18 9,-1 1,1 0,-1 0,0 1,0 1,0 0,0 1,0 0,0 1,0 1,0 0,-19 4,14 1,0 1,0 1,1 0,0 1,0 1,1 1,1 0,0 1,0 1,1 0,1 1,-16 19,1 4,2 1,2 1,1 1,-19 46,15-21,2 0,4 2,3 1,2 0,4 1,3 0,2 1,4 0,6 75,-2-128,1-1,1 1,1 0,0-1,1 0,1 0,0 0,14 24,-13-30,0 0,0-1,1 1,0-1,1-1,0 0,0 0,0-1,1 0,1-1,-1 0,21 9,19 1,1-2,0-2,1-2,0-2,71 0,-118-8,0 0,0 1,1 0,-1 0,0 0,0 0,0 1,0 0,0 0,0 0,-1 1,1 0,4 3,-7-4,0 1,0-1,0 1,0 0,-1-1,1 1,-1 0,0 0,0 0,0 0,0 0,0 0,-1 1,1-1,-1 0,0 0,0 0,0 1,0-1,-1 0,1 0,-2 5,-3 14,-2 0,0 0,-1 0,-2-1,0 0,-1-1,-14 20,-103 125,89-122,-3-1,-1-3,-1-1,-2-3,-2-1,-1-3,-2-2,0-2,-90 33,133-56,-1-1,0 0,0-1,-1 0,1 0,0-1,-1 0,1-1,-1 0,-9-1,0-4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7:32.5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1 279,'0'-5,"1"1,0-1,0 0,1 0,-1 1,1-1,0 1,0-1,1 1,-1 0,1 0,0 0,0 0,1 1,-1-1,1 1,-1-1,6-2,10-8,0 1,30-14,-45 24,37-19,1 2,1 1,1 3,0 1,1 2,1 2,0 3,93-7,-134 15,0 0,-1 0,1 0,0 0,0 1,0 0,0 0,-1 0,1 1,-1 0,1 0,-1 0,1 0,-1 0,0 1,0 0,0 0,4 4,-6-3,0 0,1 0,-2 0,1 0,0 0,-1 1,0-1,0 0,0 1,0-1,-1 1,0-1,0 1,0-1,0 1,-1-1,0 0,0 1,-2 6,-9 24,-1-1,-2 0,-1-2,-28 44,3-3,-21 46,62-119,0 0,0 1,0-1,-1 0,1 1,0-1,0 0,0 0,0 1,0-1,0 0,0 1,-1-1,1 0,0 1,0-1,0 0,0 0,0 1,0-1,1 0,-1 1,0-1,0 0,0 1,0-1,0 0,0 0,1 1,-1-1,0 0,0 1,0-1,0 0,1 0,-1 0,0 1,0-1,1 0,14-1,19-13,334-181,-355 186,0 0,-1-1,0 0,0-1,19-22,-22 23,4-5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15.38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0,'3'1,"0"0,1 0,-1 0,0 1,0-1,0 1,0 0,0 0,0 0,0 0,3 4,5 3,432 358,-25 32,135 191,-437-448,-6 5,129 227,-233-363,18 32,27 67,-47-97,1-1,-2 1,1 0,-2 0,0 0,0 1,-1-1,-1 0,0 1,-3 18,1-24,-1 0,0 0,0 0,0-1,-1 1,0-1,-1 0,1 0,-2 0,-6 7,-10 9,-35 27,39-34,-46 38,-2-3,-116 67,147-99,0-1,-2-2,1-1,-2-2,0-2,0-1,-67 8,92-17,0-1,1 0,-1-1,0 0,1 0,-1-2,1 0,-1 0,1-1,0 0,0-1,1-1,-21-12,19 8,0-1,0 0,1-1,1 0,0 0,1-1,0-1,1 0,-12-24,7 8,2 0,2-1,1 0,1 0,1-1,2 0,1 0,2 0,1-1,4-43,-2 67,0 1,0-1,1 0,0 0,1 1,0-1,0 1,1 0,0 0,0 0,1 0,0 1,0 0,1 0,0 0,0 0,0 1,1 0,0 1,0 0,1 0,-1 0,1 1,0 0,17-6,26-8,1 1,1 3,97-13,166 1,-278 24,988 3,-429 10,-4-33,-412 0,-180 22,0 0,0 0,0 0,0 0,0 0,0 0,0 0,0-1,-1 1,1 0,0-1,0 1,0-1,0 1,-1-1,1 1,0-1,-1 1,1-1,0 0,-1 1,1-1,-1 0,1 0,-1 1,1-1,-1 0,1 0,-1 0,0 0,0-1,0 0,0 0,-1 0,1 0,-1 1,1-1,-1 0,0 0,0 1,0-1,0 1,0-1,0 1,-2-2,-7-9,-1 1,-22-17,28 25,-27-23,3 2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15.82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1 253,'0'-4,"0"-6,4-5,6-1,5-6,5-3,3-2,2 0,-4-5,0 4,-5 2,-4 5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37.3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1,'0'4,"0"2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16.24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0,'0'5,"8"5,4 5,3 5,12 3,10 6,7 6,5 7,11 4,8 3,2-3,1 4,-3-6,-9-3,-14-8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17.40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124 1,'-4'0,"0"1,-1-1,1 1,0 1,0-1,0 1,0-1,0 1,0 0,0 0,1 1,-1-1,1 1,-1 0,1 0,0 0,0 0,1 1,-1-1,1 1,-1-1,1 1,-3 8,-2 3,1 1,0-1,2 1,-6 32,8-34,0 0,1 1,1-1,0 0,1 1,1-1,0 1,1-1,0 0,1 0,1-1,0 1,1-1,0 0,16 24,-9-21,0 0,1-1,0-1,1 0,1-1,0 0,1-2,0 0,1 0,33 13,-10-8,0-2,2-2,49 9,132 8,23 5,-238-32,1 0,0 0,-1 1,0 1,1-1,-1 1,-1 1,1 0,-1 0,16 12,-19-11,-1-1,0 0,0 1,0 0,0 0,-1 0,0 0,0 1,-1-1,0 1,0 0,0-1,-1 1,0 0,0 0,-1 11,-1 12,0 1,-3-1,-13 60,-37 91,36-127,-2 10,-1 9,-4-2,-55 111,80-180,-1 0,1-1,-1 1,0-1,0 1,0-1,0 1,0-1,0 1,0-1,0 0,0 0,-1 1,1-1,0 0,-1 0,1-1,-1 1,1 0,-1 0,1-1,-4 2,4-3,0 1,0-1,0 0,0 1,1-1,-1 0,0 0,0 0,0 1,1-1,-1 0,0 0,1 0,-1 0,1 0,-1 0,1 0,0-1,-1 1,1 0,0 0,0 0,-1-2,0-2,1 1,-1-1,1 1,0-1,0 1,0-1,0 1,1-1,0 1,0-1,0 1,1 0,-1 0,1-1,0 1,5-7,-2 8,0-1,0 1,1 1,-1-1,1 1,0 0,0 0,0 0,0 1,0 0,0 0,0 1,1 0,8 0,4 2,1 0,-1 1,27 7,-10 2,-1 1,-1 2,0 2,-1 1,-1 1,58 47,159 164,-114-78,193 283,-256-333,-68-96,0 0,1 0,0 0,1 0,-1-1,1 0,0 0,0 0,1-1,-1 0,1 0,0-1,0 0,11 4,-13-6,0-1,1 1,-1-1,0 0,1 0,-1-1,0 1,0-1,1 0,-1-1,0 1,0-1,0 0,0 0,-1-1,1 0,0 1,-1-1,0-1,0 1,6-6,15-17,-13 16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18.68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45 1315,'-23'-258,"13"184,3 0,3-86,5 136,1 0,1 0,2 0,0 0,2 1,0 0,1 1,2-1,0 1,24-36,-10 26,2 0,1 1,2 2,1 1,65-48,-46 43,1 2,1 2,87-34,-97 47,1 2,0 2,0 2,1 2,1 2,-1 1,57 2,-79 4,0 0,-1 1,1 1,0 1,-1 1,0 1,0 1,0 0,-1 2,0 0,-1 1,0 1,0 1,-1 0,-1 1,0 1,16 18,-14-9,0 2,-2 0,-1 1,-1 0,-1 1,-2 1,-1 0,0 1,-3-1,0 2,-2-1,2 36,-3 4,-3 0,-3 0,-4 0,-16 82,2-53,-4-1,-4-2,-4 0,-5-3,-3 0,-77 126,64-143,-2-3,-3-3,-70 65,100-113,17-18,14-19,11-8,2 1,0 0,1 1,2 1,0 1,42-35,-15 13,526-463,-421 376,473-372,-589 475,202-140,-221 157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19.2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1625,'19'-21,"-2"0,17-26,22-27,397-369,35 36,-363 305,-125 102,563-485,-538 461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19.9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77 1,'0'0,"0"0,0 1,0-1,0 0,0 0,0 0,0 0,0 1,0-1,0 0,-1 0,1 0,0 1,0-1,0 0,0 0,0 0,-1 0,1 0,0 0,0 1,0-1,0 0,-1 0,1 0,0 0,0 0,0 0,0 0,-1 0,1 0,0 0,0 0,0 0,-1 0,1 0,0 0,0 0,0 0,-1 0,1 0,0 0,0 0,0 0,-1 0,1 0,0-1,0 1,0 0,0 0,-1 0,1 0,0 0,0 0,0-1,0 1,0 0,0 0,-1 0,1-1,0 1,0 0,0 0,0 0,0-1,-11 16,4 2,0 0,0 1,2 0,0 0,-4 32,-2 97,10-125,-3 45,3 0,3 1,3-1,2 0,25 97,-28-150,1 1,1-1,0 0,0-1,2 1,0-2,0 1,1-1,0 0,1-1,1 0,0 0,19 13,-14-13,1-1,1-1,0 0,0-2,0 0,1-1,0 0,0-2,37 4,4-4,71-5,-75-1,-53 2,0 0,0-1,0 1,0 0,0 1,0-1,-1 0,1 1,0 0,0-1,0 1,-1 0,1 1,0-1,-1 0,1 1,-1-1,3 4,-4-4,0 1,-1 0,1 1,-1-1,1 0,-1 0,0 0,0 0,0 0,0 0,0 0,-1 0,1 0,-1 0,1 0,-1 0,0 0,1 0,-1 0,0 0,-1 0,1 0,0-1,0 1,-3 2,-121 168,46-66,67-90,-18 25,-47 52,59-75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20.86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4 576,'-1'-84,"-1"23,12-115,-8 158,1 0,2 0,-1 1,2-1,0 1,2 0,-1 1,2 0,0 0,20-25,-26 38,-1-1,1 1,0 0,1 0,-1 0,0 0,1 1,0-1,-1 1,1 0,0 0,0 0,0 0,1 1,-1 0,0 0,1 0,-1 0,0 1,9 0,-9 0,0 1,0 0,0 1,0-1,0 1,0 0,0 0,-1 0,1 0,-1 1,1 0,-1-1,0 1,0 0,0 0,-1 1,1-1,-1 1,1-1,-1 1,2 6,1 2,0 0,-1 0,-1 1,0-1,-1 1,2 25,-6 82,-1-62,1-35,1 12,2-34,-1 0,1 0,0 0,-1 0,1 0,0 0,-1 0,1 0,0 0,0 0,0 0,0 0,0-1,0 1,0 0,0-1,0 1,0-1,1 1,-1-1,0 1,0-1,0 0,1 0,-1 0,2 1,49 2,101-5,-115-2,-1 3,1 1,-1 1,1 3,55 11,-90-14,1 0,-1 0,1 0,-1 0,1 0,-1 1,0-1,0 1,1 0,-1 0,-1 1,1-1,0 0,-1 1,1 0,-1-1,1 1,-1 0,3 6,-4-5,-1 0,1 0,-1 0,0 0,0-1,0 1,0 0,-1 0,0 0,0-1,0 1,0 0,0-1,-1 1,1-1,-1 1,0-1,-4 6,-29 42,-2-1,-2-2,-48 45,64-71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21.89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0 815,'334'-591,"-294"522,42-66,-82 134,1 0,0-1,0 1,0 0,0-1,0 1,0 0,0 0,0 0,0 0,1 0,-1 0,0 0,1 1,-1-1,0 0,1 1,-1-1,1 1,1-1,-2 1,0 1,0-1,0 0,0 1,0-1,0 1,0-1,0 1,0-1,0 1,0 0,0 0,0-1,-1 1,1 0,0 0,0 0,-1 0,1 0,-1 0,1 1,4 9,0 1,-1 0,-1 0,3 13,-4-13,73 413,-23-103,-48-303,17 92,4 0,60 161,-80-261,0 1,1-1,0 0,0-1,1 1,1-1,0-1,0 1,15 12,-17-17,1-1,0 0,-1 0,2 0,-1-1,0 0,1-1,-1 1,1-1,-1-1,1 0,0 0,0 0,0-1,0 0,8-1,1-2,0 0,-1 0,1-2,-1 0,0-1,0-1,-1 0,0-1,16-11,6-7,-2-1,38-40,-72 67,-1-1,1 1,-1 0,0 0,1-1,-1 1,1 0,-1 0,1-1,-1 1,1 0,-1 0,1 0,-1 0,1 0,-1 0,0 0,1 0,-1 0,1 0,-1 0,1 0,-1 0,1 0,-1 1,1-1,-1 0,1 0,-1 0,1 1,-1-1,0 0,1 1,-1-1,1 0,-1 1,0-1,0 0,1 1,-1-1,0 1,1 0,13 25,-7-14,34 46,3-3,2-1,2-2,59 49,-37-35,81 78,393 408,-472-468,-4 3,-3 3,-5 2,95 200,-135-248,-3 0,-1 2,-3 0,-1 0,9 82,-20-109,-1-1,0 0,-2 0,0 1,-1-1,0 0,-11 28,9-33,-1 0,0-1,-1 0,0 0,-1-1,-1 1,1-2,-2 1,1-2,-2 1,-12 9,14-13,0 0,0 0,0-1,-14 5,-1-2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22.41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1113,'2'-13,"1"-1,0 1,0 0,2 1,-1-1,2 1,-1 0,2 0,11-16,0-4,345-680,-288 546,-74 162,1 0,0 0,-1 1,0-1,0 0,0 0,0 0,-1-9,-2-4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23.23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1183,'7'-1,"-1"-1,1-1,-1 1,0-1,0 0,0-1,0 1,0-1,-1 0,6-6,11-7,158-110,271-250,119-198,-542 547,-6 9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24.0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1,'3'1,"0"1,0-1,0 1,0 0,0 0,0 1,0-1,-1 1,1-1,-1 1,1 0,-1 0,3 5,5 5,484 608,-69-82,-395-502,219 238,-219-245,2-2,1-1,1-2,1-1,1-2,63 28,-81-43,0-1,1-1,-1 0,1-2,0 0,0-1,1-1,-1-1,0-1,0 0,0-1,0-1,0-1,28-10,-1-4,-1-2,-2-2,0-2,61-44,22-22,-4-5,213-217,-318 294,-3 4,-1 0,-1-1,0-1,17-28,-20 22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37.99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0,'3'22,"0"-1,2 0,1 0,0 0,1-1,2 0,20 37,-12-21,332 691,-345-718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24.51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1 726,'0'-5,"4"-5,2-5,8-9,10-9,14-16,14-8,10-11,3-7,4-4,-2 7,-7 8,-10 10,-10 10,-11 9,-6 9,-7 10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25.3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0 512,'2'-5,"-1"0,1 0,0 1,1-1,-1 0,1 1,0-1,0 1,0 0,1 0,-1 0,7-4,4-7,358-383,-372 397,5-4,0 1,0-1,1 1,-1 0,1 0,7-3,-12 6,1 1,-1-1,0 1,1 0,-1-1,0 1,1 0,-1 0,1 0,-1 0,0 0,1 1,-1-1,0 0,1 1,-1-1,0 1,0-1,1 1,-1-1,0 1,0 0,0 0,0 0,0 0,0-1,0 1,0 0,0 1,0-1,0 0,-1 0,1 0,0 0,-1 1,1-1,0 2,7 16,-1 1,-1-1,0 1,5 37,2 89,-8-78,0-15,15 239,-18-214,-14 135,3-179,7-29,1-1,0 1,0 0,0-1,0 1,1 0,-1 5,2-10,-1 1,1-1,-1 0,0 1,1-1,-1 0,1 0,-1 1,1-1,-1 0,1 0,0 0,-1 0,1 1,-1-1,1 0,-1 0,1 0,-1 0,1 0,-1-1,1 1,0 0,-1 0,1 0,-1 0,1-1,-1 1,1 0,-1 0,1-1,-1 1,1-1,24-11,-22 11,638-401,-610 381,46-35,-51 37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27.70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1,'3'1,"0"-1,-1 1,1 1,0-1,0 0,-1 0,1 1,-1 0,1-1,-1 1,0 0,3 4,6 2,36 29,690 580,-688-571,-6-7,-1 2,-2 2,-1 2,44 68,-78-105,-1 0,0 0,0 0,-1 1,0-1,0 1,-1 0,-1 0,1-1,-1 1,-1 0,0 0,0 0,0 0,-4 14,1-11,-1 0,-1 0,0 0,0 0,-2-1,1 0,-1 0,-1 0,0-1,-12 12,-16 13,-2-2,-1-2,-2-1,-1-2,-1-2,-2-1,0-3,-66 23,84-36,1-1,-1-2,0 0,0-2,0-1,-1-1,-41-2,58-1,0 0,0 0,0-1,1 0,-1-1,1 0,-1-1,1 0,0-1,1 0,-1 0,1-1,0 0,0-1,1 0,0 0,0-1,0 0,1 0,1 0,-10-16,12 15,0-1,0 1,1-1,1 0,-1 0,2 0,-1 0,1 0,1 0,0 0,1-11,0 13,0 0,0 0,1 0,0 0,1 0,0 1,0-1,0 1,1 0,0 0,0 0,1 0,0 1,8-9,24-16,1 2,1 1,2 2,80-38,184-59,-238 101,0 3,1 4,1 2,0 3,106-1,328-33,-501 44,1-1,-1 0,1 1,-1-1,0 0,1 0,-1-1,0 1,0 0,1-1,-1 1,0-1,-1 0,1 0,0 0,0 0,-1 0,1 0,-1 0,0 0,0 0,0-1,0 1,0 0,0-1,0 1,-1-1,1 1,-1-1,0 0,0 1,0-1,0 1,0-1,-1-4,-2-11,0 1,0 0,-13-33,15 46,-32-84,-5 1,-93-157,105 202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28.6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115 0,'-8'4,"0"1,0 0,1 0,0 1,-1 0,2 0,-1 1,1 0,0 0,0 0,1 1,0 0,1 0,-1 0,1 0,-4 16,6-17,0 0,1 0,0 0,1 0,-1 0,1 0,1 0,-1 0,1 0,0 0,1-1,0 1,0 0,0-1,1 1,0-1,0 0,1 1,0-2,0 1,0 0,8 7,3 1,1 0,1-1,0-1,0 0,1-1,23 9,124 45,-126-52,54 19,102 40,-165-59,-2 1,1 1,-2 1,34 27,-54-37,0 0,-1 0,1 1,-1 0,-1 1,1-1,-1 1,0 0,-1 0,0 1,0-1,-1 1,3 13,-3-9,-1 0,-1 1,0 0,-1-1,-1 1,0-1,-1 1,-4 17,-5 6,-1 0,-2-1,-2-1,-1 0,-30 45,26-46,-2 0,-1-2,-2-1,-1-1,-1-1,-36 28,56-51,0-1,0-1,-1 1,0-1,0-1,0 1,-16 2,22-5,-1 0,1 0,-1-1,1 1,-1-1,1 0,-1 0,0 0,1-1,-1 1,1-1,-1 0,1 0,0 0,-1 0,1-1,0 1,0-1,0 0,0 0,0 0,0 0,-3-4,5 5,0 0,0 0,1 0,-1 0,0 0,1 0,-1 0,1 0,-1 0,1 0,-1-1,1 1,0 0,0 0,-1-1,1 1,0 0,0 0,0-1,0 1,1 0,-1 0,0-1,1 1,-1 0,0 0,1 0,0-2,1 0,1 1,-1-1,0 1,1-1,0 1,-1 0,1 0,0 0,0 1,5-3,5-2,1 1,0 1,0 0,17-2,3 3,0 2,0 1,1 2,-1 1,-1 1,1 2,-1 2,0 1,0 1,-1 2,0 1,-1 1,-1 2,30 21,8 10,-3 3,-1 2,-3 4,93 108,-131-136,-15-17,1 0,1 0,-1-1,2-1,-1 0,14 10,-20-17,0-1,0 1,-1 0,1-1,0 0,0 0,0 0,1-1,-1 1,0-1,0 0,0 0,0 0,0-1,0 0,0 1,0-2,0 1,0 0,0-1,0 1,0-1,-1 0,1 0,5-5,-4 3,0 0,-1-1,1 1,-1-1,0 0,-1 0,1 0,-1-1,0 1,0-1,0 0,-1 0,0 0,0 0,1-8,2-14,-1-1,0-33,0 3,4-23,-5 48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29.4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0 398,'0'-4,"0"-6,5-1,1-3,3-4,6-7,3-3,8-2,4-8,0-2,0 1,0 4,-7 3,-2 7,-4 3,-2 6,-2 5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29.9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0,'9'1,"-1"0,1 1,0-1,-1 2,1-1,-1 1,1 1,-1-1,0 1,8 6,73 55,-83-60,92 79,-3 4,97 118,-139-154,-32-36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30.52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0,'6'2,"0"0,-1 0,1 0,-1 1,1 0,-1 0,0 0,0 1,0 0,-1 0,6 5,-1-1,702 620,-489-427,-147-132,-55-47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31.51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 1906,'-1'0,"1"0,-1 0,1 0,-1 0,1 0,0-1,-1 1,1 0,0 0,-1 0,1-1,-1 1,1 0,0 0,-1-1,1 1,0 0,0 0,-1-1,1 1,0-1,0 1,-1 0,1-1,0 1,0 0,0-1,0 1,-1-1,1 1,0-1,0 1,0 0,0-1,0 1,0-1,0 1,0-1,0 1,1 0,-1-1,0 1,0-1,0 1,0 0,1-1,-1 1,0 0,0-1,1 1,-1-1,14-23,50-53,4 4,95-82,-103 100,229-221,444-547,-693 769,3 2,3 1,1 3,3 2,1 2,85-56,-116 89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32.31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382 1,'-10'6,"1"0,-1 0,2 1,-1 0,1 1,0 0,-10 13,-44 70,47-67,-24 38,4 1,-37 94,55-113,2 0,1 1,3 1,-9 84,19-122,0 1,1-1,0 1,1-1,0 0,0 1,1-1,0 0,0 0,1 0,4 9,-3-11,-1 0,1-1,1 0,-1 0,1 0,0 0,0-1,0 0,0 0,1 0,0 0,0-1,0 0,9 3,14 3,2-1,-1-1,1-2,0-1,43 1,-31-3,81 15,-100-12,0 2,-1 0,0 2,0 0,-1 2,35 22,-50-28,0 0,0 0,-1 1,1 0,-1 0,-1 0,1 1,-1 0,0 0,-1 1,0-1,0 1,0 0,-1 0,0 0,-1 1,0-1,0 0,-1 1,0 0,0-1,-1 11,-3 7,-1-1,0 1,-2-1,-1 0,-2-1,-10 24,-3 0,-55 85,48-91,-2-1,-1-1,-69 65,73-81,-1-1,-1-1,0-1,-2-1,-1-2,-35 14,-24 2,57-22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33.3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0 285,'14'-16,"-1"0,15-25,2-1,-16 23,0 2,1-1,1 2,1 0,0 1,1 1,21-12,-32 22,0 0,1 0,-1 1,1 0,0 1,-1-1,1 2,1-1,-1 1,0 0,0 1,0-1,0 2,1-1,-1 1,0 1,0-1,0 1,0 1,0 0,-1 0,1 0,6 5,-7-4,0 0,-1 1,1-1,-1 2,0-1,-1 1,1-1,-1 2,0-1,-1 0,1 1,-1 0,-1 0,1 0,-1 1,0-1,-1 1,0 0,0-1,-1 1,0 0,0 0,-1 0,0 0,-2 16,-1-1,-2 1,0-1,-2 0,-1 0,0-1,-2 0,-17 29,8-16,-18 49,36-84,1 1,0-1,-1 0,1 1,0-1,0 1,-1-1,1 0,0 1,0-1,0 1,0-1,0 1,-1-1,1 1,0-1,0 1,0-1,0 0,0 1,0-1,0 1,1-1,-1 1,0-1,0 1,0-1,0 1,1-1,-1 0,0 1,0-1,1 1,-1-1,0 0,1 1,-1-1,1 1,19-8,23-24,154-151,-160 145,46-27,-69 51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38.59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0 500,'42'-35,"2"2,1 2,1 2,81-37,-9 3,176-93,-168 76,-110 73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34.3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0 577,'95'-95,"5"5,110-78,-134 116,3 3,114-52,-185 97,0 0,1 1,0 0,-1 1,17-3,-23 5,-1 0,1 0,0 0,0 0,-1 0,1 0,0 0,-1 1,1-1,0 1,-1 0,1-1,0 1,-1 0,1 0,-1 0,0 0,1 0,-1 0,0 0,1 0,-1 1,0-1,0 0,0 1,0-1,0 1,-1-1,1 1,0 0,-1-1,1 1,-1 0,1-1,-1 1,0 2,4 23,-2 0,-2 52,-1-9,2 3,30 605,-19-568,5-1,4-1,5-1,45 117,-61-197,2 0,0-1,2-1,1 0,1-1,23 27,-33-44,0 0,1 0,0 0,1-1,-1 0,1-1,1 1,-1-2,1 1,-1-1,1 0,1-1,-1 0,0 0,1-1,-1-1,1 1,0-2,-1 1,1-1,18-2,-2-4,1-1,-1-2,0 0,-1-2,-1 0,38-24,132-102,-176 123,183-162,-154 132,-46 43,-1 0,1 1,0-1,0 0,0 0,0 1,0-1,0 0,0 1,0-1,0 1,0 0,0-1,1 1,-1 0,0 0,2-1,-2 1,-1 1,1-1,-1 0,1 0,0 1,-1-1,1 1,-1-1,1 0,-1 1,1-1,-1 1,1-1,-1 1,1-1,-1 1,0-1,1 1,-1 0,0-1,0 1,1 0,6 49,-6-32,12 45,2-2,2 0,32 70,-22-58,17 47,364 1081,-370-1079,-13-46,-3 1,-3 1,14 128,-33-198,0-1,0 1,-1-1,0 0,0 1,-1-1,0 0,0 0,-1 0,0 0,0 0,-4 6,-5 4,0-1,-27 29,-4 3,19-17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35.2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1386,'1'-8,"0"0,0 0,0 1,1-1,0 0,1 1,0 0,5-11,39-58,-27 46,281-464,65-102,-304 509,-40 63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35.91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0 604,'5'-8,"5"-8,9-9,11-10,13-6,7-6,4-7,1-3,1 0,-6 5,-3 7,-9 7,-6 5,-6 5,-6 3,-2 5,-1 6,-2 6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36.56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1,'3'0,"-1"1,0 1,1-1,-1 0,0 1,0-1,1 1,-1-1,-1 1,1 0,0 0,0 0,2 4,5 4,821 912,-604-662,213 285,-431-533,1 0,0-1,1 0,-1-1,2 0,19 14,-27-22,1 0,0 0,0 0,0 0,0-1,0 1,1-1,-1 0,0-1,1 1,-1-1,0 0,1 0,-1 0,1 0,-1-1,0 0,1 0,-1 0,0 0,0-1,0 0,0 1,0-2,6-3,4-4,-1-1,0 0,-1 0,0-1,-1-1,-1 0,18-28,50-107,71-207,-127 289,-2-1,-4-1,13-105,-26 134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09:37.25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13 987,'-1'0,"1"-1,-1 1,0-1,0 1,0-1,1 1,-1-1,0 1,1-1,-1 0,1 1,-1-1,1 0,-1 0,1 1,-1-1,1 0,-1 0,1 0,0 0,0 1,-1-1,1 0,0 0,0 0,0 0,0 0,0 0,0 0,0 1,0-1,1 0,-1 0,0 0,1 0,-1 0,0 1,1-2,12-38,5 7,1 0,2 1,1 1,48-51,-21 26,-2-1,402-512,-432 546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00.6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660 149,'0'-2,"0"0,-1 0,0 0,1 0,-1 0,0 0,0 0,0 0,-1 0,1 0,0 0,-1 1,1-1,-1 1,1-1,-1 1,0-1,-2 0,-37-23,37 23,-1 0,-18-11,-2 2,0 0,-27-7,45 16,0 0,0 0,1 1,-1 0,0 1,0 0,0 0,0 0,0 1,0 0,0 0,0 1,0 0,1 0,-1 0,1 1,-9 5,-10 9,1 1,1 2,0 0,2 1,0 1,2 2,0-1,2 2,0 1,2 0,1 1,-14 36,14-24,2 1,1 0,2 0,2 1,1 0,3 1,1-1,5 62,-2-91,0 0,1-1,0 1,1-1,0 1,1-1,0 0,1 0,0-1,0 1,1-1,1 0,0-1,0 0,1 0,0 0,0-1,1 0,0-1,1 0,18 11,16 4,1-2,0-2,2-3,0-1,0-2,1-2,1-2,0-3,0-1,58-4,-34-4,0-3,-1-4,0-2,-1-4,-1-2,82-35,-102 34,-21 10,0-1,0-2,-1-1,-1-1,0-1,30-25,-54 38,0 0,-1 0,1 0,-1-1,0 1,0 0,0-1,-1 0,1 1,-1-1,0 0,0 0,0 0,-1 0,1 1,-1-1,0 0,0 0,0 0,0 0,-1 0,0 0,0 0,0 0,-1-3,-5-11,-1 0,0 1,-21-31,17 29,-25-39,-2 3,-2 1,-3 2,-1 1,-4 3,-1 2,-2 2,-2 3,-1 2,-3 2,0 3,-122-50,161 77,0 1,-1 0,1 2,-1 0,0 1,0 1,0 1,-1 1,1 1,-21 3,32-3,0 1,0 0,0 1,1 0,-1 1,0-1,1 2,0-1,0 1,1 0,-1 1,1 0,0 0,0 0,1 1,0 0,0 1,1-1,0 1,0 0,1 0,0 0,-6 17,4-5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01.27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78,'9'-7,"1"-1,-1 1,1 0,0 1,1 1,-1-1,1 1,0 1,1 0,-1 1,1 0,21-2,12 0,88 3,-101 4,-1 1,1 2,-1 1,0 2,0 1,-1 2,0 0,-1 2,0 1,-1 2,0 0,-2 2,0 1,24 23,-7-1,-2 1,-1 1,-3 3,-2 1,-1 2,46 91,-63-103,-1 1,-3 1,-1 1,-1 0,7 61,-6-53,-5-35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02.00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1090 1,'-14'1,"0"1,1 1,-1 0,1 1,-1 1,-18 9,-12 3,-197 63,-337 121,567-197,0 0,1 0,-1 1,1 1,0-1,-11 10,18-12,1 0,-1 0,1 0,-1 0,1 1,0-1,0 1,0-1,1 1,-1 0,1 0,0 0,0 0,0 0,1 0,-1 0,1 0,0 0,0 0,2 8,2 14,1 0,18 50,-4-17,110 356,9 28,-124-380,-11-40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02.4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0 164,'0'-5,"5"0,5-5,9 0,7-3,2 1,6-2,9-2,6 1,3-2,-2-1,-2 2,-9 4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02.79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0,'4'0,"6"9,6 2,4 4,2 0,3 1,-3 2,-6-1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26.1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359 116,'-43'46,"2"3,3 1,1 2,3 1,2 2,3 1,-27 71,47-104,0 1,2-1,0 1,2 0,0 1,2 0,-1 41,5-62,0 1,0-1,0 1,0-1,1 1,-1-1,1 1,0-1,1 0,-1 0,1 0,0-1,0 1,0 0,0-1,0 0,1 0,0 0,-1 0,1 0,0-1,1 0,-1 0,0 0,0 0,1-1,-1 0,1 1,0-2,-1 1,8 0,1 0,-1 0,1-1,-1 0,1-1,-1-1,1 0,-1 0,0-1,0-1,20-9,-16 4,0-1,-1-1,0-1,-1 0,-1 0,0-2,0 1,-1-2,-1 0,-1 0,0-1,-1 0,0 0,9-27,-1-7,-1-1,-3 0,12-98,-12-119,-12 184,3 59,-4 25,0 0,0 0,0 0,0-1,0 1,0 0,0 0,0 0,0 0,1 0,-1-1,0 1,0 0,0 0,0 0,0 0,1 0,-1 0,0 0,0 0,0 0,0 0,1 0,-1 0,0 0,0 0,0 0,0 0,1 0,-1 0,0 0,0 0,0 0,0 0,1 0,-1 0,0 0,0 0,0 0,0 0,0 0,1 0,-1 0,0 1,0-1,0 0,0 0,0 0,0 0,0 0,1 0,-1 1,0-1,0 0,20 41,401 920,-249-590,48 94,36-20,-234-414,-14-21,-1 0,1 0,-1 1,-1 0,0 0,-1 1,0 0,-1 0,6 23,-11-32,1 1,-1-1,1 0,-1 1,0-1,0 1,0-1,-1 0,1 0,-1 0,0 0,0 0,0 0,0 0,0-1,-1 1,1-1,-1 0,0 1,0-1,-4 2,-9 6,-1 0,-29 11,30-14,-32 14,-65 19,94-34,0-1,-1-2,1 1,0-2,-1-1,-34-2,46 0,0-1,-1-1,1 1,0-1,1-1,-1 0,1 0,-1 0,1-1,0 0,1 0,-1-1,1 0,0 0,1 0,-1-1,1 0,1 0,-5-8,-4-9,0 0,2-1,1-1,-11-43,8 8,3 0,2 0,3-1,2 0,4 0,9-73,79-372,-54 340,-19 85,83-504,-94 550,-5 36,0 0,0 1,0-1,0 0,0 0,0 1,0-1,0 0,0 0,1 0,-1 1,0-1,0 0,0 0,1 0,-1 1,0-1,0 0,0 0,1 0,-1 0,0 0,0 0,1 1,-1-1,0 0,0 0,1 0,-1 0,0 0,0 0,1 0,-1 0,0 0,0 0,1 0,-1 0,0 0,0 0,1-1,-1 1,0 0,0 0,1 0,-1 0,0 0,0 0,0-1,1 1,-1 0,0 0,0 0,0-1,0 1,1 0,-1 0,0-1,0 1,0 0,0 0,0-1,0 1,16 29,-13-21,25 44,2 0,3-2,1-1,3-2,1-2,66 60,-93-95,1-1,0-1,0 1,25 11,-35-19,1 1,-1-1,1 0,0 0,0 0,-1-1,1 1,0 0,0-1,0 0,0 0,0 0,0 0,0 0,0-1,0 1,-1-1,1 0,0 1,0-1,0-1,-1 1,1 0,-1-1,1 1,-1-1,0 0,1 0,-1 0,0 0,2-3,3-6,0-1,-1 1,0-1,-1-1,0 1,3-16,15-82,-20 93,9-56,-4-2,-1-120,-4 210,0 0,1 0,1-1,1 1,0-1,13 23,67 109,479 680,-466-687,322 430,40 56,-448-607,25 36,60 109,-96-161,-1 1,0-1,1 0,-1 1,0-1,0 1,-1-1,1 1,0-1,-1 1,1 0,-1-1,0 1,0 0,0 0,0-1,-1 1,1 0,-1-1,0 1,1-1,-1 1,-2 2,0-2,0 0,0-1,0 0,0 1,-1-1,1 0,-1-1,0 1,1-1,-1 1,0-1,0 0,0-1,0 1,-6 0,-61 6,-1-2,-84-6,-142-25,195 13,1-5,1-5,-116-41,157 42,1-2,1-4,2-1,0-3,3-3,-70-56,105 75,1 0,0-1,2-1,0-1,1 0,0 0,2-2,0 1,-14-39,20 43,1-1,1 1,1-1,0 0,1 0,1 0,1 0,0 0,1 0,1 0,0 0,2 0,0 0,6-16,4-1,2 2,1 0,1 0,1 2,2 0,1 2,2 0,0 2,2 0,1 2,1 1,1 1,55-32,-43 34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39.6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1 807,'17'-1,"1"-1,-1-1,1 0,-1-1,0-1,0 0,27-14,111-67,-91 48,450-238,-503 271,-4 2,1-1,-1 0,0 0,14-10,-21 13,1 1,-1-1,1 1,-1-1,1 0,-1 1,1-1,-1 1,1-1,-1 0,0 0,0 1,1-1,-1 0,0 1,0-1,0 0,0 0,1 1,-1-1,0 0,-1 0,1 1,0-2,-1 0,0 1,0 0,0-1,0 1,0 0,0 0,0 0,0 0,-1 0,1 0,0 0,-1 0,1 0,-1 1,1-1,-3 0,-44-16,-2 1,0 3,-67-8,-39-10,88 16,39 9,0 0,1-2,-1-1,-26-13,54 22,0-1,0 1,0 0,1 0,-1-1,0 1,1-1,-1 1,0-1,1 1,-1-1,0 1,1-1,-1 1,1-1,-1 0,1 1,-1-1,1 0,0 1,-1-1,1 0,0 0,-1 0,1 1,0-1,0 0,0 0,0 0,0 1,0-1,0-1,1 0,0 1,0-1,0 0,0 1,1-1,-1 1,0 0,1 0,-1-1,1 1,-1 0,1 0,2-1,58-22,26 3,2 4,0 5,113-3,-195 15,0 0,0 0,0 1,0 0,0 1,0-1,-1 2,1-1,0 1,-1 0,0 1,0-1,0 1,0 1,0-1,-1 1,0 1,0-1,0 1,-1 0,7 9,-5-4,0 1,-1 0,-1 0,0 0,0 1,-1 0,-1-1,0 1,-1 1,0-1,-1 0,0 16,-4 90,2-96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03.1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100 197,'-4'-8,"-6"-12,-6-7,-3-2,0-1,4 0,5 1,3 6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03.86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7,'2'5,"0"0,1-1,-1 1,1 0,0-1,0 1,0-1,0 0,8 6,3 7,-4-2,20 23,-29-38,-1 0,0 1,1-1,-1 0,0 0,1 0,-1 0,0 0,1 0,-1 0,1 0,-1 0,0 0,1 0,-1 0,0-1,1 1,-1 0,0 0,1 0,-1 0,0-1,1 1,-1 0,0 0,1 0,-1-1,0 1,0 0,1-1,-1 1,0 0,0-1,0 1,1 0,-1-1,0 1,0 0,0-1,0 1,0 0,0-1,0 1,0 0,0-1,0 1,0-1,0 1,0 0,0-1,6-32,-4 17,0 11,0 1,1 0,-1 0,1 0,0 0,0 1,0-1,0 1,1 0,-1 0,1 0,0 0,0 0,0 1,0 0,0 0,0 0,1 0,-1 1,1-1,-1 1,1 0,0 1,9-1,11-1,1 2,-1 1,32 4,-51-4,19 2,-1 2,0 1,1 0,-2 2,1 1,-1 1,-1 1,35 22,-19-6,-1 1,-1 2,53 58,-71-69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04.66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378 175,'-4'0,"-1"1,1 0,0 0,-1 0,1 1,0-1,0 1,0 0,0 0,0 1,-6 4,-38 36,44-39,-34 35,2 2,2 1,1 2,3 2,-42 83,67-119,1 1,0-1,0 1,1 0,-2 12,5-22,-1 1,1-1,0 0,-1 1,1-1,0 1,0-1,0 0,0 1,0-1,0 1,1-1,-1 0,0 1,1-1,-1 0,1 1,-1-1,1 0,0 0,0 1,-1-1,1 0,0 0,0 0,0 0,0 0,0 0,0 0,1-1,-1 1,0 0,0 0,0-1,1 1,-1-1,0 1,1-1,-1 0,1 0,-1 1,0-1,1 0,-1 0,1 0,-1 0,0-1,1 1,-1 0,0-1,1 1,1-1,19-6,1-1,-1 0,-1-2,0-1,22-14,-6 4,-26 15,0 0,-1-1,0 0,0 0,0-1,-1-1,16-18,-22 23,-1 0,1-1,-1 1,0-1,0 1,0-1,0 0,-1 0,0 0,0 0,0 0,-1 0,0 0,0-1,0 1,0 0,-1 0,0 0,0 0,0 0,-4-8,-10-23,-2 0,-28-41,-20-44,39 71,19 40,1-1,1 0,-1 0,2 0,0-1,-5-20,9 32,0 0,0 0,0 0,0 0,0 1,0-1,0 0,1 0,-1 0,0 0,0 0,0 0,0 1,0-1,1 0,-1 0,0 0,0 0,0 0,0 0,1 0,-1 0,0 0,0 0,0 0,0 0,1 0,-1 0,0 0,0 0,0 0,1 0,-1 0,0 0,0 0,0 0,0-1,0 1,1 0,-1 0,0 0,0 0,0 0,0 0,0 0,0-1,1 1,-1 0,0 0,0 0,0 0,0-1,0 1,0 0,0 0,0 0,0 0,0-1,0 1,0 0,12 13,713 1127,-704-1106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05.33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0,'2'15,"0"-1,1 0,1 0,0 0,1-1,0 1,1-1,1 0,0-1,9 13,4 9,213 397,103 181,-328-598,1 0,0-1,1 0,15 15,-13-16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06.20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0,'2'1,"1"-1,0 0,0 1,0 0,0 0,-1 0,1 0,0 0,-1 1,1-1,-1 1,1-1,-1 1,3 3,31 34,-21-22,149 182,164 259,-302-414,-2 1,-3 1,-1 1,21 71,-33-91,-3-13,-4-9,1 1,0 0,0-1,0 1,1-1,-1 0,1 0,1 0,5 7,-9-11,1-1,0 0,-1 1,1-1,0 0,-1 0,1 1,0-1,-1 0,1 0,0 0,-1 0,1 0,0 0,-1 0,1 0,0 0,-1 0,1-1,0 1,-1 0,1 0,-1-1,1 1,0 0,-1-1,1 1,-1 0,1-1,-1 1,1-1,-1 1,1-1,-1 1,0-1,1 0,-1 1,0-1,1 1,-1-1,0 0,0 1,1-1,-1-1,12-30,-11 27,4-13,0 0,1 0,12-25,-16 39,0 0,0 0,1 1,-1-1,1 1,0-1,0 1,0 0,1 0,-1 0,1 0,-1 1,1-1,0 1,0 0,0 0,0 0,0 1,1 0,5-2,11 1,0 2,0 0,1 1,-2 1,24 5,106 30,-101-24,-10-3,173 53,-177-51,0 3,-1 0,60 40,-74-41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06.93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210 455,'5'-2,"-1"1,1-1,0 1,-1-1,0-1,1 1,-1-1,0 1,0-1,-1 0,6-6,8-4,70-46,58-43,20-27,-163 127,1 0,0-1,-1 1,0-1,1 1,-1-1,0 0,-1 0,1 0,0 0,-1 0,0 0,1-1,-1 1,-1 0,1-1,0 1,-1-1,0 1,1-1,-2-5,0 6,0 1,0-1,0 1,0-1,-1 1,1-1,-1 1,0 0,0 0,1 0,-1 0,-1 0,1 0,0 0,0 1,-1-1,1 1,-1 0,1 0,-1 0,1 0,-1 0,0 0,1 1,-1-1,-5 0,-5 1,1 0,-1 0,1 1,0 0,-1 1,1 1,0 0,0 0,0 1,1 1,-1 0,1 1,0 0,-13 10,-5 4,0 2,2 1,-45 49,37-31,1 1,3 2,1 1,-46 96,58-101,2 2,2 0,1 1,2 0,2 0,-4 66,12-102,0-1,1 1,0-1,1 1,-1-1,1 1,1-1,-1 1,1-1,0 0,6 12,-6-16,0 1,0-1,1 1,-1-1,1 0,-1 0,1 0,0 0,0-1,0 1,0-1,0 1,0-1,0 0,0 0,0-1,1 1,-1-1,0 1,1-1,-1 0,0 0,1-1,5 0,42-5,1-2,-1-3,0-1,-1-3,0-2,-2-3,0-1,-1-2,-2-3,0-1,54-45,-80 54,-7 4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07.3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546 1,'-8'0,"-8"4,-5 2,-3-1,2 4,1 0,-4 2,-3 5,-5-2,-5 2,-6 3,-2 1,-3 3,-2 1,4-4,6 0,10-5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08.17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0,'27'29,"-1"2,-1 0,22 40,13 16,-6-13,118 159,140 256,-306-479,105 213,-98-191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08.7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0 144,'26'-2,"-1"-1,0 0,30-10,35-4,505-62,-532 74,-38 4,0-1,48-11,-55 8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09.6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0 229,'8'-5,"0"1,1 0,-1 0,1 1,0 0,-1 0,1 1,1 0,16 0,14-6,465-73,-112 24,-355 50,30-8,1 4,0 2,85 1,-133 9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40.8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1077 0,'-3'2,"0"0,0 0,1 0,-1 0,1 1,0-1,-1 1,1-1,0 1,1 0,-4 5,1-1,-137 236,56-88,7-23,-6-4,-113 132,190-252,0 0,0 0,-1-1,1 0,-2-1,1 0,-1 0,0 0,0-1,-12 4,17-8,-1 0,1 0,-1 0,1-1,-1 1,1-1,-1 0,0-1,1 1,-1-1,1 0,-1 0,1 0,0-1,-1 1,1-1,0 0,0 0,0-1,0 1,1-1,-1 0,1 0,-1 0,-3-5,-22-24,2-1,1-2,1 0,2-2,2 0,1-1,2-2,1 0,-10-42,25 75,0 1,0-1,1 0,0 0,0 1,1-1,0 0,0 0,0 0,1 1,3-13,-3 14,2 1,-1-1,0 1,1 0,0 0,0 0,0 0,1 0,-1 0,1 1,0 0,0-1,0 2,0-1,0 0,7-2,5-2,0 1,0 0,0 2,1 0,-1 0,1 2,0 0,0 1,0 0,20 3,26 5,86 19,-91-14,409 110,-464-121,0 0,1 0,-1 0,0 0,1-1,-1 0,1 1,-1-1,1 0,-1-1,1 1,-1 0,0-1,1 0,-1 0,0 0,6-3,-6 2,0 0,-1-1,0 1,0-1,0 1,0-1,0 0,0 0,0 0,-1 0,0 0,0 0,0 0,0-1,0 1,0 0,-1-1,1-3,4-82,-4 53,8-44,-5 46,0-68,-1 14,0 66,2 6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10.60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1,'2'11,"1"1,0-1,1 0,0 0,1 0,0-1,1 1,0-1,1 0,8 9,5 11,53 86,229 372,-280-451,3 0,0-2,2 0,2-2,38 34,-48-50,1-2,0 0,2-1,-1-1,2-1,-1-1,1-1,1-1,0-1,33 7,282 31,-217-33,-95-10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11.27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27 1,'-1'0,"0"0,0-1,0 1,0 0,0 1,0-1,0 0,0 0,0 0,0 1,0-1,0 0,0 1,1-1,-1 1,0-1,0 1,0-1,0 1,1 0,-1-1,0 1,1 0,-1-1,0 1,1 0,-1 0,1 0,-1 0,1 0,-1 1,1 1,0 0,0 1,0-1,0 0,0 0,1 0,-1 0,1 0,0 0,1 5,6 10,1 1,16 24,-23-40,189 263,-77-115,-103-137,1 2,-1 1,0 0,15 32,-20-31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12.03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0 373,'2'-4,"0"0,0 1,0-1,0 1,1 0,-1 0,1 0,0 0,0 0,0 0,0 1,5-3,4-5,7-7,1 2,0 1,1 0,30-14,96-37,-135 59,75-25,2 3,1 4,1 4,1 4,0 4,1 5,96 3,-132 3,72-12,-98 9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15.53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1 210,'22'-21,"1"1,0 2,2 0,0 2,1 1,1 1,0 1,1 1,0 1,36-8,-17 9,2 1,-1 3,1 1,0 3,75 6,-116-3,1 0,0 0,-1 1,0 0,1 1,-1 0,0 0,0 1,0 0,-1 0,1 1,-1 0,9 7,-7-2,0-1,0 1,-1 0,-1 1,0 0,0 0,-1 1,6 13,-1 8,0 1,-3 0,0 1,-3 0,3 60,-8-54,-1 0,-3 0,-2 0,-1 0,-2-1,-1 0,-3-1,-1 0,-2-1,-22 39,-4-3,-4-2,-2-2,-109 119,141-171,-4 6,-1-2,-1 0,-1-1,-47 32,69-52,-1 0,1-1,0 1,0 0,-1-1,1 1,0-1,-1 0,1 1,-1-1,1 0,0 0,-1 0,1 0,-1 0,1 0,-1 0,1-1,0 1,-1 0,1-1,-3 0,2-9,18-1,3 5,0 2,0 0,0 2,0 0,0 1,1 0,27 4,1-1,85-6,0-6,-1-5,192-48,-243 47,-40 8,45-14,-70 17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16.7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982 230,'0'-10,"0"0,-2 0,1 0,-1 0,-1 0,1 1,-2-1,1 1,-1 0,-1 0,0 0,0 1,0-1,-1 1,-1 0,1 1,-1 0,-1 0,1 0,-1 1,0 0,0 1,-1-1,0 2,0-1,0 1,0 1,-1-1,1 2,-1-1,0 1,0 1,0 0,0 0,0 1,0 0,0 1,0 0,0 1,1 0,-1 0,0 1,1 0,-16 8,-24 18,2 3,-64 55,85-66,-4 4,0 0,3 3,0 0,1 1,-29 46,45-59,0 0,2 1,-1 0,2 0,1 1,0-1,1 2,1-1,1 0,0 1,1 0,1-1,2 24,0-37,0 0,0 0,1 0,-1 0,1 0,0 0,1 0,-1-1,1 1,0-1,0 0,0 0,1 0,-1 0,1-1,0 1,0-1,0 0,0 0,6 2,11 6,0 0,1-2,27 8,-10-4,301 86,-244-77,-2 4,-1 5,103 48,-187-74,1 0,-1 0,1 1,-2 1,1-1,-1 1,0 1,13 15,-18-19,0 0,-1 1,1 0,-1-1,0 1,-1 0,1 0,-1 0,0 0,0 0,0 0,-1 0,0 0,0 1,0-1,-1 0,1 0,-1 0,-1 0,-2 8,-3 5,0-1,-2-1,0 1,-1-1,-1-1,-23 27,-86 76,83-85,-2-1,-1-2,-62 35,87-56,-2-1,1-1,-1 0,0-1,0-1,-1-1,1-1,-1 0,0-1,0-1,0 0,-35-5,-32-10,-134-39,182 40,0-1,1-1,0-2,1-2,-58-41,67 39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20.6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0 228,'1'-9,"-1"0,1 1,1-1,0 0,0 1,0-1,1 1,1 0,-1 0,1 0,1 0,-1 1,1-1,1 1,-1 0,1 1,0 0,1 0,-1 0,1 0,0 1,15-8,-6 5,-1 1,1 0,1 1,-1 1,1 0,0 1,0 1,0 1,0 0,31 2,-42 1,0 0,0 0,-1 1,1 0,-1 0,1 0,-1 1,0-1,0 2,0-1,0 0,-1 1,1 0,-1 0,0 0,0 0,0 1,-1 0,0 0,0 0,0 0,4 10,-3-8,-1 1,0 0,0 0,-1 1,0-1,-1 1,1-1,-1 1,-1-1,0 1,0-1,-1 1,0 0,-4 15,-2-11,0 0,-1 0,-1-1,0 0,0-1,-1 0,0 0,-1-1,-17 13,-19 19,-184 171,231-213,0 0,0 0,0 0,0 0,0 0,1 0,-1 0,0 0,0 0,0 0,0 0,0 0,0 0,0 0,0 0,1 0,-1 0,0 0,0 0,0 0,0 0,0 1,0-1,0 0,0 0,0 0,0 0,0 0,0 0,1 0,-1 0,0 0,0 0,0 1,0-1,0 0,0 0,0 0,0 0,0 0,0 0,0 0,0 1,0-1,0 0,21-7,28-14,73-31,223-61,-319 105,111-26,29-9,-29 0,-115 35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22.95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1 129,'27'-2,"0"-1,-1-1,49-15,8 0,93-13,1 8,243-1,-394 25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24.00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0,'1'5,"1"1,0-1,0 0,0 0,0 0,1 0,0-1,0 1,0-1,4 5,7 11,96 205,-47-86,-37-86,1 7,4 0,2-2,2-2,53 64,-86-117,1 1,0-1,0 0,0-1,0 1,1-1,-1 1,1-1,-1 0,1 0,0 0,0-1,0 1,0-1,0 0,0 0,0-1,0 1,5-1,-4-1,1 1,0-2,-1 1,1-1,-1 0,0 0,1 0,-1-1,0 1,0-1,-1 0,7-6,6-7,0-1,-1-1,0 0,-2-1,17-27,-28 42,0-1,0 1,-1 0,1-1,-1 0,0 1,0-1,0 0,-1 0,0 0,0 0,0 0,-1 0,1 0,-1-1,-1 1,1 0,-1 0,1 0,-1 0,-1 0,1 0,-1 0,0 0,0 1,0-1,-1 1,0-1,-4-5,-12-14,19 24,0 0,-1 0,1 0,0 0,0 0,0 0,-1 0,1 1,0-1,0 0,0 0,-1 0,1 0,0 0,0 0,0 0,-1 0,1 1,0-1,0 0,0 0,0 0,-1 0,1 0,0 1,0-1,0 0,0 0,0 0,0 1,0-1,0 0,-1 0,1 0,0 1,0-1,0 0,0 0,0 1,0-1,0 0,0 0,0 0,0 1,1-1,-1 0,0 0,0 1,0-1,0 0,0 0,0 1,15 54,81 135,-36-80,4 4,-37-68,40 92,-58-112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25.36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1492,'63'-27,"1"4,0 2,71-13,-50 13,810-176,10 37,112 9,-27 4,-721 106,236-46,-414 67,733-142,-644 130,199-62,-301 72,-24 7,0-3,-2-2,71-38,20-3,-6 3,-118 46,-7 1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27.7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1375 1,'-20'1,"0"2,0 0,0 1,1 1,-1 1,1 0,0 2,1 0,0 1,-20 13,-24 19,-76 65,48-28,4 4,-149 184,-103 221,221-285,102-173,2 1,1 0,1 1,-12 62,21-88,2 0,-1 1,1-1,-1 0,1 1,1-1,-1 1,1-1,0 0,0 0,1 0,-1 1,1-1,3 6,-2-8,0 1,0 0,0-1,0 0,1 0,-1 0,1 0,0 0,0-1,0 0,0 0,0 0,0 0,1 0,-1-1,8 2,38 4,0-1,0-3,86-5,-58 0,95-2,153 0,-261 7,-1 3,125 27,-170-28,-1 0,1 2,-1 0,0 1,-1 1,0 0,0 1,23 20,-30-21,-1 0,0 0,-1 1,1 1,-2-1,0 2,0-1,-1 1,0-1,-1 2,0-1,-1 0,3 19,-2-10,-2 1,-1 0,0 0,-2 0,0 0,-2 1,0-1,-1-1,-2 1,0 0,-1-1,-1 0,-1-1,-1 1,-21 33,6-12,-2-2,-2-1,-2-1,-1-1,-68 61,84-85,-1-1,0-1,-1 0,0-1,0-1,-1-1,0 0,-1-2,0 0,0-1,0 0,-1-2,1 0,-1-2,0 0,1-1,-26-3,41 2,-1 0,1 0,-1 0,1 0,0-1,0 0,-1 0,-3-3,-8-6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41.74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41 0,'-3'45,"-14"82,-1 6,16-98,2 1,1 0,1-1,3 1,0-1,16 50,-12-58,1-2,1 1,2-1,0-1,1 0,2-1,1 0,36 37,5-6,2-3,88 56,-76-57,104 93,-141-107,-2 2,-1 2,-2 0,-2 2,-2 1,-2 2,-1 0,-3 1,-2 1,23 92,-30-91,-2-1,-2 1,-3 1,-1-1,-3 0,-1 1,-3-1,-2 0,-2 0,-2 0,-22 63,-10-17,39-86,-1-1,0 0,-1 0,0 0,0-1,0 0,-1 0,0 0,0 0,-8 4,12-9,0 0,0 0,-1 0,1-1,0 1,-1-1,1 0,-1 0,1 0,0 0,-1 0,1 0,0-1,-1 1,1-1,0 1,-1-1,1 0,0 0,-4-2,0 0,1-1,-1 0,1 0,0 0,-10-10,5 1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28.35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0 284,'4'0,"6"0,5-4,5-2,7-3,12-6,4-3,2-4,8-2,2-1,1-1,-5 0,-3 0,-4 0,-7 5,-4 1,-9 4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28.87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0,'4'1,"1"0,-1 0,0 0,0 0,0 0,0 1,0 0,0 0,-1 0,1 0,6 6,43 39,-26-22,75 67,155 182,-243-257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29.3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1,'4'0,"1"1,0 0,-1 0,1 1,-1-1,1 1,-1 0,0 0,1 0,-1 1,-1 0,7 4,44 45,-47-45,73 77,-8-7,153 128,-159-146,-49-42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29.90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0,'22'2,"-1"2,0 0,-1 1,1 1,-1 1,36 17,-26-11,37 16,-1 3,-2 2,-1 4,-2 2,57 49,-76-52,-1 1,-3 2,-1 2,-2 1,-2 1,-2 3,32 61,-33-43,-3 1,-3 2,-3 0,-3 1,-3 1,-3 0,-3 1,-3 0,-4 74,-2-100,-1-8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30.81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122 0,'-5'83,"-2"0,-24 98,5-29,1 37,-2 324,30-399,6 0,4-1,5 0,38 128,-35-170,4-2,2 0,3-2,53 86,-63-121,1-1,2-1,2 0,0-2,2-1,1-2,1 0,1-2,1-1,42 22,-44-29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31.62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138 1,'-18'40,"2"1,1 0,-16 85,-7 129,37-248,-11 100,5 0,9 142,2-196,2 1,3-1,1 0,4-1,1-1,36 81,-40-111,1 0,1-1,0 0,1-1,2-1,0 0,0-1,2-1,0-1,1 0,0-1,1-1,1-1,0-1,0-1,36 12,-30-15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32.52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374 1,'-3'0,"0"1,1 0,-1-1,1 1,-1 0,1 0,-1 0,1 1,0-1,-1 1,1-1,0 1,0 0,0 0,0-1,1 1,-1 1,-1 2,-31 49,21-31,-90 131,-50 86,149-234,0 0,1 1,0-1,0 1,1 0,0 0,0 0,1 0,-2 15,4-18,-1-1,1 1,0-1,0 0,0 1,1-1,-1 0,1 1,0-1,0 0,0 0,0 0,0-1,1 1,-1-1,1 1,0-1,-1 0,1 0,0 0,6 3,114 55,0 0,-109-51,-1-1,0 2,0 0,-1 0,0 1,14 17,-22-24,-1 1,1 0,-1 0,0 0,0 1,0-1,-1 1,0-1,0 1,-1 0,1 0,-1-1,0 1,-1 0,1 0,-1 0,0 0,-1 0,0 0,0 0,0 0,0 0,-1 0,0-1,0 1,-1 0,0-1,1 0,-2 0,1 0,-1 0,1 0,-2-1,1 0,-7 6,-202 163,165-142,28-19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34.41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1 271,'1'-2,"0"0,1 0,-1 1,1-1,-1 0,1 1,-1 0,1-1,0 1,0 0,0 0,0 0,0 0,0 0,0 0,0 0,0 1,0-1,0 1,0 0,4-1,6-2,670-213,-621 196,-41 13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35.72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514 480,'-29'25,"0"-1,-1-2,-1-1,-1-2,-1-1,0-1,-48 16,-7-9,80-22,0-1,0 0,0-1,0 1,0-2,0 1,0-1,0 0,-10-3,15 2,1 0,-1 0,0 0,1 0,0 0,-1 0,1-1,0 0,0 1,0-1,1 0,-1 0,0 0,1 0,0 0,0 0,0 0,0 0,0 0,1-1,0 1,-1 0,1-1,0 1,1-6,0-8,0 0,2 1,6-29,0 20,0 0,2 1,0 1,2-1,1 2,0 0,2 1,0 0,1 2,25-23,-10 13,1 2,2 0,0 3,2 1,57-27,-66 38,1 2,0 1,0 1,1 1,0 2,0 1,48 0,-32 5,0 2,0 2,0 1,56 17,-59-9,-2 2,0 2,-1 2,0 1,-2 2,-1 2,-1 1,-1 1,-1 3,-1 0,-2 3,37 48,-56-64,-1 0,-1 1,-1 0,0 0,-1 1,-1 0,-1 1,0 0,-2 0,3 27,-5-18,-1 1,-1-1,-2 1,-1-1,-1 0,-13 46,2-28,-1-2,-3 0,-43 76,-94 114,148-223,-1-1,0 0,-1-1,0 0,-1 0,0-1,0 0,-1-1,0 0,-16 7,18-11,-1 0,0-1,0 0,0-1,-1 0,1-1,-1 0,1 0,0-2,-1 1,1-1,-1-1,-13-3,17 2,-1 1,0-1,1 0,0 0,0-1,0 0,0-1,1 0,-1 0,1-1,0 1,1-2,-1 1,1-1,1 0,-1 0,-6-12,3 1,1-1,0-1,2 1,0-1,1 0,-3-34,-4-23,4 36,1-1,3 0,1-61,4 100,0 0,-1 1,1-1,0 0,1 1,-1-1,0 1,1 0,-1-1,1 1,0 0,-1 0,1 0,0 0,1 0,-1 0,0 1,0-1,1 1,-1 0,1-1,-1 1,1 0,-1 1,1-1,0 0,0 1,-1-1,1 1,5 0,13-2,0 1,0 1,22 3,-26-1,463 59,-6 42,-438-94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36.3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0,'32'1,"0"1,-1 1,1 2,-1 1,0 2,-1 1,1 1,-2 2,40 20,-6 3,-2 2,-1 3,107 95,140 171,-179-163,109 164,83 174,-242-365,50 88,-115-179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42.3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0 311,'5'-1,"0"0,0-1,0 0,0 0,0 0,-1 0,1-1,7-5,6-3,152-71,39-21,-61 25,-126 65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36.8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91 0,'-1'8,"0"0,-1 0,0-1,0 1,-1 0,-3 7,-7 21,-7 51,4 0,4 1,3 0,5 132,10-132,4-1,3-1,49 166,-52-219,1-1,3 0,0 0,2-1,1-1,1-1,31 37,-30-44,1-2,1 0,1-1,0-2,1 0,1-1,0-1,1-2,35 14,18 0,1-4,0-3,112 13,-167-29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37.6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233 1,'-14'-1,"0"2,1-1,-1 2,-23 4,32-4,0 0,0 0,0 1,0-1,1 1,-1 0,1 0,0 1,0 0,0-1,0 1,1 0,-1 1,-4 8,-3 6,1 1,0 1,2-1,1 1,0 1,2-1,0 1,2 0,0 0,1 1,1-1,2 0,0 1,1-1,9 36,-8-48,2 0,-1 0,2 0,-1-1,1 0,1 0,-1-1,1 1,1-1,0-1,0 0,0 0,1 0,18 10,13 4,1-1,56 19,-43-18,-27-11,26 10,0 3,-2 1,-1 3,56 39,-101-62,0-1,-1 0,0 1,0 0,0 0,-1 0,1 1,-1-1,0 1,0 0,0 0,-1 0,0 0,0 0,0 0,-1 1,1-1,-1 1,0 5,-1-4,-1-1,0 0,0 0,-1 0,0 0,0 0,0 0,-1 0,1-1,-1 1,-1-1,1 1,-1-1,0-1,0 1,-7 6,-15 16,-2-2,0 0,-2-2,-42 26,16-15,28-16,-1-1,-1-2,0 0,-40 12,43-20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38.0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1 166,'8'0,"8"-4,13-6,11-2,7-6,3-5,7 1,-2 5,-6 1,-3-1,-5 2,-10 4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39.02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1 102,'11'-10,"0"1,1 0,0 1,1 0,-1 1,2 0,-1 1,1 1,-1 0,2 1,27-5,4 2,1 2,66 2,-58 5,-1 2,0 2,0 3,-1 2,73 25,-86-22,0 2,-2 2,1 1,-2 2,-1 1,-1 3,45 38,-76-59,1 1,0-1,-1 1,0 0,0 0,-1 0,0 0,1 1,-2-1,1 1,-1 0,1 0,-2 0,3 9,-4-8,0 0,0 0,-1 1,0-1,0 0,0 0,-1 0,0 0,-1-1,1 1,-1 0,-6 8,-12 20,-1-2,-2 0,-39 41,-91 80,142-143,-12 19,23-19,20-12,66-22,-44 10,82-13,-86 22,0 1,-1 3,1 1,0 1,-1 2,1 2,-1 1,65 23,-74-20,-1 1,0 2,-1 0,0 2,-1 1,-1 1,-1 1,0 0,-1 2,-1 1,33 44,-33-35,-1 2,-1 0,25 64,-35-75,-2-1,0 1,-1 0,-1 1,-1-1,-1 1,-2 41,-1-56,0 0,-1 0,0 0,0-1,-1 1,1 0,-2-1,1 0,-1 0,1 0,-2 0,1 0,-1-1,-6 7,-9 6,0-2,-35 23,24-18,-28 18,-3-2,-1-2,-1-4,-2-2,-1-3,-1-3,-1-3,-1-3,0-3,-1-3,-127 2,113-12,9-1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40.55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1119,'19'-1,"1"-1,0-1,-1-1,1 0,26-11,10-2,654-178,717-179,-805 249,1250-83,-364 84,-1063 85,-414 36,-10-2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51.6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1689,'1'-25,"1"-1,1 1,1 0,11-33,39-97,-31 92,73-210,89-412,-181 668,2-12,-1 1,-1-1,-1 0,-2-43,-1 66,-1 0,1-1,-1 1,-1 0,1 0,-1 0,0 0,0 0,-1 1,0-1,0 1,0-1,-1 1,1 0,-1 0,0 1,-1-1,1 1,-1 0,0 0,0 0,0 1,-1 0,1 0,-1 0,-10-3,5 2,0 1,-1 0,1 1,-1 1,0 0,1 0,-1 1,0 0,0 1,1 1,-1 0,1 0,-19 7,25-7,0 1,0-1,0 1,0 0,1 0,-1 1,1-1,-1 1,1 0,1 0,-1 0,0 1,1 0,0-1,0 1,1 0,-1 0,1 1,0-1,0 0,1 1,0-1,0 1,0-1,0 1,1 0,0-1,0 1,1 0,0 5,1-4,-1 0,1 0,0-1,0 1,1-1,0 1,0-1,1 0,-1 0,1-1,0 1,1-1,0 0,0 0,8 7,7 3,0-1,1 0,25 11,48 21,127 42,106 17,-104-35,-195-62,-1 2,0 1,-1 0,39 26,-58-33,0 2,0-1,0 1,-1 0,0 0,-1 1,1-1,-1 1,0 0,-1 1,0-1,0 1,0 0,-1 0,0 0,-1 1,0-1,0 1,0 10,-2 1,-1-1,0 0,-2 1,0-1,-1 0,-1 0,-1-1,-1 1,0-1,-1-1,-15 24,-11 13,-2-1,-47 53,66-85,-1 0,0-2,-2 0,0-1,-1-1,0 0,-2-2,0-1,-38 18,45-25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52.57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827 1445,'0'4,"-1"1,0-1,-1 1,1-1,-1 0,1 1,-1-1,-4 6,-5 11,-26 71,4 1,-25 113,47-157,1-4,-6 60,15-102,1 0,-1-1,1 1,0 0,1-1,-1 1,0 0,1 0,-1-1,1 1,0-1,0 1,0-1,0 1,2 2,-2-4,-1 0,1-1,0 1,0 0,0-1,0 1,0-1,0 1,0-1,0 1,0-1,0 0,0 0,1 1,-1-1,0 0,0 0,0 0,0 0,0 0,1 0,-1-1,0 1,1-1,6-1,-1-2,1 1,-1-1,0 0,0-1,0 1,11-12,16-14,148-144,-180 173,0-1,0 0,-1 1,1-1,0 0,-1 0,1 0,-1-1,0 1,0 0,0 0,0-1,0 1,0-1,-1 1,1 0,-1-1,1-3,-3 4,1 0,0 0,-1 0,0 0,1 1,-1-1,0 1,0-1,1 1,-1 0,0 0,-1 0,1 0,0 0,0 0,0 0,0 1,-1-1,1 1,-3-1,-79-20,-21-4,2-4,-129-55,204 71,0 0,1-2,1-1,0-1,1-1,1-1,1-2,1 0,0-1,2-1,0-1,-29-49,37 47,1-1,0 0,2-1,2 0,0-1,2 0,1 0,1 0,2 0,2-43,6-7,3 0,33-123,140-367,-177 554,10-29,-16 42,1 1,-1-1,1 0,-1 0,0 0,1 0,-1 0,0 0,0 0,-1 0,1 0,0 0,-1 0,1 0,-1 1,1-1,-3-3,3 5,0 0,0 0,0-1,0 1,0 0,0 0,0 0,0-1,-1 1,1 0,0 0,0 0,0 0,0 0,0 0,-1-1,1 1,0 0,0 0,0 0,0 0,-1 0,1 0,0 0,0 0,0 0,-1 0,1 0,0 0,0 0,0 0,-1 0,1 0,0 0,0 0,0 0,0 0,-1 0,1 0,0 0,0 0,0 0,-1 0,1 1,0-1,0 0,-4 12,4 18,6-2,2 0,2-1,0 1,22 38,66 100,-82-142,129 194,332 381,-379-493,3-4,6-5,122 86,-189-156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53.0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1218,'4'-5,"0"-1,1 1,0 0,-1 0,1 1,1 0,-1-1,1 2,0-1,6-3,6-4,125-73,3 7,159-60,-61 29,199-106,419-273,-790 440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53.4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1 851,'39'-35,"1"1,2 2,1 2,82-42,-80 47,1063-517,-929 473,-149 58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54.4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294 1209,'2'18,"2"0,0-1,0 0,2 1,0-2,1 1,1-1,15 26,-2-3,634 1162,-393-786,-258-409,0 0,-1 1,1-1,-1 1,-1 0,5 14,-17-26,-5-10,-184-244,10-8,13-9,12-6,-223-529,266 453,102 283,4 0,-11-145,25 199,1 0,1 0,0 0,2 0,0 1,2-1,0 1,11-26,-11 34,1 1,0-1,1 1,0 1,1-1,0 1,0 1,1-1,1 2,-1-1,1 1,1 1,0-1,19-8,8-2,0 3,1 1,0 2,1 1,0 3,66-7,-84 13,1 1,-1 1,1 1,-1 1,0 1,0 1,0 1,0 0,-1 2,0 1,0 0,0 2,33 21,-43-23,0 1,0 1,-1-1,0 2,-1 0,0 0,-1 0,0 1,-1 0,0 1,-1 0,0 0,-1 0,-1 0,0 1,0 0,-2 0,2 22,-3-14,-1 1,-2-1,0 1,-1-1,-1 1,-1-1,-1-1,-1 1,-1-1,-22 40,-24 31,-99 128,-85 72,209-258,26-31,-30 38,-3-1,-1-2,-48 38,71-65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42.93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1,'4'0,"0"1,1 0,-1 0,0 0,-1 1,1-1,0 1,0 0,-1 0,1 0,-1 0,1 1,-1 0,0-1,5 7,43 55,-36-43,36 47,-3 2,-4 2,65 141,-90-151,-14-37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55.80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1372 1626,'-94'-7,"65"3,0 2,-34 1,20 6,0 2,0 1,1 2,0 2,1 2,1 2,0 1,1 2,0 2,2 2,-65 51,44-25,2 3,2 2,3 3,2 1,3 3,-39 68,55-78,1 1,3 2,3 1,1 0,3 2,3 0,2 1,3 1,-4 62,14-105,1 0,0 0,1 0,1-1,1 1,0 0,10 29,-10-37,1-1,0 1,0-1,1 0,-1 0,1 0,1-1,-1 0,1 0,0 0,1-1,-1 0,1 0,0-1,1 0,14 7,3-3,1 0,1-1,-1-2,1-1,0-1,0-1,0-1,0-2,36-5,-5-2,0-4,-1-2,70-26,-92 27,0-2,0-1,-2-1,0-2,46-35,-66 43,1-1,-1 0,-1-1,0 0,-1-1,0 0,-1-1,-1 0,-1 0,0-1,0 0,-2-1,0 1,4-19,-4-10,-1 0,-2 0,-2-1,-2 1,-2 0,-2 0,-13-53,-12-24,-60-154,-5 45,17 45,68 154,10 32,0-1,0 1,0 0,0 0,0 0,0 0,0-1,0 1,0 0,0 0,0 0,0-1,0 1,0 0,0 0,0 0,0 0,0-1,0 1,0 0,0 0,0 0,0 0,0-1,0 1,0 0,1 0,-1 0,0 0,0 0,0-1,0 1,0 0,0 0,1 0,-1 0,0 0,0 0,0 0,0 0,1 0,-1 0,0 0,0-1,0 1,0 0,1 0,-1 0,0 0,0 0,0 0,0 0,1 1,-1-1,0 0,0 0,0 0,0 0,1 0,-1 0,0 0,0 0,7 6,0 0,-1 0,1 1,8 12,121 152,285 328,-413-491,182 181,-153-157,0-1,2-2,61 33,-87-54,2-2,-1 1,0-2,1 0,0-1,1 0,-1-1,0-1,1 0,22-1,-26-2,-1 0,0-1,1-1,-1 1,0-2,0 1,-1-2,1 1,-1-1,0-1,0 0,0 0,-1-1,14-13,0-5,0-1,-2-1,-1-1,-1-1,-2 0,-1-1,-1-1,-1-1,-2 0,15-67,-10 15,-3-1,-5 0,0-105,-12 76,-4 0,-5 0,-5 1,-5 0,-5 2,-5 1,-4 1,-6 3,-4 1,-99-167,116 227,-2 0,-38-39,53 65,-2 1,0 1,-1 1,-1 1,0 0,-32-16,45 27,0 1,1 0,-2 1,1-1,0 1,0 1,-1-1,1 1,-12 0,16 1,-1 1,1-1,-1 1,1-1,0 1,-1 1,1-1,0 0,0 1,0-1,0 1,0 0,0 0,1 0,-1 0,0 1,1-1,0 1,0 0,0-1,0 1,-3 5,-5 12,1 0,1 1,1 0,1 0,1 0,1 1,0 0,2 0,0 36,3-21,2 0,1 0,2 0,21 70,-17-78,1-1,2 0,0-1,2 0,1-1,1-1,1-1,1 0,1-1,44 37,-34-36,1-1,2-2,0-1,1-2,1-1,0-2,1-1,46 10,-12-8,134 14,74-16,61 6,-329-19,12 1,0 1,0 1,-1 0,34 13,-49-15,-1 1,0-1,-1 1,1 0,0 0,-1 0,0 1,1-1,-1 1,-1 0,1 0,-1 1,1-1,-1 1,0-1,-1 1,1 0,-1 0,0 1,-1-1,1 0,-1 0,2 11,0 48,-7 114,1-107,-94 693,73-621,21-126,1-4,-1 1,2-1,0 1,0 17,1-29,0 0,0 0,1 0,-1 0,0 0,1 0,-1-1,1 1,-1 0,1 0,0 0,0-1,0 1,0 0,0-1,0 1,1-1,-1 1,0-1,1 1,-1-1,1 0,-1 0,1 0,0 0,0 0,-1 0,1 0,0-1,0 1,0-1,0 1,0-1,0 0,0 0,3 0,17-2,-1-1,0-1,0-1,-1-1,35-14,-21 7,149-58,307-169,133-152,-465 281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56.45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0,'60'65,"-3"2,-3 3,46 80,-21-32,-22-35,415 569,-457-634,1 0,0 0,1-1,21 15,-28-25,1 0,0 0,1-1,0 0,0-1,0 0,0-1,26 5,6-2,1-1,-1-1,1-3,0-2,0-2,0-2,-1-1,49-14,-64 10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56.8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1 525,'0'-2,"1"1,-1-1,1 0,-1 1,1-1,0 1,0-1,0 1,0 0,0-1,0 1,0 0,0 0,0 0,1 0,-1 0,0 0,3-1,32-19,-23 14,630-318,-507 269,29-14,-130 51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57.27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35 0,'-4'0,"-6"4,-1 6,1 6,11 3,6 4,1 2,3 1,5 0,3-4,-1 3,1-3,0-1,-1-4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57.6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0 145,'0'-4,"5"-2,4-3,20-6,20-3,29-4,30-2,23-1,-11 3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58.81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410 1195,'-4'0,"-1"1,1 0,0 0,0 0,-1 0,1 1,0-1,0 1,1 0,-1 1,0-1,1 1,-1-1,-5 7,-43 52,41-46,-29 36,3 3,3 1,-52 109,70-126,2 1,1 0,2 1,2 0,1 1,2 0,0 49,5-83,1 0,0 0,0 0,1 0,0 0,0 0,0 0,1 0,0 0,0 0,1-1,0 1,0-1,1 0,4 7,-7-12,-1-1,1 1,0 0,0 0,-1-1,1 1,0-1,0 1,0-1,0 1,0-1,0 0,0 1,0-1,-1 0,1 0,0 0,0 1,0-1,0 0,0 0,0-1,0 1,0 0,0 0,0 0,0-1,1 1,1-2,-1 1,0-1,0 1,0-1,0 0,0 0,-1 0,1 0,-1 0,3-4,2-6,0-1,0 1,3-15,17-66,19-128,-4-99,-27 204,-14 112,0 1,1 0,-1-1,1 1,0 0,0-1,0 1,0 0,1 0,-1 0,1 0,0 0,0 0,3-4,-3 7,-1-1,1 0,-1 1,1-1,0 1,-1 0,1-1,-1 1,1 0,0 0,-1 0,1 0,0 0,-1 0,1 1,-1-1,1 1,-1-1,1 1,-1-1,1 1,-1 0,1 0,-1 0,0 0,1 0,-1 0,0 0,0 0,0 0,2 3,65 55,3-2,3-4,1-3,94 46,-117-70,1-3,1-2,1-2,1-3,0-2,1-3,92 6,-137-16,1 0,0-2,-1 1,1-2,0 0,-1 0,0-1,1-1,11-4,-18 5,0-1,0 0,-1 1,1-2,-1 1,0-1,0 0,0 0,-1 0,1 0,-1-1,-1 0,1 0,-1 0,0 0,0-1,-1 1,2-8,5-17,-3 0,0 0,-2-1,-1 0,-2 1,-3-39,-3 23,-1-1,-3 2,-23-73,-3 26,-3 0,-5 3,-70-110,40 81,-4 4,-161-183,190 257,47 40,0 0,-1 0,1 0,0 0,-1 1,1-1,-1 1,1-1,-1 1,1-1,-1 1,1 0,-1-1,-1 1,2 1,0-1,1 1,-1-1,1 1,-1-1,1 1,-1-1,1 1,-1 0,1-1,0 1,-1 0,1-1,0 1,-1 0,1-1,0 1,0 0,0 0,0-1,0 1,0 0,0 0,0-1,0 1,0 0,0 0,0-1,1 1,-1 0,0 0,1 0,6 31,1-1,2 0,1-1,24 46,72 110,-90-158,500 677,-348-492,-116-143,87 102,-116-146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0:59.69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481 427,'9'-13,"1"0,-1 0,2 0,0 1,0 1,19-14,3-5,7-9,195-199,-222 219,-25 22,-32 26,-75 66,-232 174,270-214,37-27,0 2,2 2,1 2,-39 42,76-72,0 1,1-1,0 1,0 0,0 0,1 0,0 0,0 0,0 0,0 0,1 1,0-1,0 1,0-1,1 1,0 0,0-1,0 1,1-1,0 1,0-1,0 1,1-1,0 0,2 6,6 9,1 1,1-2,1 1,27 29,-28-34,452 581,-335-414,145 274,-255-419,40 69,-43-83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00.7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1343,'0'-2,"1"0,-1 0,1 0,0 0,-1 0,1 0,0 0,0 0,1 0,-1 0,0 0,1 0,-1 1,1-1,2-2,34-25,-15 11,635-603,-525 495,-55 54,-4-2,76-97,-141 159,-1-1,0 0,0 0,-1 0,6-18,-12 28,0 1,0-1,0 1,-1-1,1 1,-1-1,1 0,-1 1,0-1,0 0,0 1,0-1,0 0,-1 1,1-1,-1 1,0-1,0 1,0-1,0 1,0-1,0 1,-1 0,1-1,-1 1,0 0,1 0,-1 0,0 1,0-1,0 0,-1 1,1-1,0 1,-1 0,1-1,-4 0,-6-2,0 0,0 1,0 1,0 0,-1 1,1 0,-1 0,-22 3,30-1,0-1,1 1,-1 0,0 0,1 0,-1 0,1 1,-1 0,1 0,0 0,0 1,0-1,0 1,0 0,1 0,-1 0,1 0,0 1,0 0,0-1,0 1,0 0,1 0,0 1,-3 6,4-6,-1 0,1 0,0 0,1 0,-1 0,1 1,0-1,0 0,1 0,-1 0,1 0,0 1,1-1,-1 0,1-1,0 1,3 6,0-5,-1 0,1 0,0 0,0-1,1 0,-1 0,1 0,0-1,1 0,11 6,10 2,-1-2,1-1,1-2,57 9,252 8,-233-20,-101-5,0 1,0 0,0 1,0-1,0 1,0 0,0 0,0 0,0 0,0 1,0 0,-1-1,1 1,-1 1,0-1,1 0,4 5,-6-2,1-1,-1 0,0 1,0 0,0-1,-1 1,0 0,0 0,0 0,0 0,-1 0,0 0,0 0,-1 5,-40 361,-1-4,42-362,0 0,0 0,0 0,0 0,1 0,0 0,0-1,1 1,-1 0,1 0,0-1,4 8,-4-10,0 0,0 1,0-1,1 0,-1-1,1 1,0 0,-1-1,1 1,0-1,0 0,0 0,0 0,0 0,0 0,0-1,0 1,0-1,0 0,0 0,5-1,15-1,0-1,0-2,-1 0,24-9,-17 5,48-14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01.6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383 18,'-6'1,"1"0,0 0,0 0,0 1,0-1,1 1,-1 1,0-1,1 0,-1 1,1 0,-8 7,-43 46,20-6,1 1,3 2,2 1,-39 105,51-116,-14 55,27-83,1-1,1 1,0 0,1 0,0-1,1 1,4 28,-3-41,-1 1,1-1,0 0,0 1,0-1,0 0,0 1,0-1,0 0,1 0,-1 0,1 0,0-1,0 1,0 0,-1-1,1 1,1-1,3 3,-1-2,0-1,-1 1,1-1,0 0,0 0,0 0,1-1,-1 0,7 0,2-2,0 0,0-1,0 0,-1-1,1 0,15-9,-24 11,-1-1,1-1,-1 1,0 0,-1-1,1 0,0 0,-1 0,0 0,0-1,0 1,-1-1,0 0,1 0,-2 1,1-1,0-1,-1 1,0 0,0 0,-1-6,2-17,-1 1,-6-53,2 41,-5-42,-26-105,3 21,31 163,-1-4,0-1,0 0,1 0,0 0,1-9,-1 15,0 0,0 0,0 0,1 0,-1 0,0 0,1 0,-1 0,1 1,-1-1,1 0,0 0,-1 0,1 0,0 1,-1-1,1 0,0 1,0-1,0 1,0-1,-1 1,1-1,0 1,0-1,0 1,0 0,0-1,0 1,0 0,0 0,0 0,0 0,0 0,0 0,0 0,0 0,0 1,0-1,0 0,0 0,0 1,1 0,26 9,-1 2,0 1,-1 1,41 30,-30-20,35 21,450 319,-461-320,-37-29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02.47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250 0,'-27'28,"2"1,1 2,1 0,2 1,1 1,2 1,1 0,1 2,3-1,0 2,3 0,-11 63,20-93,1 0,-1 0,1 0,0 0,1 0,0 0,0 0,0 0,1 0,0-1,1 1,-1 0,1-1,0 0,1 0,7 10,-5-9,1 0,0-1,0 0,0 0,1-1,0 0,0 0,1-1,-1 0,1 0,10 2,12 2,1-2,0-1,1-1,-1-2,1-1,36-4,-38 0,0-1,0-2,0 0,46-18,-21 2,75-43,-71 35,-35 18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43.8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1 319,'33'-29,"1"1,2 2,0 1,2 2,1 2,72-29,-102 46,23-9,0-1,49-30,-18 9,-49 28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02.9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1,'6'1,"0"1,0 0,0 0,0 1,-1 0,1 0,-1 0,0 1,0-1,0 1,0 1,-1-1,5 6,4 2,53 51,58 75,37 37,-115-131,69 50,-95-80,0-2,0 0,1-1,0-1,1-1,44 12,-42-15,0-2,0 0,1-2,-1 0,0-2,27-3,-41 2,1-1,-1 0,0 0,0-1,0-1,0 0,0 0,-1 0,0-2,0 1,0-1,-1 0,0-1,0 0,0 0,8-11,-3 1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03.59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1 303,'0'-2,"0"-1,1 1,-1-1,1 1,0 0,-1-1,1 1,0 0,1-1,-1 1,0 0,1 0,-1 0,1 0,0 0,-1 0,4-2,40-27,-16 12,59-57,19-13,-66 58,-23 16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04.60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0,'5'0,"5"0,5 0,5 5,-2 5,2 1,-4-1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05.5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1,'4'0,"10"0,3 4,2 2,3 4,2 0,9 2,12 5,7 2,3 3,6 7,4-3,-4-1,-4 0,-3-5,-11-1,-8 0,-10-3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05.90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07.1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0 507,'1'19,"1"-1,1 1,0-1,1 0,1 0,1 0,1-1,0 0,1 0,1-1,0 1,1-2,1 0,1 0,0-1,1 0,0-1,1-1,0 0,25 15,-16-12,0-1,1-1,1-1,0-1,1-1,0-2,0 0,0-2,1-1,0-1,0-1,1-2,40-2,-66 1,0 0,0 0,0 0,-1 0,1-1,0 1,0 0,0-1,-1 0,1 1,0-1,0 0,-1 0,1 0,-1 0,1 0,-1 0,1 0,1-3,-2 3,-1 0,0-1,0 1,0 0,0 0,0 0,0 0,0 0,0-1,0 1,0 0,-1 0,1 0,0 0,-1 0,1 0,-1 0,1 0,-1 0,0 0,1 0,-1 0,-1-1,-4-5,-1 1,0-1,-1 1,1 0,-1 1,-9-6,-10 0,0 0,-1 2,1 1,-47-7,0 0,67 13,-9-2,0 0,1-1,-1 0,-20-12,33 16,1 0,-1-1,1 1,-1-1,1 1,0-1,0 0,0 0,0 0,0 0,1 0,-1 0,0-1,1 1,0 0,-1-1,1 0,0 1,0-1,1 1,-1-1,0 0,1 0,0 1,-1-1,1 0,0 0,1 1,-1-1,0 0,1 0,0 1,-1-1,2-2,1-1,1 0,-1 0,1 0,0 1,0 0,1 0,0 0,-1 0,2 1,-1 0,12-7,71-35,-73 39,17-7,1 0,1 3,0 1,0 1,1 2,0 1,1 2,62 1,-73 4,0 1,0 1,0 2,0 0,-1 2,0 0,0 2,-1 1,0 0,-1 2,0 1,-1 0,24 20,-16-8,-1 2,0 0,-3 2,0 1,-2 1,30 51,-94-166,20 11,2-1,4-1,3-1,3 1,4-2,7-128,-2 196,1-1,0 1,1 0,0 0,0-1,1 1,0 1,7-14,-9 19,1 1,-1 0,1-1,0 1,0 0,0 0,0 0,0 1,0-1,1 0,-1 1,1-1,-1 1,1 0,-1 0,1 0,0 0,-1 0,1 1,0-1,0 1,-1 0,1 0,0 0,0 0,0 0,0 1,-1-1,1 1,0 0,5 1,11 7,0 1,0 0,-1 2,-1 0,0 0,0 2,22 23,-1-2,45 38,-4 2,-3 5,-4 2,90 135,-140-175,-17-26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09.7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1378,'0'-853,"0"847,0-13,0 1,1 0,1-1,5-18,-6 32,0 0,1 1,-1 0,1-1,0 1,0 0,1 0,-1 0,1 0,0 1,0-1,0 1,0 0,1 0,-1 0,1 0,0 0,0 1,0-1,0 1,8-3,5 1,0 0,0 1,1 0,-1 1,23 1,94 10,-72-4,39 4,-1 5,0 3,-1 6,-1 3,153 64,-192-65,0 4,-2 2,-1 2,-1 3,-3 3,-1 1,-1 3,-3 1,77 96,-108-120,-1 2,-1 0,-2 0,0 1,11 31,-18-29,-5-25,0 0,0 0,0 1,-1-1,1 0,0 0,0 0,0 1,0-1,0 0,0 0,-1 0,1 0,0 0,0 1,0-1,0 0,-1 0,1 0,0 0,0 0,0 0,-1 0,1 0,0 0,0 0,-1 0,1 0,0 0,0 0,0 0,-1 0,1 0,0 0,0 0,0 0,-1 0,1 0,0 0,0 0,0 0,-1 0,1 0,0-1,0 1,0 0,-1 0,-30-31,-2-16,1-2,3-1,2-2,2 0,-26-83,29 63,2-2,4 0,-10-130,23 167,5-67,-1 92,0 1,1 0,1-1,0 1,0 0,1 0,0 0,1 1,11-19,-12 25,-1 0,1 0,0 1,1 0,-1-1,0 1,1 1,0-1,0 1,0-1,0 2,0-1,0 0,0 1,0 0,1 0,-1 1,9-1,11 1,1 1,41 7,-41-5,17 4,-1 2,0 2,-1 2,0 1,57 29,187 119,-184-100,-29-20,140 89,-187-110,-7-1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10.50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428 1104,'-160'-176,"134"146,2-1,1-1,1-1,-25-53,-55-148,100 227,-2-2,0-1,1 1,0-1,1 0,0 0,0-1,1 1,1 0,0 0,0-1,3-15,-1 17,0 1,1 0,1 0,-1 1,1-1,0 1,1 0,0 0,0 0,0 0,1 1,0 0,0 0,11-7,14-9,1 1,1 2,1 0,39-14,150-41,-188 64,1 2,-1 1,1 1,0 3,0 1,0 1,0 2,1 2,-1 1,-1 2,1 1,-1 2,0 1,47 22,45 31,193 131,-215-127,-61-39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12.15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706 2017,'2'-20,"0"1,2 0,0 0,1 1,14-35,0-1,35-110,38-134,-75 232,-3-1,8-102,-21 162,-1 1,1 0,-1 0,-1 0,1 0,-1-1,0 1,-1 0,1 0,-1 0,0 1,-1-1,-3-6,3 9,1 0,-1 0,-1 0,1 0,0 1,-1 0,1-1,-1 1,0 0,1 1,-1-1,0 1,0 0,0 0,0 0,-1 0,1 1,0-1,0 1,-7 1,-5-1,1 2,-1 0,0 1,1 0,0 1,0 1,0 0,-17 10,-110 66,134-76,-77 49,-138 116,196-145,0 0,1 2,1 1,2 1,1 2,2 0,0 0,-17 42,34-67,0 0,1 1,-1-1,1 1,0 0,1 0,0 0,0 0,0 0,1 0,0 0,1 0,-1 0,1 0,1-1,-1 1,1 0,0 0,1-1,-1 1,1-1,1 0,-1 0,1 0,0 0,0-1,1 1,0-1,0 0,0-1,0 1,1-1,0 0,0 0,0-1,11 5,10 4,1-1,1-2,0-1,0-1,0-1,1-2,0-1,0-1,-1-2,1-1,51-8,14-7,-2-5,117-41,231-98,-314 105,167-99,-266 138,-2-2,0 0,34-32,-52 42,-1 0,0 0,0 0,-1-1,0 0,0 0,-1-1,-1 1,1-1,-2 0,1-1,-1 1,2-19,-2 8,-2 0,-1 0,-1 1,0-1,-2 0,0 0,-1 1,-1 0,-14-35,7 28,-2 2,0-1,-1 2,-1 0,-2 1,-26-27,-15-6,-2 4,-3 1,-2 4,-74-40,37 28,50 31,-83-61,102 54,28 16,6 18,0 1,1-1,-1 1,0-1,1 1,-1-1,1 1,-1-1,1 1,-1-1,1 1,0 0,-1-1,1 1,-1 0,1 0,0-1,-1 1,1 0,0 0,-1 0,1 0,0 0,-1 0,1 0,0 0,-1 0,1 0,1 0,9 2,0 1,0 0,-1 0,1 1,-1 0,0 1,0 0,0 1,15 11,-4-4,134 93,239 213,-227-176,-81-71,199 159,-222-185,1-4,119 59,-183-101,0 0,0 1,1-1,-1 0,0 0,0 0,1 0,-1 1,0-1,0 0,1 0,-1 0,0 0,0 0,1 0,-1 0,0 1,1-1,-1 0,0 0,0 0,1 0,-1 0,0 0,1 0,-1-1,0 1,0 0,1 0,-1 0,0 0,0 0,1 0,-1 0,0-1,0 1,1 0,-1 0,0 0,0-1,0 1,1 0,-1 0,0 0,0-1,0 1,0 0,0-1,1 1,-1 0,0 0,0-1,0 1,0 0,0 0,0-1,0 1,0-1,-9-26,-23-33,-134-211,56 99,-144-308,253 479,-9-20,1-1,1 0,0 0,2 0,1-1,0 0,0-25,5 46,0 0,0 0,0 0,1 0,-1 0,1 1,-1-1,1 0,0 0,-1 0,1 1,0-1,0 0,1 1,-1-1,0 1,0-1,1 1,-1 0,1-1,-1 1,1 0,0 0,-1 0,1 0,0 0,0 1,0-1,-1 0,1 1,0 0,0-1,0 1,0 0,0 0,0 0,2 0,6 0,0 1,0 0,0 0,-1 1,1 1,11 3,5 5,0 1,0 1,-1 1,33 25,91 82,-120-96,576 546,-297-270,-283-276,-3-3,1 0,1-1,1-1,1-1,38 21,-63-40,0 1,0-1,0 0,-1 1,1-1,0 0,0 1,0-1,0 0,0 0,0 0,0 0,-1 0,1 0,0 0,0 0,0 0,0 0,0-1,0 1,0 0,-1-1,1 1,0 0,0-1,-1 1,2-2,0 1,-1-1,0 0,0 0,0 1,0-1,0 0,-1 0,1 0,0 0,-1 0,1 0,-1-2,1-11,0-1,-3-27,1 28,-3-93,5-408,3 458,3-1,3 1,2 0,2 1,3 1,40-89,-54 138,0 1,0 0,1 0,-1 0,2 0,-1 1,0 0,1-1,0 2,1-1,7-5,-9 8,-1 0,1 1,0 0,-1 0,1 0,0 0,0 1,-1-1,1 1,0 0,0 0,0 1,0-1,0 1,-1 0,1-1,0 2,-1-1,1 0,0 1,6 4,124 73,8 5,55-2,-74-33,-100-39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12.5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0 602,'0'-4,"0"-6,5-1,5-7,5-1,13-10,15-8,13-11,26-19,17-14,18-12,13-6,-15 13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47.9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31,'0'-2,"0"0,0 0,0 0,0 0,0 0,0 1,1-1,-1 0,1 0,-1 0,1 1,0-1,1-3,-2 5,1 0,-1 0,1-1,-1 1,0 0,1 0,-1 0,1 0,-1 0,1-1,-1 1,1 0,-1 0,0 0,1 0,-1 0,1 0,-1 0,1 1,-1-1,1 0,-1 0,0 0,1 0,-1 1,1-1,-1 0,0 0,1 1,-1-1,0 0,1 1,-1-1,5 5,0 0,0 0,-1 1,0 0,6 10,156 325,-155-317,24 79,-29-84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13.2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511 0,'-2'3,"0"1,0-1,0 0,0 1,0-1,-1 0,0-1,1 1,-7 4,-2 4,-50 58,3 3,3 2,-75 135,102-154,2 2,2 0,3 1,2 2,3 0,-11 85,25-128,0 0,1 0,1 0,0 0,2 0,0 0,1 0,5 18,-6-28,1 0,0 0,0 0,1-1,0 0,0 0,0 0,1 0,0-1,0 1,0-1,1 0,-1-1,1 0,0 1,1-2,-1 1,1-1,-1 0,1 0,9 1,13 3,0-2,0-1,0-1,0-1,1-2,-1-1,0-2,37-7,-15 0,0-3,-1-2,86-37,-118 44,0-1,0-1,-1-1,30-24,-42 31,-1 0,1 0,-1-1,-1 0,1 1,0-1,-1 0,0-1,0 1,-1 0,0-1,1 0,-2 1,1-1,-1 0,0 0,0 0,0 0,-1 0,-1-9,-4-7,-1 0,-1 0,-1 0,0 1,-2 0,-1 0,0 1,-21-26,-5-13,-49-84,-181-227,220 310,32 38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14.1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861 426,'8'-13,"8"-13,-16 25,1 0,-1 1,0-1,0 1,0-1,0 0,0 1,0-1,0 0,0 1,0-1,0 0,-1 1,1-1,0 1,0-1,0 0,-1 1,1-1,0 1,-1-1,1 1,-1-1,1 1,0-1,-1 1,1 0,-1-1,1 1,-1-1,1 1,-1 0,0 0,1-1,-1 1,1 0,-1 0,0 0,1 0,-1-1,0 1,-5-1,1 1,-1-1,0 1,1 0,-1 0,1 1,-1 0,0 0,-8 3,-54 20,55-18,-32 14,0 3,2 2,0 1,2 2,-62 55,52-35,2 2,2 1,-60 88,81-101,2 2,2 0,-24 61,39-85,1 0,1 0,1 1,0 0,1 0,1 0,0 1,1-1,1 0,1 1,1-1,4 22,-3-30,0-1,0 1,1-1,0 0,1 0,0 0,0-1,0 0,1 0,0 0,10 8,-4-5,1 0,0-2,1 1,-1-2,2 0,14 6,12 0,1-1,1-2,77 7,62-4,0-9,215-22,-382 17,0 0,0 0,0-1,0 0,0-2,16-4,-28 7,0 0,-1 0,1-1,-1 1,0 0,1-1,-1 0,0 1,0-1,0 0,0 0,0 0,0 0,0-1,-1 1,1 0,-1-1,0 1,1-1,-1 1,0-1,-1 0,1 0,0 1,-1-1,0 0,1 0,-1 1,0-1,-1 0,1 0,0 0,-1 1,0-4,-8-22,-2 1,0 1,-2-1,0 2,-31-43,3 3,-12-25,-227-370,242 406,-1 2,-3 2,-2 2,-74-63,18 31,-142-87,226 158,9 5,1 0,-1 0,1 0,-1-1,1 0,1 0,-1 0,1-1,0 0,-6-9,10 15,1 0,0-1,-1 1,1-1,0 1,0-1,0 1,-1-1,1 1,0-1,0 1,0-1,0 0,0 1,0-1,0 1,0-1,0 1,0-1,0 1,0-1,0 1,1-1,-1 1,0-1,0 1,1-1,-1 1,0-1,0 1,1-1,-1 1,1 0,-1-1,1 0,23-2,28 13,4 14,0 3,-2 1,56 42,-58-38,1218 792,-1221-789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29.1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0 455,'1'-19,"1"0,1 0,1 0,1 0,0 1,1 0,1 0,1 0,1 1,0 0,1 1,1 0,0 0,1 1,1 1,21-20,-18 19,1 1,0 0,1 2,1 0,0 0,0 2,1 0,0 2,1 0,0 1,0 1,1 1,-1 1,27-1,-40 4,0 1,0 1,0-1,0 1,0 1,0-1,0 1,0 1,0 0,-1 0,0 0,1 1,-1 0,0 0,-1 1,1 0,8 8,-8-5,0 0,-1 1,0 0,-1 0,0 1,0-1,0 1,-2 0,1 1,-1-1,-1 0,3 21,-4-11,0 0,-1 0,-1 0,-1 0,-1 0,-1 0,-1-1,-9 27,-12 20,-35 64,44-96,-41 76,-74 103,-87 96,141-202,77-106,0-1,1 1,-1 0,0 0,1-1,-1 1,1 0,-1 0,1 0,0 0,-1-1,1 1,0 0,-1 0,1 0,0 0,0 0,0 0,0 0,0 0,0 0,1 1,-1-1,1-1,-1 1,1-1,0 1,-1-1,1 0,0 1,0-1,-1 0,1 0,0 1,0-1,0 0,-1 0,1 0,0 0,0 0,0 0,-1 0,1 0,1-1,61-15,-39 9,84-10,0 5,109 2,-185 10,0-1,0-2,-1-1,1-1,-1-2,-1-1,54-22,-23 3,-36 18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30.1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644 52,'-1'-2,"1"0,0 0,-1 0,0 0,1 0,-1 0,0 0,0 0,0 1,0-1,0 0,-1 1,1-1,0 1,-1-1,1 1,-1 0,0-1,1 1,-1 0,0 0,0 0,0 1,0-1,1 0,-1 1,-3-1,-5-2,0 0,0 1,-20-1,19 3,1 0,0 1,-1 0,1 1,0 0,0 0,0 1,0 1,0-1,1 2,-1-1,1 2,0-1,1 1,-10 8,-2 3,1 1,1 1,1 1,-28 42,41-57,1 0,1 1,-1-1,1 1,0 0,0-1,1 1,-1 0,1 0,1 0,-1 0,1 1,0-1,1 0,-1 0,1 0,0 0,1 0,-1 0,1 0,0-1,1 1,-1-1,1 1,0-1,4 5,10 14,1-1,1-1,1 0,26 20,-35-31,18 15,16 16,57 66,-90-93,-1 0,0 1,-1 0,-1 1,0 0,-1 1,-1 0,9 35,-15-48,-1-1,0 1,0-1,0 1,-1-1,1 1,-1-1,0 1,0-1,-1 0,1 0,-1 1,0-1,0 0,0 0,-1-1,1 1,-1 0,0-1,0 0,0 0,-5 4,-9 8,-1-2,-1 0,-24 13,24-15,-342 173,327-168,27-12,1-1,-1 0,1 0,-1-1,0 0,0 0,0 0,0-1,0 0,-1-1,1 1,-11-2,3-4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31.3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1 147,'2'-10,"1"1,0-1,0 0,1 1,0 0,1 0,0 0,0 0,1 1,7-9,-11 14,1 0,-1 0,1 1,-1-1,1 0,0 1,0 0,0 0,0 0,0 0,1 0,-1 0,1 1,-1 0,1 0,-1 0,1 0,0 0,-1 1,1-1,0 1,0 0,-1 0,1 1,5 0,-4 1,0 0,0 0,0 0,0 1,0 0,-1 0,1 0,-1 0,0 1,0-1,0 1,0 0,-1 1,0-1,0 0,5 10,2 5,-1 0,-1 1,0 0,-2 0,0 0,-2 1,0 0,1 23,-4-33,-1 0,0 0,-1 1,-1-1,1 0,-2 0,1 0,-2 0,1-1,-1 1,-1-1,0 0,0 0,-1-1,-1 0,-14 17,-82 74,103-100,0 0,0 0,0 0,-1 0,1 0,0 0,0 0,0 0,0 0,0 1,-1-1,1 0,0 0,0 0,0 0,0 0,0 0,0 0,0 1,0-1,-1 0,1 0,0 0,0 0,0 0,0 1,0-1,0 0,0 0,0 0,0 0,0 0,0 1,0-1,0 0,0 0,0 0,0 0,0 1,0-1,0 0,0 0,0 0,0 0,0 0,1 1,-1-1,0 0,0 0,0 0,0 0,0 0,0 0,0 1,1-1,-1 0,0 0,13-1,16-7,74-32,361-152,-434 179,-4 3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32.07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0,'0'4,"8"2,8-1,4 0,9-2,7-2,10 1,7-2,6 0,2 0,-1-1,-2 1,-2 0,-3 0,-5 0,-7 0,-6 0,-9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33.0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 1,'-1'199,"3"216,-2-399,2 0,0 0,1 0,0 0,1 0,1-1,1 1,0-1,9 16,-9-22,-1 0,1-1,1 0,0 0,0-1,0 1,1-2,0 1,0-1,0 0,1-1,0 1,0-2,1 0,14 5,0-4,0-1,0 0,0-2,1-1,-1-2,1 0,24-4,-46 4,0 0,0 0,0 0,-1 0,1 0,0-1,0 1,-1-1,1 0,-1 0,0 0,0 0,1 0,-1 0,0-1,-1 1,1-1,0 1,-1-1,2-3,-2 4,0 0,0 0,0 0,0-1,-1 1,1 0,-1 0,1 0,-1-1,0 1,0 0,0-1,0 1,0 0,-1 0,1-1,-1 1,1 0,-1 0,0 0,0-1,0 1,0 0,0 0,0 0,-1 1,-1-3,3 4,-1 0,1 0,-1 0,1 0,0 0,-1 0,1 0,-1 0,1 0,-1 0,1 0,0 1,-1-1,1 0,-1 0,1 0,0 1,-1-1,1 0,0 1,-1-1,1 0,0 1,-1-1,1 0,0 1,0-1,-1 0,1 1,0-1,0 1,0-1,0 0,0 1,-1-1,1 1,0-1,0 1,0-1,0 1,0-1,0 0,0 1,1-1,-1 1,-5 24,5 4,0 0,1-1,2 1,11 48,-1-5,32 144,4 37,-44-224,0-8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34.2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1176,'34'-14,"-15"4,32-8,1 2,87-14,113-3,-185 26,218-26,1026-127,-466 0,-13-47,-254 3,-480 166,14-1,1 5,2 5,121-14,-28-4,32-5,-205 50,-10 4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36.23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887 82,'-1'-2,"1"0,-1 0,0 0,0 0,-1 0,1 0,0 0,-1 0,1 1,-1-1,1 1,-1-1,0 1,1-1,-1 1,0 0,-4-2,-36-18,41 20,-15-5,0 1,0 0,0 2,-1-1,1 2,-30-1,-103 10,126-4,1 0,-1 2,1 1,0 1,0 1,1 0,0 2,1 1,0 0,-24 18,33-20,1-1,0 1,1 1,-1 0,2 0,0 1,0 0,-8 17,12-20,0 1,1-1,0 1,1 0,0 0,0 0,1 0,0 1,0-1,1 0,1 0,-1 1,3 9,-1-13,-1 0,1 0,1 0,-1 0,1 0,0-1,0 1,1-1,-1 0,1 0,0 0,1-1,-1 1,1-1,0 0,0 0,7 3,9 5,1-1,0-1,27 8,-5-1,30 10,-46-18,0 1,-1 2,0 0,36 24,-60-33,0-1,0 1,0 0,0 0,-1 0,1 0,-1 0,0 1,0-1,0 1,-1-1,1 1,-1 0,0 0,0 0,0 0,0 0,-1-1,1 1,-1 0,0 0,-1 0,1 0,-1 0,1 0,-1 0,0 0,-1 0,1 0,-4 6,-5 11,-1-1,0 1,-2-2,-15 19,20-27,-15 20,-2 0,0-2,-2-1,-54 43,67-60,-1-1,-1 0,1-2,-1 0,-1 0,0-2,0 0,0-1,0 0,-1-2,0 0,-27 1,27-4,5 1,1-1,0 0,0-1,-19-3,28 3,0 1,1-1,-1 0,1 0,0 0,-1 0,1-1,0 1,0-1,-1 1,1-1,0 0,1 1,-1-1,0 0,0 0,1-1,0 1,-1 0,1 0,0-1,0 1,0-1,0 1,0-1,0-3,-1-13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36.9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1 275,'1'-1,"0"-1,0 1,0-1,0 1,0-1,1 1,-1 0,0-1,1 1,0 0,-1 0,1 0,-1 0,1 0,0 1,0-1,-1 0,1 1,0-1,0 1,3 0,9-5,510-224,-501 218,-9 3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48.89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1 505,'9'-1,"1"0,-1 0,1-1,-1 0,1-1,-1 0,0 0,12-8,70-44,-55 31,114-78,-88 57,2 3,110-55,-161 92,-1-1,1-1,-2 0,1 0,-1-1,0-1,-1 0,0 0,17-21,-16 15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37.4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0,'0'4,"9"6,2 10,4 5,4 3,3 6,1 4,2 2,-4 1,-1 3,1-2,-4-4,-4-4,-1-7,-2-10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38.0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1,'2'0,"0"1,1 0,-1-1,1 1,-1 0,0 1,1-1,-1 0,0 1,0-1,0 1,0-1,0 1,-1 0,3 3,28 36,-23-28,164 196,38 52,-200-245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38.5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0,'5'1,"0"1,-1 0,1 0,-1 0,0 0,1 1,-1-1,0 1,-1 0,1 0,4 5,8 6,164 124,291 291,-459-416,87 97,-88-96,0 0,-1 1,-1 0,-1 1,0 0,6 19,-13-31,0-1,0 1,0-1,0 1,-1 0,0-1,0 1,0 0,0-1,-1 6,-4 6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39.4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300 0,'-2'0,"0"1,1-1,-1 1,0-1,1 1,-1 0,0-1,1 1,-1 0,1 0,-1 0,1 0,-1 1,1-1,0 0,-1 0,1 1,-1 2,-20 32,17-27,-31 61,4 0,3 3,-33 120,33-69,-20 182,46-277,1 0,2 0,0 1,2-1,10 48,-7-56,1 0,1 0,1-1,1 0,1-1,1 0,0 0,16 19,22 20,-29-39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41.6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52 0,'-1'22,"-2"-1,-7 33,0 0,-9 148,10 302,10-383,-1-99,1 1,1 0,6 28,-7-46,-1-1,1 1,1-1,-1 0,1 1,0-1,0 0,0 0,0 0,1 0,0 0,-1-1,1 1,1-1,-1 0,0 0,1 0,0 0,0 0,-1-1,2 0,7 4,6-2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42.5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383 1,'-6'0,"0"2,0-1,0 1,0-1,0 1,1 1,-1-1,0 1,1 0,0 1,0-1,0 1,-5 5,-9 8,-29 35,10-7,3 2,1 2,3 1,-34 73,59-111,1 0,1 1,0-1,1 1,0 0,-2 23,5-32,0 1,0 0,1-1,-1 1,1-1,0 1,1-1,-1 1,1-1,-1 0,1 1,0-1,1 0,-1 0,1-1,0 1,0 0,0-1,0 0,1 1,-1-2,6 5,9 3,1 0,0-2,38 13,-40-16,0 1,0 1,0 0,-1 1,27 18,-41-25,0 1,0-1,-1 0,1 1,0-1,0 1,-1 0,1 0,-1-1,1 1,-1 0,0 0,0 0,0 0,0 1,0-1,0 0,-1 0,1 1,-1-1,1 0,-1 1,0-1,0 0,0 1,0-1,0 0,-1 1,1-1,-1 0,1 0,-1 1,0-1,0 0,0 0,0 0,0 0,-1 0,1 0,-4 3,-4 5,-1-1,0 0,-1-1,0 0,-23 12,-6-4,22-12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43.0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1 206,'4'0,"6"0,5-4,5-2,3-3,2-1,5-3,10-3,8-4,3-2,2-2,1-1,-1 4,-5 5,-6 6,-6 4,-10 3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43.87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24,'0'-1,"0"0,1 0,-1 0,1 0,-1 1,1-1,0 0,-1 0,1 0,0 0,0 1,-1-1,1 0,0 1,0-1,0 1,0-1,0 1,0-1,0 1,0 0,0-1,0 1,0 0,0 0,2-1,33-4,-30 5,9-1,-1 1,1 0,0 2,0-1,0 2,-1 0,1 0,-1 2,0 0,0 0,20 12,-25-12,-1 0,0 0,0 1,0 0,-1 1,1 0,-2 0,1 0,-1 1,0 0,0 0,-1 0,-1 1,1 0,-1 0,-1 0,1 0,2 16,-5-16,0 0,-1 1,0-1,-1 0,0 1,0-1,-1 0,-5 16,-34 73,8-25,32-71,0 0,1 0,-1-1,0 1,1 0,-1 0,1 0,-1 0,1 0,0 0,0 0,0 0,0 0,0-1,1 1,-1 0,1 0,-1 0,1 0,0 2,0-3,0 0,1-1,-1 1,0 0,0-1,0 1,0 0,1-1,-1 0,0 1,1-1,-1 0,0 1,1-1,-1 0,0 0,1 0,-1 0,0-1,1 1,1-1,13-3,0-1,-1 0,26-14,-26 12,108-46,-12 5,107-63,-200 100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44.43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21,'1'-1,"-1"0,0 0,0 0,1 0,-1 0,1 0,-1 0,1 0,-1 0,1 0,0 0,-1 1,1-1,0 0,0 0,0 1,-1-1,1 0,0 1,0-1,0 1,0-1,0 1,0 0,0-1,0 1,0 0,0 0,1 0,-1-1,0 1,0 0,0 1,0-1,0 0,0 0,2 1,42 9,-4 12,-2 1,-1 3,0 1,60 57,-53-41,-2 3,-2 1,-1 2,-3 2,-3 1,42 84,-18-13,79 247,-130-347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45.0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1,'-1'19,"-1"-1,-7 30,-2 24,8-13,2-1,3 1,2 0,18 83,-14-105,2-1,2-1,2 0,1 0,1-1,2-1,1-1,26 32,46 46,-77-96,0-1,1 0,0-1,1 0,20 10,-16-12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51.16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0,'4'0,"6"9,5 2,5 13,3 6,2 3,5 8,2 1,4 3,0-3,-2-3,-2-5,-2-8,-7-4,-7-2,-6-3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45.9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166 74,'0'-3,"-1"0,1-1,-1 1,1 0,-1 0,0 0,0 0,0 0,-1 0,1 0,-1 1,1-1,-1 0,0 1,0-1,0 1,0 0,-1 0,1 0,-1 0,1 0,-1 0,0 1,0-1,1 1,-1-1,0 1,0 0,0 1,-7-2,6 1,1 0,-1 1,0 0,0 0,0 0,0 0,0 0,0 1,1 0,-1-1,0 2,0-1,1 0,-1 1,1-1,-1 1,1 0,0 0,-1 1,1-1,0 1,1-1,-1 1,0 0,-2 4,3-4,1-1,0 1,1 0,-1 0,0-1,1 1,-1 0,1 0,0 0,0-1,0 1,0 0,0 0,1 0,0-1,-1 1,1 0,0 0,0-1,0 1,1-1,-1 1,0-1,1 0,0 1,0-1,-1 0,4 3,8 8,1 1,1-2,18 14,-9-9,-14-8,18 13,46 51,-67-66,-2 0,1 0,-1 0,0 1,0 0,-1 0,0 1,-1-1,0 1,0-1,-1 1,3 17,-6-24,1 1,0-1,0 1,-1 0,1-1,-1 1,0-1,0 1,0-1,0 1,-1-1,1 0,0 0,-1 0,0 1,1-1,-1-1,0 1,0 0,0 0,0-1,0 1,-1-1,1 0,0 1,-5 0,-7 6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46.4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75,'4'0,"6"0,6 0,3-4,4-2,2 1,-3-4,-2 1,1-4,1 1,1 2,0 3,-3 2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47.4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1 150,'1'-4,"0"0,0 1,0-1,1 0,-1 1,1 0,0-1,0 1,0 0,0 0,1 0,-1 0,1 0,4-3,43-34,-41 33,1 0,1 0,-1 2,1-1,0 1,0 1,1 0,-1 0,14-2,-17 6,0-1,1 1,-1 0,1 1,-1 0,0 0,0 1,0 0,1 0,-2 1,1 0,0 1,-1 0,8 4,-6-3,-1 0,1 1,-1 0,-1 0,1 1,-1 0,0 0,6 9,-11-13,0 0,-1 0,1 0,-1 0,0 1,0-1,0 0,0 0,-1 1,1-1,-1 0,0 1,0-1,0 1,0-1,-1 0,1 1,-1-1,0 0,0 0,0 0,-1 1,1-1,-1 0,1-1,-1 1,-3 4,-6 8,9-14,1 1,-1 0,1 0,-1 0,1 1,0-1,0 0,-1 0,2 1,-1-1,-1 4,3-4,-1-1,1 0,-1 0,1 1,0-1,0 0,-1 0,1 0,0 0,0 0,0 0,0 0,0 0,0 0,1-1,-1 1,0 0,0-1,1 1,-1-1,0 1,1-1,-1 1,0-1,1 0,1 0,28 11,1 1,-2 1,0 2,-1 1,0 1,-2 1,0 2,-1 0,32 33,-50-44,6 3,-2 0,0 1,0 1,-1 0,11 19,-21-31,1 1,-1-1,0 1,0-1,0 1,0 0,0-1,-1 1,1 0,-1 0,0 0,0-1,0 1,0 0,0 0,0 0,-1-1,0 1,1 0,-1 0,0-1,0 1,-1-1,1 1,0-1,-1 1,0-1,1 0,-1 0,0 0,0 0,0 0,0 0,-1 0,1-1,0 1,-1-1,1 0,-1 1,-4 0,-14 7,0-1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48.0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1,'6'0,"-1"1,1 0,-1 0,0 0,1 1,-1-1,0 1,0 1,0-1,0 1,-1 0,1 0,4 4,54 54,-43-39,53 59,-3 2,-5 4,-3 3,55 106,-103-171,-2 0,0 1,-2 1,-1 0,-1 0,-1 1,-2 0,-1 0,0 0,-3 1,-1 33,-3 37,2-78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49.8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4827 0,'-1714'0,"1530"9,-220 38,292-31,-483 65,459-57,-235 76,311-81,16-8,0-3,-1-1,1-2,-54 0,5 5,-14 1,-40-13,-112 4,161 9,-57 4,62-16,69 1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31.0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1 201,'0'-5,"0"-1,1 0,0 0,0 1,0-1,1 1,0-1,0 1,0-1,1 1,-1 0,1 0,1 0,3-4,0 1,0 1,1 0,0 0,0 0,1 1,-1 1,14-7,1 1,1 2,0 0,0 2,1 1,43-6,-51 10,0 1,0 1,-1 1,1 0,0 1,-1 1,1 0,-1 1,0 1,0 0,0 2,-1 0,0 0,0 1,23 18,-22-13,-1 1,0 0,-1 0,-1 2,0 0,-1 0,-1 1,-1 0,0 1,-1 0,-1 1,11 36,-11-22,-1 0,-2 1,-1 0,-1 0,-2 0,-2 0,-1 0,-1 0,-2 0,-19 65,9-53,-2-2,-2 0,-2-1,-2-1,-1-1,-3-1,-41 48,-10 2,-146 128,208-202,16-16,0 0,0 0,1 0,-1 0,0 0,0 0,0 0,0 0,0 0,0 0,0 0,0 0,0 0,0 0,0 0,0 0,0 0,0 0,0 0,0 0,0 0,1 0,-1 0,0 1,0-1,0 0,0 0,0 0,0 0,0 0,0 0,0 0,0 0,0 0,0 0,0 0,0 0,0 0,0 0,0 1,0-1,0 0,0 0,0 0,-1 0,1 0,0 0,0 0,30-15,-15 6,39-17,2 2,1 2,1 3,1 3,0 2,1 2,98-5,54-12,-146 17,-42 9,-3 1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31.8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510 0,'-31'0,"0"1,0 2,-33 6,49-5,1 0,0 1,-1 0,2 2,-1-1,1 1,0 1,-17 13,9-3,1 0,0 1,2 1,0 1,1 1,1 0,1 1,1 1,-17 37,27-50,0 1,1-1,0 1,0-1,1 1,1 0,0 0,1 0,0 0,3 19,-2-23,2 1,-1 0,1-1,1 1,0-1,0 0,0 0,1-1,0 1,1-1,-1 0,2 0,-1-1,1 0,11 8,18 10,1-3,2-1,0-2,0-1,46 11,-4 1,-12-5,-38-15,0 2,-2 1,1 1,49 31,-77-43,0 0,0 0,-1 1,1-1,0 1,0 0,-1-1,1 1,-1 0,0 0,1 0,-1 0,0 0,0 0,0 0,0 1,-1-1,1 0,-1 0,1 1,-1-1,0 0,0 1,0-1,0 0,0 1,0-1,-1 0,1 1,-1-1,0 0,1 0,-1 1,0-1,0 0,-1 0,1 0,0 0,-1 0,1-1,-3 3,-7 8,0-1,-1 0,0-1,-24 15,34-23,-44 26,0-1,-2-2,-1-2,-1-2,-82 21,117-38,0 0,0-1,0-1,0-1,-1 0,1-1,0 0,-1-2,1 0,0 0,-20-7,19 3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32.8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0 130,'17'-16,"0"1,1 0,0 2,1 0,30-15,-37 23,0 0,0 1,0 0,1 0,0 2,0-1,0 2,0 0,0 0,0 1,14 2,-26-2,1 0,0 0,0 1,0-1,0 0,-1 1,1-1,0 1,0 0,-1-1,1 1,0 0,-1 0,1 0,-1 0,1 1,-1-1,1 0,-1 1,0-1,0 0,0 1,0 0,1 1,-1 0,0 0,-1 0,0 0,0 0,0-1,0 1,0 0,0 0,-1 0,1 0,-1 0,0-1,0 1,-1 3,-7 12,-1-1,0 0,-21 27,23-33,-236 341,242-350,0 0,1 1,0-1,-1 1,1-1,0 1,0-1,0 1,1-1,-1 1,0 0,1 5,9 1,16-9,99-26,-59 11,1 2,114-6,-128 15,-30-1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33.53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42,'4'0,"11"0,5 0,6 0,5 0,7 0,5 0,0 0,1-5,-3 0,0 0,-2 0,-4 2,-3 1,-8-3,-3-1,-5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34.5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0,'1'20,"1"-1,7 28,2 25,-7 1,4 1,23 93,-27-151,70 243,-63-229,2 0,1 0,1-1,1-1,2-1,25 31,-38-52,0-1,0 1,1-1,0-1,0 1,0-1,0 0,1 0,12 5,-17-8,1-1,0 1,-1 0,1-1,-1 0,1 0,0 1,-1-1,1-1,-1 1,1 0,0-1,-1 1,1-1,-1 0,1 0,-1 0,0 0,1 0,-1 0,0-1,0 1,0-1,0 0,0 1,0-1,0 0,0 0,-1 0,3-5,7-14,-1-1,-2-1,0 1,-1-1,-1-1,4-39,-3 22,3-35,-3 0,-6-141,-2 207,6 53,2-1,2 1,18 52,9 48,-4-18,6-2,57 129,-71-191,-16-39,-5-6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51.91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192 1,'11'18,"1"0,1-1,24 25,-3-3,10 16,18 20,71 114,-129-184,-1 1,0 0,1 1,-2-1,1 0,-1 1,0 0,0-1,-1 1,0 0,0 0,-1 0,0 0,0 0,-1 0,1 0,-1-1,-1 1,1 0,-1 0,-1-1,1 1,-1-1,0 0,-1 0,1 0,-1 0,0 0,-1-1,1 0,-1 0,0 0,0-1,-1 1,1-1,-1 0,-9 4,-77 50,-136 112,217-161,-7 6,0 1,-2-2,0-1,-31 16,32-22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35.90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1084,'195'0,"268"-35,417-112,-134 20,13 23,159-25,-163-42,-303 60,-170 50,398-36,-112 19,-487 67,-1 3,130 4,-186 5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36.97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456 1,'-83'68,"-14"29,21-21,-82 103,153-173,0 1,0 0,1 0,0 1,0 0,0-1,1 1,-3 13,6-18,-1 0,1 1,0-1,0 0,0 0,0 0,1 0,0 0,-1 0,1 0,0 0,0 0,1 0,-1 0,0 0,1-1,0 1,0-1,0 1,0-1,0 0,0 1,0-1,1 0,4 3,63 39,143 68,-128-71,83 53,-136-74,55 40,-79-55,-1 1,0 1,-1-1,1 1,-1 0,-1 1,1-1,6 15,-10-19,-1 0,0 0,0 0,0 0,-1 0,1 1,-1-1,1 0,-1 0,0 1,0-1,-1 0,1 0,-1 1,1-1,-1 0,0 0,0 0,0 0,-1 0,1 0,-1 0,0 0,0-1,0 1,0 0,-4 3,-6 5,-1-1,0-1,0 0,-24 12,-11 7,-194 131,222-146,2 0,6-2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37.5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0 297,'28'-1,"-1"-2,0-1,32-9,35-6,-35 10,-1-3,0-3,88-34,156-89,-298 136,0 0,0 0,0-1,0 1,-1-1,1 0,4-5,-3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38.6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1,'17'20,"0"1,-2 1,-1 1,17 35,0-3,251 402,-262-429,43 46,2 2,40 64,-94-126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39.4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1,'3'0,"1"1,-1 0,0-1,0 1,0 1,1-1,-1 0,0 1,-1-1,1 1,0 0,3 3,35 33,-23-20,96 79,69 66,-179-160,-2 1,1-1,0 1,0 0,-1-1,0 1,0 0,0 0,0 1,1 7,1 5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40.0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0,'7'2,"0"0,0 1,-1-1,1 1,-1 1,1-1,-1 1,0 1,0-1,-1 1,10 9,0-1,17 13,354 318,-342-298,-2 1,-3 3,-1 1,-3 1,-3 2,32 69,22 108,-80-210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40.91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 0,'-2'28,"-1"0,-6 29,-2 12,-1 65,5 1,6 0,6 0,6 0,6-1,41 163,-55-284,-2-7,1 1,-1 0,1-1,0 1,1-1,0 0,0 0,0 0,0 0,1 0,7 8,4-4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41.8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0,'2'45,"1"1,3-2,2 1,2-1,23 67,102 201,-135-311,15 28,0 0,35 48,-46-70,1-1,1 0,-1 0,1 0,0-1,0 0,1 0,-1 0,1-1,0 0,1 0,-1-1,0 0,1 0,0-1,15 3,-2-4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42.7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70 1,'-3'0,"0"-1,0 1,1 1,-1-1,0 0,1 1,-1 0,0-1,1 1,-1 0,1 0,-1 0,1 1,-1-1,1 1,0-1,0 1,0 0,0 0,0 0,0 0,0 0,1 0,-1 0,1 0,-1 1,1-1,0 1,0-1,0 1,0 0,1-1,-1 1,0 3,1 0,0 0,0 1,0-1,1 0,-1 0,1 0,1 0,-1 0,1 0,0-1,1 1,-1 0,1-1,5 8,15 16,2-1,0-2,2 0,0-2,2 0,1-2,0-2,2 0,58 25,-85-43,1 0,-1 1,0 0,0 0,0 0,0 0,0 1,-1 0,1 0,-1 0,0 1,5 8,-7-11,-1 1,0 0,-1-1,1 1,0 0,-1 0,1 0,-1 0,0-1,0 1,0 0,-1 0,1 0,-1 0,1 0,-1-1,0 1,0 0,0 0,0-1,-1 1,1-1,-1 1,1-1,-1 0,0 0,-3 3,-2 3,-1 0,-1-1,1 0,-1 0,-1-1,1 0,-1-1,0 0,0-1,0 0,-1 0,1-1,-12 2,-1-1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43.3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16,'4'0,"10"0,7 0,4 0,3 0,0 0,-1 0,0 0,0 0,-1 0,-4-5,-3 0,-3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26.9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205 22,'-75'-21,"73"21,0 0,-1 0,1 1,-1-1,1 1,0 0,-1 0,1-1,0 2,0-1,0 0,-1 0,1 1,1-1,-1 1,0-1,0 1,0 0,1 0,-1 0,1 0,0 0,-1 0,1 0,0 0,0 1,1-1,-1 0,0 1,1-1,-1 1,1-1,0 0,0 5,-1 3,1 0,0 0,0 0,1 1,0-1,1 0,4 12,1-3,2 0,0 0,1-1,1 0,1 0,0-2,1 1,15 13,13 11,76 55,-35-38,170 85,-32-20,-211-118,-1 1,1 0,-1 0,-1 1,1 0,-1 0,8 11,-13-15,0-1,0 1,-1 0,0 0,1 0,-1 0,0 0,0 0,-1 0,1 0,-1 1,1-1,-1 0,0 0,-1 0,1 1,0-1,-1 0,1 0,-1 0,0 0,0 0,-1 0,1 0,-1 0,1 0,-3 3,-17 23,-1 0,-1-2,-42 39,-91 66,86-76,-40 37,-192 149,288-233,0 1,-1-2,0 0,-26 9,39-16,-1 1,1-1,-1-1,0 1,0 0,0-1,1 1,-1-1,0 0,0 0,0 0,0 0,0-1,1 1,-1-1,0 1,0-1,1 0,-1 0,0 0,1-1,-1 1,1-1,0 1,-1-1,1 0,0 0,0 0,0 0,0 0,0 0,1-1,-1 1,-2-5,-1-8,1 1,1-1,0 0,0 0,2 0,-1-24,2 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52.51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31 1,'-7'17,"1"1,1-1,1 1,1 0,0 1,1-1,1 0,1 1,1-1,0 0,1 1,1-1,10 32,-5-29,2 0,0-1,2 0,0-1,1-1,0 0,28 28,10 4,63 47,-102-87,4 5,2-1,0-1,0 0,1-1,1-1,0-1,27 9,-26-14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44.5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89,'8'-1,"0"-1,1 0,-1 0,0 0,-1-1,10-4,20-7,-35 13,54-14,1 1,110-10,-151 23,0 1,1 0,-1 1,1 1,-1 0,0 2,0 0,0 0,0 1,-1 1,0 1,0 0,-1 1,0 1,15 11,-11-5,-1 1,-1 0,0 1,-1 1,17 27,-26-35,0 0,0 1,-1-1,-1 1,0 0,0 0,-1 1,0-1,-1 1,0 0,-1-1,-1 17,0-25,-1 0,1-1,-1 1,0 0,1-1,-1 1,-1 0,1-1,0 1,-1-1,-2 4,-3 5,7-11,1 1,-1-1,0 1,0-1,1 1,-1-1,0 1,1-1,-1 0,1 1,-1-1,1 1,-1-1,1 0,-1 1,0-1,1 0,0 0,-1 1,1-1,-1 0,1 0,-1 0,1 0,-1 0,1 0,0 0,-1 0,1 0,-1 0,1 0,-1 0,1 0,-1 0,2-1,28 1,-28 0,23-2,47-11,0 0,-49 11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45.1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0,'7'1,"-1"0,1 0,-1 0,1 1,-1 0,0 0,0 1,1 0,-2 0,1 0,0 1,6 5,10 9,31 32,-46-43,115 130,172 250,-124-153,-124-176,-13-16,-1 1,46 83,-66-97,-6-7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46.1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29 1,'-1'0,"0"1,0-1,0 1,0 0,0-1,0 1,0 0,0 0,0-1,0 1,0 0,0 0,1 0,-1 0,0 0,1 0,-1 0,1 1,-1-1,1 0,0 0,-1 0,1 1,0-1,0 0,0 3,-5 41,5-38,-5 73,5-1,2 1,4 0,4-1,2-1,40 129,-41-172,3-1,0-1,38 61,-43-80,1-1,0 1,1-2,1 1,0-2,1 1,0-2,0 0,1 0,26 12,2-2,-26-13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47.13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255 103,'-1'-3,"0"1,1-1,-1 1,0 0,0-1,-1 1,1 0,0 0,-1 0,1 0,-1 0,0 0,0 0,1 1,-1-1,0 0,-1 1,-3-3,-43-22,48 26,-14-7,1 1,-1 0,0 2,-24-6,36 10,1-1,0 1,-1-1,1 1,-1 0,1 0,-1 0,1 0,-1 0,1 1,0-1,-1 1,1 0,-1-1,1 1,0 0,0 0,0 1,-1-1,1 0,0 1,1-1,-1 1,0 0,0-1,1 1,-1 0,1 0,-1 0,1 0,0 1,0-1,0 0,0 0,0 1,0-1,1 1,-1 2,0 7,1 1,0-1,0 1,2-1,-1 1,2-1,0 0,0 0,1 0,0 0,1-1,1 1,-1-1,2-1,0 1,0-1,9 10,12 12,1-1,1-2,60 46,-42-47,-37-23,-2 1,1 0,15 12,-22-16,0 1,-1 0,1-1,-1 1,0 0,0 0,0 0,-1 1,1-1,-1 0,1 1,-1-1,0 0,0 1,0 6,0-2,0-1,-1 0,0 0,0 1,-1-1,0 0,0 0,-1 1,0-1,0 0,0-1,-1 1,0 0,-6 8,4-9,-1 1,0-1,0 0,0-1,-1 1,0-1,0-1,0 1,0-1,-1 0,0-1,-9 3,2-1,0-1,0 0,0-2,0 0,-18 1,11-3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47.6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1,'8'0,"8"0,5 0,3 0,6 0,2 0,5 0,4 0,0 0,-4 0,-3 0,-3 0,-7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48.5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1,'37'2,"0"1,0 2,-1 2,1 1,-2 1,1 3,-1 0,-1 3,-1 1,49 30,-77-43,-1-1,1 1,-1 1,0-1,0 1,0 0,-1 0,1 0,-1 0,0 0,0 1,2 5,-4-8,0 1,0 0,-1 0,1 0,-1 0,0 0,0 0,0 0,0 0,0 0,-1-1,0 1,1 0,-1 0,0 0,0 0,0-1,-1 1,1-1,-1 1,1-1,-1 1,-3 2,-18 19,-14 16,36-38,-1 1,0-1,1 0,-1 0,1 1,0-1,0 0,0 1,0-1,0 1,1 0,-1-1,1 1,-1 3,2-4,-1 0,1 0,0 0,0 0,0-1,0 1,0 0,0 0,0-1,1 1,-1-1,0 1,1-1,0 0,-1 1,1-1,0 0,-1 0,1 0,0 0,0 0,2 0,52 15,-44-13,66 15,143 55,-196-62,-1 0,0 2,-1 0,0 1,-1 2,0 0,-2 2,0 0,28 32,-45-46,0 0,0 0,0 0,-1 0,1 1,-1-1,0 1,0-1,-1 1,1 0,-1 0,0 0,0 0,-1-1,1 1,-1 0,0 0,-1 0,-1 8,1-9,-1 1,0 0,-1-1,1 1,-1-1,0 0,0 0,0 0,-1 0,1-1,-1 1,0-1,0 0,0 0,-1 0,1 0,-1-1,-8 3,-163 79,154-75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49.2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1,'22'-1,"1"1,0 1,-1 2,1 0,-1 1,0 1,0 1,0 1,-1 1,34 17,-25-8,-1 2,-1 1,0 2,-2 0,-1 2,0 0,-2 2,27 38,-38-47,-1 0,-1 1,0 0,-1 0,-1 1,-1 1,0-1,-2 1,0 0,-1 0,-1 1,-1-1,-1 1,-1 0,-3 26,-9-8,6-24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50.8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1773 1,'-117'-1,"-132"3,221 1,0 1,-46 13,44-9,-52 6,-25-9,-28 3,118-6,0 1,1 0,-1 2,1 0,-29 13,10-3,-2-1,0-2,-44 8,58-15,-30 4,43-8,1 0,0 0,0 1,0 0,0 1,0 0,0 0,0 1,1 0,0 0,-12 9,14-9,1 1,-1-1,0-1,-1 1,1-1,0 0,-1 0,0-1,0 0,-7 2,-71 3,-1-1,21 2,-17 4,66-7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51.5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1 124,'4'0,"6"0,5-5,13 0,11-5,2 0,8 1,3-1,6 0,2 2,3-2,-4 1,-8 2,-9 2,-7-2,-5-1,-4 2,-5 2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52.3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0 143,'30'-2,"51"-9,19-1,-25 7,74-17,26-3,-141 21,63-18,-60 12,44-5,-33 5,-27 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53.1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0,'2'4,"-1"0,0-1,1 1,0-1,0 1,0-1,0 0,1 0,-1 0,1 0,4 3,7 11,37 60,-6-9,54 64,-82-113,0-1,1 0,1-1,0-1,2-1,0-1,37 19,-53-31,-1 0,1 0,0 0,0-1,0 0,0 0,0 0,9 0,8-3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50.8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1,'1310'0,"-1288"0,1 0,0 2,-1 1,32 8,-53-12,-1 1,1 0,0 0,-1 0,1 0,-1 0,1 0,-1 0,1 0,-1 1,1-1,-1 0,1 0,-1 0,1 1,-1-1,1 0,-1 0,1 1,-1-1,0 0,1 1,-1-1,1 1,-1-1,0 0,0 1,1-1,-1 1,0-1,0 1,1-1,-1 1,0-1,0 1,0-1,0 1,0-1,0 1,0-1,0 1,0-1,0 1,0-1,0 1,0 0,0-1,0 1,0-1,-1 1,1-1,0 1,0-1,-1 1,-7 5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51.4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2,'292'-1,"509"12,-507 17,-158-14,-80-4,-38-5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54.5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178 132,'-6'17,"0"-1,1 1,1 0,1 0,-2 21,-5 20,-59 364,21-102,34-226,9-53,3-32,2-12,0-376,2-43,-1 368,3-1,2 1,24-103,-29 153,1 0,-1 0,0 0,1 1,0-1,0 0,0 1,0 0,0-1,1 1,-1 0,1 0,0 0,0 1,0-1,1 1,-1-1,0 1,1 0,0 0,-1 1,1-1,0 1,0 0,0 0,0 0,0 0,0 1,0 0,0 0,0 0,0 0,0 0,0 1,0 0,4 1,10 2,-2 2,1 0,-1 1,0 0,0 2,28 19,10 12,-1 3,92 98,73 120,-64-73,-52-79,-86-92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55.3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52,'525'-31,"-350"16,-36 9,-118 7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57.1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1 327,'52'-11,"-7"0,139-12,140-8,-150 31,-53 3,0-6,141-22,399-54,-477 65,221-46,-295 39,195-9,-165 20,111-1,-241 11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58.35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599 126,'0'-1,"1"-9,-1 1,0-1,-1 0,0 1,-1 0,-5-19,6 26,-1-1,1 1,-1-1,0 1,0-1,0 1,0 0,0 0,0 0,-1 0,1 0,-1 0,1 1,-1-1,0 1,1 0,-1 0,0 0,0 0,0 0,0 1,0-1,0 1,0 0,0 0,-5 0,-5 1,-1 1,1 0,0 1,0 0,0 1,0 0,0 1,1 1,0 0,-14 9,-9 7,-64 54,77-57,1 1,-20 24,35-37,1 0,-1 0,2 0,-1 1,1 0,0 0,1 0,0 0,0 1,0-1,-1 12,4-17,0 1,1 0,-1 0,1 0,0 0,0 0,0-1,0 1,1 0,-1-1,1 1,0-1,0 1,0-1,0 0,1 0,0 0,-1 0,1-1,0 1,0-1,0 1,5 1,9 7,1-2,-1 0,26 9,-27-12,107 41,186 85,-302-129,-2 0,1 1,0-1,-1 1,0 1,1-1,-2 1,1 0,5 6,-9-9,0 0,0 0,0-1,-1 1,1 0,-1 0,1 0,-1 0,1 0,-1-1,0 1,0 0,0 0,0 0,0 0,-1 0,1 0,0 0,-1 0,0 0,1-1,-1 1,0 0,0 0,0-1,0 1,0-1,0 1,0-1,-1 1,1-1,-1 1,1-1,-4 2,-18 13,0-2,-1 0,-1-2,0 0,-1-2,-51 14,-12 6,-294 115,350-133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58.9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52,'205'1,"346"-43,-477 32,-65 9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1:59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1,'2'6,"-1"1,1-1,1 0,-1 0,1 0,0 0,1 0,-1-1,1 0,9 10,2 5,79 127,-6 4,70 166,-147-293,-1-8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00.13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0,'4'0,"2"5,3 0,1 5,7 9,5 5,3 7,2 8,4 4,2 5,-1 2,-1-3,-7-6,-2-4,-5-6,-2-7,-3-3,-3-6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02.53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52,'64'-19,"245"10,-25 2,19-10,-277 17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54.0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1 365,'11'-11,"1"0,0 2,1-1,0 1,24-11,117-50,-72 34,92-54,-104 35,-37 27,-14 13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06.1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1,'2'25,"0"1,1-1,2 0,0 0,15 37,56 120,-46-115,-17-38,-2-6,-1 0,11 40,-16-38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08.2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1 477,'8'10,"0"0,-1 1,0-1,7 15,1 3,77 121,151 187,-241-334,1 1,0 0,-1 0,1 0,-1 0,0 0,0 1,0-1,-1 1,1-1,-1 1,1 0,-1-1,1 7,-2-10,0 1,-1-1,1 0,0 1,0-1,0 0,0 0,0 1,0-1,0 0,0 0,-1 1,1-1,0 0,0 0,0 1,-1-1,1 0,0 0,0 0,-1 1,1-1,0 0,0 0,-1 0,1 0,0 0,0 0,-1 0,1 1,0-1,-1 0,1 0,0 0,0 0,-1 0,1 0,0 0,-1-1,1 1,0 0,0 0,-1 0,1 0,0 0,-1 0,1 0,0-1,0 1,-1 0,1 0,0 0,0-1,0 1,-1 0,1 0,0 0,0-1,0 1,0 0,-1-1,-15-13,-32-40,4-3,1 0,-37-71,49 77,3-1,-29-75,47 103,2-1,1 0,1 0,2 0,0-1,1 0,2-51,3 65,1 0,0 0,0 1,1-1,1 1,0 0,0 0,1 0,1 1,0 0,0 0,1 1,0 0,0 0,1 1,0 0,1 0,17-10,1 1,0 1,1 1,0 2,1 0,59-14,-70 22,0 1,0 1,1 1,-1 0,1 1,0 2,-1 0,37 6,-41-2,0-1,0 2,-1 0,1 0,-1 1,-1 1,1 1,-2 0,1 0,-1 1,16 18,-4-4,1 0,39 51,-59-69,-1 1,0-1,0 1,0 0,-1 0,0 0,0 0,-1 0,1 1,-2-1,1 1,-1 0,0-1,-1 10,-1-11,0 0,-1 0,0 0,0 0,0 0,-1-1,0 1,0-1,0 0,-7 8,-48 51,23-29,-61 65,-164 131,219-196,39-33,-5 3,0 1,0-1,0 0,0 0,-16 7,70-46,-9 14,1 3,1 1,1 2,0 2,1 1,0 3,59-5,307 4,-318 11,-67-2,-1 1,1 2,-1 0,0 1,39 13,-50-13,0 1,0 0,0 1,-1 0,0 0,0 1,-1 1,0-1,0 2,-1-1,0 1,13 18,-18-23,0 0,-1 1,1-1,-1 1,0 0,0 0,0-1,-1 1,0 0,0 1,0-1,0 0,-1 0,0 0,0 0,0 1,-1-1,0 0,0 0,0 0,0 0,-1 0,-3 6,0-2,-1 0,-1 0,1-1,-1 1,-1-1,0-1,0 0,0 0,-1 0,-10 5,-45 25,-2-4,-135 50,118-57,0-4,-2-4,-98 9,119-20,0-3,-127-7,182 1,0-1,1 0,-1 0,1 0,0-1,0-1,1 1,-1-1,1 0,0-1,0 0,1 0,-1-1,1 1,1-1,-1 0,1-1,-7-13,5 5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09.0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1 248,'574'23,"204"-5,44-112,-710 78,496-85,-507 83,-68 13,-1-2,1-1,-1-1,35-16,-55 19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10.2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1118 49,'-29'-1,"-1"-2,-45-11,-3 0,15 6,0 2,-1 4,1 2,0 3,-1 3,-117 27,162-27,-1 0,1 1,0 1,1 1,0 1,0 1,-27 21,35-24,2-1,-1 2,1-1,0 1,1 0,0 1,0 0,1 0,0 0,1 1,0 0,1 0,0 0,-4 20,8-25,-1-1,1 1,0-1,0 1,1-1,0 1,0-1,0 0,1 1,-1-1,1 0,1 0,-1 0,1 0,0-1,0 1,0-1,0 1,1-1,0 0,0 0,0-1,0 1,0-1,7 4,12 6,0-1,0 0,1-2,26 8,-33-12,645 216,-655-220,-1 0,1 1,-1 0,1 1,-1-1,0 1,11 9,-16-12,-1 0,1 0,0 0,0 0,-1 0,1 0,0 0,-1 0,1 0,-1 0,1 0,-1 0,0 0,1 1,-1-1,0 0,0 0,0 0,0 1,0 1,-1-1,0-1,0 1,1 0,-1 0,-1-1,1 1,0 0,0-1,-1 1,1-1,-1 0,1 1,-1-1,1 0,-1 0,-3 2,-117 70,56-30,-2-4,-130 54,176-86,0-1,-1-1,1-1,-1-1,0-1,1-1,-1-1,0-1,0-1,0-1,1-1,0-1,-1-1,2-1,-1-1,1-1,0 0,1-2,-23-16,-22-15,51 33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10.8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59,'100'1,"106"-3,-181 0,0-2,0-1,0 0,0-2,44-19,-53 17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11.7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0 388,'4'-6,"0"1,0-1,0 1,1 0,0 0,0 0,0 0,0 1,8-5,61-33,-48 29,83-44,2 4,141-45,-198 81,1 2,1 3,0 2,0 2,1 3,0 3,64 5,-113-2,0 0,1 1,-1 0,0 1,0 0,0 0,-1 0,1 1,-1 0,0 1,0 0,0 0,-1 0,1 1,-1 0,-1 0,1 0,-1 1,0 0,-1 0,1 0,3 10,4 10,-2 0,0 1,-2 0,-1 1,3 33,-9-54,0 1,-1 0,0 0,-1 0,0 0,0-1,-1 1,0 0,-1-1,1 0,-2 1,1-1,-1 0,0-1,-1 1,0-1,0 0,-7 8,-13 11,0-1,-2-1,-36 24,24-18,-271 208,309-238,1 1,-1-1,1 0,-1 0,1 1,-1-1,1 0,-1 1,1-1,0 0,-1 1,1-1,0 1,-1-1,1 0,0 1,0-1,-1 1,1-1,0 1,0-1,0 1,0-1,-1 1,1-1,0 1,0 0,0-1,0 1,0-1,1 1,15 5,39-6,-45-1,207-13,44-1,-239 15,-1-1,36-7,-33 2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12.5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0 128,'112'-6,"-1"-5,0-5,131-36,-189 39,-25 5,0 1,1 2,-1 1,38-1,-45 5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13.2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1,'3'1,"-1"1,1 0,-1 0,0 0,1 0,-1 0,0 1,0-1,-1 0,1 1,0 0,-1-1,1 1,1 5,2 3,196 386,-136-258,-49-105,-3-10,-2-1,-1 1,-1 1,6 26,-12-34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14.4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597 1,'-22'0,"-6"0,0 0,-37 7,55-5,-1 1,1-1,0 2,0 0,0 0,1 1,-1 0,1 0,-14 12,-11 11,2 2,0 1,3 1,0 1,2 2,2 1,1 0,2 2,1 1,3 1,-18 50,33-81,1-1,0 0,0 1,1 0,0-1,0 1,1 0,0 0,0-1,1 1,1 0,-1-1,6 16,-4-18,0-1,0 1,1-1,-1 1,1-1,0 0,1-1,-1 1,1-1,0 0,0 0,1 0,-1-1,1 1,-1-2,1 1,0 0,0-1,8 2,9 1,1-1,-1 0,1-2,-1-1,1-1,-1 0,43-8,-7-3,105-34,18-6,-165 45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15.2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0 406,'8'-1,"0"1,0-2,0 1,14-6,25-4,132-19,-33 4,348-33,240-36,-698 89,698-138,-706 136,46-5,-52 11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54.84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0,'12'2,"0"1,-1 0,1 1,-1 0,0 0,0 1,0 1,-1 0,17 13,-10-9,18 13,0 2,43 40,-60-49,-2 1,1 2,-2-1,-1 2,21 35,-23-28,-2 1,-1 0,-2 0,0 1,2 35,7 25,-11-68,15 85,-19-95,0 0,-1 0,0-1,-1 1,0 0,-1-1,-4 19,0-13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16.6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757 1,'-42'1,"1"3,0 1,1 3,-1 0,2 3,-1 2,-67 31,103-43,0 1,0 0,0 0,0 0,1 1,-1 0,1-1,0 1,0 0,0 0,-4 6,6-7,0 0,1 0,-1 0,1 0,-1 0,1 0,0 0,-1 0,1 0,0 0,1 0,-1 0,0 0,0 0,1 0,-1 0,1 0,0 0,0 0,0 0,0 0,0 0,0-1,0 1,0 0,2 1,23 29,2-1,48 42,-13-13,-60-57,0-1,0 1,-1 0,1 0,-1 1,1-1,-1 0,-1 1,1-1,0 1,-1 0,1 0,-1-1,0 1,-1 0,1 0,-1 0,1 0,-1 0,0 0,-1 0,1 0,-1 0,1 0,-1 0,-1 0,1 0,0-1,-1 1,0 0,-2 3,-1 0,-1 1,1-1,-2 0,1-1,-1 0,0 0,0 0,-1-1,1 0,-1 0,0-1,-15 6,-26 7,-2-2,1-2,-2-3,0-2,0-2,-54 0,82-6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17.1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1 210,'4'0,"6"0,10-4,9-2,10-4,5-4,9 0,12-2,13-7,5-3,1 2,-8 1,-10 5,-6 1,-15 3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18.2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1 251,'5'-2,"1"0,0 0,-1 0,1 0,-1-1,0 0,0 0,0-1,0 1,-1-1,1 0,7-9,2 0,15-12,1 2,0 2,2 0,51-23,-60 33,1 2,1 0,-1 2,1 1,1 1,-1 1,41-1,-60 4,1 1,-1 1,0-1,1 1,-1 0,0 0,0 1,0 0,0 0,0 1,0-1,0 1,-1 0,10 8,-8-4,1 0,-2 1,1 0,-1 1,0-1,-1 1,0 0,5 14,-9-23,6 16,0 0,-1 0,8 34,-13-45,0 0,-1 0,0 0,0 0,0 0,0 0,-1 0,0 0,0 0,0 0,-1-1,1 1,-1 0,-1-1,1 1,0-1,-1 0,-3 5,-12 10,0 0,-2 0,0-2,-33 22,-16 13,67-51,-1 1,1 0,-1 0,1 0,0 1,0-1,0 1,0-1,0 1,1-1,-1 1,-2 5,4-7,0-1,1 1,-1-1,0 1,0-1,0 1,0-1,0 1,0-1,1 0,-1 1,0-1,0 1,1-1,-1 1,0-1,0 0,1 1,-1-1,0 0,1 1,-1-1,1 0,-1 0,1 1,-1-1,1 0,27 6,96-4,-58-2,125 16,-169-12,0 1,-1 1,0 0,0 2,0 1,-1 0,0 2,-1 0,29 22,-43-29,0 0,0 0,0 1,-1 0,0 0,0 0,0 0,-1 0,0 1,0 0,0-1,-1 1,0 0,0 0,0 1,1 7,-3-10,0 1,0-1,0 1,-1-1,0 1,0-1,0 1,0-1,-1 0,1 1,-1-1,0 0,0 0,-1 0,1-1,-1 1,0 0,0-1,0 0,-1 0,1 0,-1 0,-5 3,-56 35,-101 46,-4 1,118-56,20-12,0 0,-2-3,0 0,-49 15,67-28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54.7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282 0,'-5'67,"-2"-1,-4 0,-34 115,31-129,-170 706,171-702,11-51,2-7,6-30,39-184,136-522,-162 674,-11 34,2 1,0 0,17-31,-26 58,-1 1,1-1,0 0,0 1,0-1,0 1,0-1,0 1,0-1,1 1,-1 0,0-1,1 1,-1 0,1 0,-1 0,1 0,0 0,0 1,-1-1,1 0,0 1,0-1,-1 1,1 0,0 0,0 0,0-1,0 2,0-1,-1 0,1 0,0 1,0-1,0 1,0-1,-1 1,1 0,0-1,-1 1,3 2,6 4,0 1,-1 1,0-1,-1 2,10 11,-5-4,277 285,-168-180,-31-32,119 91,-196-169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55.7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71,'30'-2,"0"-1,0-2,44-11,-45 8,0 2,1 1,47-2,-62 6,0-1,0 0,24-7,-22 5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56.5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200 0,'-25'50,"-2"2,3 2,-23 70,25-45,5 0,2 1,4 0,4 1,3 0,8 102,-1-159,1 0,0 0,2 0,1 0,1-1,1 0,0-1,2 0,1-1,1 0,0 0,2-1,0-1,1-1,1 0,1-1,0-1,28 18,-24-22,-4-8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57.4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579 1,'-18'16,"-1"0,-1-1,-22 12,-14 9,11-3,-11 6,2 2,-84 83,124-110,1 1,1 1,1 0,0 0,0 1,2 1,0-1,1 2,1-1,1 1,1 0,0 0,1 0,-1 23,5-38,-1 1,1-1,0 1,0-1,1 1,-1-1,1 1,0-1,0 0,1 1,-1-1,1 0,0 0,0 0,0 0,1 0,-1 0,1-1,0 1,0-1,0 0,5 4,1-2,1 1,0-1,0-1,1 0,-1-1,1 1,20 2,275 72,-292-75,-1 2,0 0,0 1,0 0,22 15,-32-19,0 1,0-1,0 1,-1 0,1 0,-1 0,0 0,0 0,0 0,0 1,-1-1,1 1,-1-1,0 1,0 0,0-1,0 1,-1 0,0 0,1 0,-1 0,-1-1,1 1,0 0,-1 0,-2 5,-3 12,-1 0,-1 0,-1-1,-1 0,-23 33,-75 88,64-87,32-38,-5 7,-2-1,0 0,-1-1,-42 33,61-53,0 0,0 0,0 0,-1 0,1-1,0 1,0 0,-1-1,1 1,-1-1,1 1,0-1,-1 0,1 0,-1 1,1-1,-1 0,1 0,0 0,-1-1,1 1,-1 0,1-1,-1 1,1 0,0-1,-1 0,1 1,0-1,-2-1,-5-8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57.91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11,'4'0,"10"0,7 0,4 0,3 0,0 0,-1 0,1 0,-2 0,0-4,-4-2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58.7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24,'73'-10,"-16"0,-13 7,0 2,0 2,-1 2,1 2,-1 2,56 16,-78-18,0 2,0 1,-1 0,0 2,0 0,-1 1,-1 1,0 0,0 2,-2 0,1 1,-2 0,0 2,19 26,-26-27,0 0,-1 0,0 1,-2 0,0 0,0 0,-2 0,2 34,-3-5,-2 1,-7 54,6-92,0 0,-1 0,0 0,0 0,-1-1,-1 1,1-1,-1 0,-10 15,1-6,-1 0,-30 26,36-36,8-7,-1 1,1-1,-1 0,1 0,-1 1,1-1,0 1,-1-1,1 0,-1 1,1-1,0 1,-1-1,1 1,0-1,0 0,-1 1,1 0,0-1,0 1,0-1,0 1,-1-1,1 1,0-1,0 1,0-1,0 1,0 0,1-1,-1 1,0 0,19 2,46-14,-47 8,100-17,447-61,-515 77,-12 2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59.2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0,'17'1,"0"1,0 1,0 0,-1 1,0 0,1 2,28 13,103 65,-132-73,111 69,229 191,-310-229,-1 2,-3 1,-1 3,-3 1,-1 2,-3 1,43 90,-62-99,-2 1,-1 0,-3 0,8 87,-3-19,-10-81,0-6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56.1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1,'2'8,"0"0,1 0,0 0,0 0,0 0,1-1,0 1,9 11,2 4,377 568,-316-485,387 469,-365-461,-92-107,-1 0,1 1,-2 0,1 0,-1 0,0 0,0 1,-1 0,-1-1,1 1,-1 0,1 13,-2-2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2:59.8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79 0,'-4'6,"0"1,0-1,1 1,0 0,0 0,0 0,1 0,-2 15,-4 5,-2 8,1 1,1-1,3 1,0 1,3-1,0 1,3-1,1 0,12 65,-8-76,0-1,2 0,0-1,2 0,0 0,2-1,0 0,2-1,0 0,1-2,1 1,1-2,1 0,0-1,24 16,6-1,1-3,84 36,111 31,-221-87,0-2,0 0,34 4,-33-9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00.6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253 0,'-19'17,"0"-2,-29 17,12-8,-1-3,26-15,0 0,0 1,0 0,1 1,-12 11,20-17,0 0,1 0,-1 0,1 0,-1 1,1-1,0 0,0 1,0-1,0 1,0-1,1 1,-1 0,1-1,-1 1,1 0,0-1,0 1,0 0,1-1,-1 1,0-1,1 1,0 0,0-1,0 1,0-1,0 0,0 1,3 3,8 10,0 0,1-1,1 0,1-1,32 24,-31-26,-1 0,0 1,-1 1,-1 0,0 1,19 28,-26-34,-1 1,0 0,-1 0,0 1,-1 0,0-1,-1 1,2 15,-4-21,0 0,0 0,0 0,-1 1,0-1,0 0,0 0,0 0,-1 0,0-1,0 1,0 0,-1-1,0 1,0-1,0 0,0 0,0 0,-8 6,-2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01.5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26,'4'0,"6"0,5 0,5 0,3 0,2 0,0 0,2 0,-1-4,-4-6,-6-1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02.4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0,'25'0,"0"1,0 1,0 2,38 9,-57-12,0 1,0 0,0 0,0 0,0 1,-1 0,1 0,-1 0,0 1,0-1,0 1,-1 0,1 1,-1-1,0 1,0 0,-1 0,1 0,-1 1,0-1,-1 1,1 0,-1-1,1 8,-2-9,-1-1,0 1,0 0,-1 0,1 0,-1 0,0-1,0 1,0 0,0-1,-1 1,1-1,-1 1,0-1,0 0,0 0,-1 0,1 0,-1 0,-5 5,-8 11,15-19,1 1,-1-1,1 1,0-1,-1 1,1-1,0 1,-1-1,1 1,0 0,-1-1,1 1,0-1,0 1,0 0,0-1,0 1,0 0,0-1,0 1,0 0,0-1,0 1,0 0,0-1,0 1,1 0,-1-1,0 1,0-1,1 1,-1 0,0-1,1 1,-1-1,1 1,-1-1,1 1,-1-1,1 0,-1 1,1-1,-1 1,1-1,0 0,-1 0,1 1,-1-1,1 0,0 0,-1 0,1 0,0 0,-1 0,2 0,46 5,-36-4,-5-1,0 1,0 0,1 1,-1-1,0 1,0 1,0 0,-1 0,1 0,-1 0,1 1,-1 0,0 1,0-1,6 8,-5-4,-1 1,0-1,0 1,-1 0,0 1,-1 0,0-1,0 1,-1 0,2 13,5 20,-2-13,-1 2,-1-1,1 43,-7-71,0 0,0 0,-1 0,1 0,-1 0,0 0,0 0,0 0,0 0,0-1,-1 1,1 0,-1-1,0 1,1-1,-1 1,0-1,-1 0,-2 3,-11 6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03.37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0,'9'6,"0"1,0-1,-1 1,0 1,0 0,-1 0,11 16,6 5,21 26,-3 1,-2 2,-3 2,-2 2,42 103,-15 2,42 176,-93-303,-2 0,-1 0,-2 0,-2 1,-2 46,-2-77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04.2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66,'319'-20,"-161"6,125 4,-35 2,-245 8,1 0,-1 0,0-1,1 1,-1-1,0 0,0 0,0 0,6-3,-4-1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05.0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1,'1'16,"0"0,2 0,0-1,0 1,11 27,38 77,-21-53,1 6,-15-39,-2 1,-1 1,-2 0,9 47,-20-77,2 12,0 0,1-1,1 1,11 27,-7-30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06.9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1 209,'1'6,"1"0,1 0,-1-1,1 1,0-1,0 1,0-1,1 0,6 8,0-1,266 441,-273-448,-1-3,0 1,-1-1,1 1,-1 0,1-1,-1 1,0 0,0 0,0 0,-1 0,1 0,-1 0,0 0,1 0,-1 0,0 0,-1 0,0 6,0-8,1-1,0 0,-1 1,1-1,-1 0,1 0,0 1,-1-1,1 0,-1 0,1 0,-1 1,1-1,-1 0,1 0,-1 0,1 0,-1 0,1 0,-1 0,1 0,-1 0,1 0,-1 0,1 0,-1-1,1 1,-1 0,1 0,0 0,-1-1,1 1,-1 0,1-1,0 1,-1 0,1-1,-1 1,1 0,0-1,0 1,-1-1,-17-20,16 20,-19-29,2 0,0-1,2-1,1 0,2-1,1-1,-12-52,14 38,3-1,1 0,3 0,3-98,1 137,1 0,0 0,1 0,0 0,1 0,4-10,-6 17,0 0,1 0,-1 0,1 1,0-1,0 0,0 1,0 0,1-1,-1 1,1 0,-1 0,1 1,-1-1,1 0,0 1,0 0,0 0,0-1,0 2,0-1,0 0,5 0,6 0,0 0,0 2,0-1,0 2,19 3,-28-4,0 0,1 0,-1 1,0 0,0 0,0 0,0 1,0-1,-1 1,1 0,-1 1,1-1,-1 1,-1 0,1 0,5 8,-7-10,-1 1,0 0,-1-1,1 1,-1 0,1 0,-1 0,0 0,0-1,0 1,0 0,0 0,-1 0,1 0,-1-1,0 1,0 0,0 0,-2 2,-31 51,30-49,-138 175,19-26,121-153,0 0,0-1,0 1,1 0,-1 0,1 0,0 0,0 0,0 0,0 0,0 1,1-1,-1 0,1 5,0-8,0 1,0 0,0-1,1 1,-1 0,0 0,0-1,1 1,-1-1,1 1,-1 0,0-1,1 1,-1-1,1 1,0-1,-1 1,1-1,-1 1,1-1,0 0,-1 1,1-1,1 0,0 1,0-1,1 1,-1-1,1 0,-1 0,1 0,-1-1,1 1,-1 0,5-2,13-3,0 1,0 1,0 1,0 0,0 2,1 0,-1 2,0 0,0 1,32 9,4 2,0 2,-2 2,0 3,51 27,-94-42,-1-1,-1 0,1 0,-1 1,-1 1,1-1,7 9,-15-13,0-1,0 0,0 0,0 0,-1 0,1 1,0-1,-1 0,1 1,-1-1,1 1,-1-1,0 0,0 1,0-1,1 1,-2-1,1 1,0-1,0 3,-2-1,1-1,0 1,-1-1,1 1,-1-1,0 0,0 0,0 0,0 0,0 0,0-1,0 1,-1 0,1-1,-4 2,-33 20,-49 19,73-36,0 0,-1-2,0 0,0-1,0 0,-29 0,31-3,0 2,-1-2,1 0,-1 0,1-2,0 1,-1-2,1 0,0-1,0 0,0-1,-13-7,-24-12,38 16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07.7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80 25,'0'-1,"1"-1,-1 1,0 0,0-1,0 1,0-1,-1 1,1 0,0-1,-1 1,1 0,0-1,-1 1,0 0,1 0,-2-3,1 4,1 0,-1 0,1 0,-1 0,0 0,1 0,-1 0,1 1,-1-1,1 0,-1 0,1 0,-1 1,1-1,0 0,-1 0,1 1,-1-1,1 0,0 1,-1-1,1 0,-1 1,1-1,0 1,0-1,-1 1,1 0,-25 47,15-11,1 1,2 0,2 1,-1 77,8-58,2 0,19 98,-12-118,1-1,2 0,2-1,1 0,2-1,1-1,28 35,-45-65,0 0,0 0,0-1,1 1,0-1,0 1,5 3,6 1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08.6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222 0,'-9'0,"0"1,0-1,0 1,1 1,-1 0,0 0,1 0,0 1,-1 1,1-1,0 1,1 1,-1-1,1 1,0 1,0-1,0 1,1 1,0-1,0 1,1 0,-8 12,8-11,0 0,0 0,1 1,0 0,0-1,1 2,0-1,1 0,-2 11,4-16,0 0,0 1,0-1,1 0,-1 0,1 0,0 0,0 0,1 0,-1-1,1 1,0 0,0-1,0 1,0-1,1 1,-1-1,1 0,0 0,0 0,0-1,0 1,6 3,16 8,0-1,1-1,1-1,0-2,0 0,29 4,-19-4,-1 2,50 21,-83-31,0 0,0 1,-1-1,1 0,0 1,-1 0,1 0,-1 0,0 0,0 0,0 0,0 0,0 1,0-1,-1 1,1 0,1 3,-3-3,1-1,-1 0,0 1,-1-1,1 0,0 1,-1-1,1 0,-1 1,0-1,0 0,0 0,0 0,0 0,0 0,0 0,-1 0,1 0,-1 0,1-1,-1 1,0 0,-2 0,-38 35,-72 46,95-71,1-4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57.1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0,'2'11,"0"0,1 0,1-1,0 1,0-1,1 0,0 0,1-1,0 0,11 13,9 18,495 779,-438-695,-6 3,90 199,-152-291,-6-12,1 0,1 0,2-1,0 0,21 27,-23-42,-4-8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09.2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1,'4'0,"6"0,6 0,8 0,4 0,3 0,-1 0,-1 0,-5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10.5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77,'4'-1,"1"0,-1-1,1 1,-1-1,0 0,0 0,0-1,6-4,10-5,-5 7,0 1,0 0,0 1,1 0,-1 1,1 1,-1 0,16 2,-6-1,0-1,25-4,24-7,-68 10,-13 1,-8 1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11.5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0,'0'4,"4"11,6 6,1 4,3-2,-1-1,-2 0,0-3,-1-1,-2 0,2-2,-1-4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12.2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1,'0'4,"4"6,6 9,5 7,5 6,3 3,2-1,-3-1,2-3,-1-1,-2-2,-4-1,-4-6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12.8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0,'11'1,"0"0,0 0,0 1,-1 1,1-1,-1 2,0 0,0 0,0 0,0 2,14 9,7 8,-1 1,25 28,-27-25,35 34,-3 3,-3 2,-3 3,-3 2,-3 2,-3 2,-4 2,-3 2,32 96,-19-4,-14-41,-24-92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13.9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0,'-12'188,"0"-22,11-136,-1 24,2-1,2 0,17 96,-16-136,0 0,0 0,2-1,-1 1,1-1,1-1,0 1,1-1,0 0,1 0,0-1,1 0,0 0,0-1,1 0,0-1,1 0,0-1,0 0,1 0,13 5,-10-8,0 0,0-2,0 1,0-2,0 0,0-1,24-2,-16 1,3-1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14.8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278 0,'-14'2,"1"0,-1 0,0 1,1 1,-1 0,1 1,0 1,1 0,0 0,0 2,0-1,0 1,1 1,1 0,0 1,-16 18,20-21,0 1,1 0,0 0,0 0,1 0,0 1,0-1,1 1,0 0,1 0,-3 14,5-17,0 1,0 0,0-1,1 1,0-1,0 1,1-1,0 1,0-1,0 0,1 0,0 0,0 0,0 0,1 0,0-1,6 7,5 2,-1-1,2-1,0-1,0 0,1-1,0 0,1-2,22 9,-14-7,-1 2,0 1,28 20,-51-32,1 0,-1 1,0-1,0 1,-1 0,1 0,0-1,-1 1,1 0,-1 0,1 1,-1-1,0 0,0 0,0 1,0-1,0 0,-1 1,1-1,-1 1,0-1,1 5,-2-3,0-1,0 1,0-1,-1 0,1 0,-1 1,1-1,-1 0,0 0,-1-1,1 1,0 0,-1-1,-3 3,-7 6,-1-1,-1 0,0-1,0-1,-24 9,17-9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15.6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34,'4'0,"6"0,5 0,1-4,1-2,2 0,3-2,-3-1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17.1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23,'52'-19,"-46"18,-1 0,0 0,1 1,-1 0,1 0,-1 0,1 1,-1 0,0 0,1 0,-1 0,0 1,0 0,0 0,9 6,-3 0,-1 0,0 1,0 0,-1 1,12 16,-16-20,2 3,0-1,-1 1,0 1,7 13,-12-19,1 0,-1 0,0 1,0-1,-1 0,1 1,-1-1,0 0,0 1,0-1,-1 0,0 1,0-1,-1 5,-2 3,-2 16,7-27,-1 0,1 0,-1-1,1 1,-1 0,1 0,-1 0,1-1,0 1,0 0,-1-1,1 1,0 0,0-1,0 1,0-1,-1 1,1-1,0 0,0 1,0-1,0 0,0 0,0 0,0 0,0 1,0-1,0-1,1 1,42 4,54 12,-84-13,-1 1,0 0,0 0,0 2,0-1,-1 2,0 0,16 11,-26-16,1 0,-1 0,0 0,1 1,-1-1,0 1,-1-1,1 1,0 0,-1-1,1 1,-1 0,0 0,0 0,0 0,-1 0,1 0,-1 0,1 1,-1 3,-1-1,0-1,0-1,0 1,-1 0,0 0,0 0,0-1,0 1,-1-1,0 0,-5 7,-3 2,-1-1,0-1,0 0,-1-1,-1 0,-26 15,-114 43,-21 18,147-74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17.8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0,'6'1,"1"0,-1 1,-1 0,1 0,0 0,0 1,-1 0,1 0,-1 0,0 1,0-1,6 7,5 2,75 56,-2 4,144 152,-209-196,-1 2,-1 0,-1 1,-2 1,-2 0,0 2,-3 0,0 1,-3 0,-1 1,11 73,-20-97,0 0,-2 1,0-1,0 0,-3 13,0-5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4:58.53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28 132,'0'-5,"0"0,1 0,-1 1,1-1,0 1,0-1,1 1,-1-1,1 1,0-1,0 1,0 0,1 0,-1 0,1 1,5-6,-2 4,-1 0,1 1,0-1,1 2,-1-1,1 1,-1 0,1 0,13-3,-3 2,0 1,1 1,-1 0,1 1,-1 1,1 1,-1 1,20 3,-31-3,0 0,0 0,0 0,0 1,-1 0,1 0,-1 1,0-1,1 1,-2 0,1 0,0 1,-1 0,0-1,0 2,0-1,-1 0,0 1,0-1,0 1,-1 0,1 0,-2 0,1 0,0 0,0 10,0 2,0-1,-1 1,-1-1,-1 1,0-1,-1 1,-1-1,-8 27,-3-5,-2 1,-1-2,-41 65,13-35,-53 61,72-102,0 0,-58 43,59-51,47-36,2-3,1 1,1 0,33-16,471-196,-507 221,-7 2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18.8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62,'4'0,"6"0,5 0,5 0,7-4,4-2,4 1,2 1,2 1,7-4,5 1,-2 0,-5 1,-6 2,-5 2,-4 0,-2-4,-7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19.51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0,'4'0,"2"5,3 9,6 7,-1 9,6 7,0 6,5 0,2 6,1-1,5-1,-4-4,-2-4,-7-6,-5-3,-2-3,-3-6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20.8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603 2,'-44'0,"13"-1,-1 0,1 3,0 0,0 2,0 1,-46 15,41-7,1 2,-53 32,76-40,1 0,-1 1,1 1,1 0,0 0,0 1,1 1,0-1,1 1,-13 22,19-27,-1 0,1 0,1 0,-1 0,1 0,0 0,1 1,-1-1,1 0,0 0,1 1,0-1,0 0,0 0,1 0,-1 0,2 0,-1 0,1 0,-1-1,2 1,-1-1,0 0,1 0,9 9,8 9,2-2,1 0,51 34,-48-37,-4-1,2-1,-1-1,48 20,-62-31,-1-1,1 0,0 0,0-1,1-1,-1 1,0-2,1 1,-1-2,0 1,1-1,-1-1,20-5,44-20,-59 20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21.8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0,'0'41,"7"180,-3-187,1 0,1 0,2-1,19 49,-2-26,2-1,2-1,58 79,-28-55,105 105,-131-151,-8-9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22.6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272 0,'-9'1,"-1"1,0 0,0 0,1 1,0 0,-1 1,1 0,0 0,1 1,-1 0,1 0,-12 11,4-3,0 2,1-1,0 2,-21 30,30-38,0 1,1 0,1 0,-1 1,2-1,-1 1,1 0,0 0,-1 15,3-21,1 1,0-1,0 1,1-1,-1 1,1-1,0 1,0-1,1 0,-1 0,1 1,0-1,0 0,0 0,0 0,1-1,0 1,0-1,0 1,0-1,0 0,1 0,6 4,16 8,1-2,0 0,0-2,2-2,31 8,-18-5,53 22,-61-19,-20-10,0 0,0 1,-1 1,0 0,0 1,-1 1,0-1,0 2,15 15,-26-24,0 1,0-1,0 0,-1 1,1-1,0 0,-1 1,1-1,-1 1,0-1,1 1,-1-1,0 1,0-1,0 1,0-1,0 1,0-1,0 1,-1-1,1 1,0-1,-1 1,1-1,-1 0,0 1,0-1,1 0,-1 1,0-1,0 0,0 0,0 0,0 0,0 0,-1 0,1 0,0 0,-2 1,-9 5,1 0,-1-1,-24 9,10-5,-101 55,111-57,1-1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23.3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93,'5'0,"5"0,5 0,0-5,2-5,3-1,1 2,6 1,-1-1,-1 0,-1 2,1 3,-1 1,-4-3,0 0,-5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24.21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1,'5'0,"5"0,1 4,-2 6,3 5,3 9,-1 9,2-1,2-2,-3-2,2-1,-3-1,1-5,2-2,-2 0,-4-2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24.8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0,'0'5,"5"0,0 5,0 4,4 5,4 7,4 3,4 6,2 6,-2-1,-1-3,0-2,-2-4,-6-3,-3-6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25.5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0,'57'31,"0"2,-3 2,0 3,52 49,-41-26,-2 2,78 104,-125-145,-1 1,-1 0,-2 1,0 0,-1 1,-2 0,0 1,9 52,-9-14,-3 1,-3 99,-3-136,2 0,9 50,-6-55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27.2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8,'3'-8,"3"17,4 18,-7 2,1-1,1 0,2 0,1 0,1-1,1 0,1-1,24 41,-18-39,2-1,0-1,2 0,0-2,2 0,1-2,26 20,24 7,-55-40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5:00.25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1216 1011,'-25'1,"-1"1,1 1,0 1,-1 1,2 2,-1 0,1 1,0 2,1 0,-38 24,-29 20,3 3,3 4,-138 129,170-137,2 1,2 2,4 3,1 1,4 2,-39 82,59-103,-15 49,30-76,0 0,1 0,1 0,0 0,1 1,0-1,2 23,-1-33,1 0,0-1,0 1,0 0,0-1,0 1,1 0,0-1,0 0,0 1,0-1,0 0,0 0,1 0,0 0,-1-1,1 1,4 2,-2-2,1 0,-1 0,1-1,0 0,0 0,0 0,0-1,0 1,1-2,6 1,9-1,0-1,0-1,-1-1,1-1,28-8,-5-2,0-2,46-22,-74 29,-1 0,1 0,-2-2,0 0,0-1,-1 0,0-1,14-18,-23 23,1-1,-1 1,-1-1,0-1,0 1,-1-1,0 1,0-1,-1 0,1-18,-1-11,-4-57,0 57,-41-443,-31-2,44 299,27 161,1 6,0 0,-1 0,-1 0,-1 1,-1-1,0 1,-16-29,22 45,0 0,-1 0,1 1,0-1,-1 0,1 1,0-1,-1 0,1 1,-1-1,0 0,1 1,-1-1,1 1,-1-1,0 1,1 0,-1-1,0 1,0 0,1-1,-1 1,0 0,0 0,1 0,-1 0,0-1,0 1,0 0,1 0,-1 1,0-1,0 0,0 0,1 0,-1 0,0 1,0-1,1 0,-1 1,0-1,1 0,-1 1,0-1,1 1,-1-1,1 1,-1 0,1-1,-1 1,1 0,-1-1,1 1,-1 0,1-1,0 1,-1 0,1 0,0-1,0 1,0 0,0 0,0-1,-1 2,-1 6,0-1,1 0,-1 1,1-1,0 14,4 5,1 1,1-1,1 0,2 0,0 0,2-1,1-1,1 1,0-2,2 0,29 37,17 11,3-2,72 61,-112-109,113 98,5-7,271 163,-399-266,1-1,0 0,1 0,0-2,0 0,0 0,1-2,-1 0,19 2,-32-6,0 0,0 0,0 0,0 0,0 0,0-1,0 1,0-1,0 1,0-1,-1 0,1 0,0 0,0 0,-1 0,1 0,0-1,-1 1,1 0,-1-1,0 1,1-1,-1 0,0 1,0-1,0 0,0 0,0 0,0 0,-1 0,2-3,0-7,0 0,0 0,-1 0,-1-17,0 7,4-79,-2-471,-7 501,-3 0,-4 1,-2 0,-3 1,-53-132,57 173,-1 0,-1 2,-2 0,0 0,-2 2,-1 0,-28-25,33 35,-1 0,0 2,-1 0,0 1,-1 0,-1 2,1 0,-2 1,1 1,-1 1,-31-6,49 11,1 1,0-1,-1 1,1 0,-1 0,1 0,-1 0,1 0,-1 0,1 0,-1 0,1 1,-1-1,1 0,0 1,-1-1,1 1,0 0,-1 0,-1 1,2-1,1 0,-1 0,1 0,0 0,-1 0,1 0,0 0,-1 1,1-1,0 0,0 0,0 0,0 0,0 1,1-1,-1 0,0 0,0 0,1 0,0 2,4 10,2-1,-1 0,15 20,-10-16,63 102,200 302,-211-336,3-2,137 130,-178-189,1-2,2-2,0 0,0-2,2-1,0-1,1-2,0-1,1-1,0-2,1-1,0-1,57 3,-85-10,0 0,-1 0,1 0,0-1,-1 0,1 0,-1 0,1 0,-1-1,1 1,-1-1,0 0,0-1,0 1,0-1,6-5,-5 3,0 0,0-1,-1 0,0 0,0 0,0 0,-1-1,0 1,4-13,23-37,-20 39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28.71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76 117,'0'-3,"0"-11,0 1,-1-1,-4-16,5 28,0 0,0 0,-1 0,1 0,-1 1,1-1,-1 0,0 0,0 1,1-1,-1 0,0 1,0-1,-1 1,1-1,0 1,-1-1,1 1,0 0,-1 0,1 0,-1 0,0 0,1 0,-1 0,0 0,0 1,0-1,1 0,-1 1,0 0,-3-1,3 2,1-1,-1 1,1 0,-1 0,1-1,-1 1,1 0,0 0,-1 0,1 0,0 1,0-1,0 0,0 1,0-1,0 0,0 1,0-1,1 1,-1-1,0 1,1-1,-1 1,1 0,0-1,0 1,-1 0,1-1,1 4,0 50,3-35,1 0,1-1,1 1,0-2,2 1,0-1,1 0,1-1,0 0,1-1,1 0,23 22,-34-37,1 1,-1 0,0 0,0 0,0 0,-1 1,1-1,0 1,-1-1,0 1,1-1,-1 1,0 0,0-1,-1 1,1 0,-1 0,1 0,-1 0,0-1,0 1,0 0,0 0,-1 0,1 0,-2 5,-3 1,1 0,-1 0,-1 0,0-1,0 0,-9 9,7-7,-6 6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29.3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65,'4'0,"6"0,1-4,3-2,3 1,0-4,0 0,1-2,3-1,-2 4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30.90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49,'0'-2,"1"0,0-1,-1 1,1 0,0 0,0 0,0 0,1 0,-1 0,0 0,1 1,-1-1,1 0,0 1,-1-1,1 1,0-1,0 1,0 0,0 0,0 0,0 0,0 0,0 0,1 1,-1-1,0 1,3-1,3-1,0 1,0 0,0 0,0 0,0 1,14 2,-10 0,0 0,0 2,-1-1,0 1,0 1,0 0,11 8,-17-10,0 0,-1 1,1 0,-1 0,0 0,0 0,-1 1,1-1,-1 1,0 0,0 0,-1 0,1 1,-1-1,0 1,1 7,7 50,3 84,-11-117,2 4,-3-26,1 0,-2 1,1-1,-1 0,0 0,-1 1,-2 9,3-18,-1 1,1 0,0 0,-1 0,1 0,0-1,0 1,0 0,0 0,0 0,0 0,0 0,0 0,0 0,0 0,0-1,0 1,1 0,-1 0,0 0,1 0,-1 0,0-1,1 1,-1 0,1 0,0-1,-1 1,1 0,-1-1,3 2,-2-2,1 1,0-1,1 0,-1 1,0-1,0 0,0 0,0 0,0-1,0 1,0 0,0-1,3-1,3-1,1 0,0-1,-1 0,0 0,14-11,-14 7,0 1,1 0,-1 1,2 0,-1 0,1 1,0 0,0 0,0 1,18-4,-22 7,0-1,0 0,0 0,0 0,0 0,-1-1,7-4,0-3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31.8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0,'8'3,"-1"-1,1 1,-1 1,0-1,0 1,0 0,-1 1,1 0,-1 0,0 0,5 7,0-2,38 36,-1 2,-3 2,57 82,92 185,-186-301,-1 0,-1 0,0 1,-1 0,-1 0,-1 0,0 1,-1-1,-1 1,-1 31,1-17,1-1,10 44,-4-31,2-4,-4-24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34.0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3483,'7'-1,"0"0,0 0,0-1,0-1,13-4,3-2,303-87,461-74,1052-63,-1774 226,2180-146,-971 75,-8-67,-413 30,387-47,495-105,-1629 247,1021-209,-18-68,-554 129,10 46,241-22,-398 73,286-68,-429 85,-75 18,-67 9,196-48,-233 50,135-57,254-97,-255 103,-63 11,57-19,-181 74,345-94,-246 84,-114 14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35.90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735 79,'0'0,"1"0,0 0,0 0,0-1,0 1,0-1,0 1,-1 0,1-1,0 1,0-1,-1 0,1 1,0-1,-1 1,1-1,-1 0,1 0,0 1,-1-1,0 0,1 0,-1 0,1 0,-1 0,0 1,0-1,0 0,1 0,-1 0,0 0,0 0,0 0,-1-1,2 0,-1 0,0 0,0 0,-1 0,1 0,0 0,-1 0,1 0,-1 0,0 0,1 0,-1 0,0 0,-2-3,-1 3,1-1,-1 1,0 0,0 0,1 0,-1 0,-1 1,1-1,0 1,0 0,0 0,-1 1,1 0,0-1,-1 1,1 0,0 1,-1-1,1 1,0 0,-7 3,-8 1,1 2,0 0,-25 14,-7 8,0 1,3 3,0 2,2 2,2 2,2 2,1 1,-52 73,83-102,0 2,0-1,1 1,1 0,1 0,-9 31,14-43,0 1,1-1,-1 0,1 1,0-1,0 1,0-1,0 0,0 1,1-1,0 0,-1 1,1-1,1 0,-1 0,0 0,1 0,-1 0,1 0,0 0,0 0,0 0,1-1,-1 0,1 1,-1-1,1 0,0 0,-1 0,1 0,0-1,0 1,1-1,-1 0,0 0,0 0,1 0,-1 0,5 0,91 17,-36-8,98 30,-144-35,0 2,0 0,-1 1,0 0,0 2,-1-1,0 2,-1 0,0 1,15 17,-26-27,-1 0,0 1,0-1,0 1,0 0,0-1,-1 1,1 0,-1 0,0 0,0 0,0 0,0 0,-1 0,1 0,-1 1,1-1,-1 0,0 0,-1 0,1 1,0-1,-1 0,0 0,0 0,0 0,0 0,0 0,-1 0,1 0,-1 0,1-1,-1 1,0-1,0 1,-5 3,-8 7,1-1,-2-1,0-1,0 0,-20 8,16-7,-291 131,172-83,114-48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36.4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0 348,'36'-1,"-1"-1,0-1,0-2,-1-1,0-2,42-15,326-131,-53 19,-320 125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37.1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1,'0'15,"2"-1,0 1,0 0,2 0,0-1,0 0,1 0,12 23,9 8,36 51,-7-14,37 65,-78-122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37.6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1,'5'0,"0"1,0 0,-1 1,1-1,0 1,0 0,-1 0,1 0,-1 0,0 1,1 0,-1 0,-1 0,1 0,5 7,9 10,27 38,-20-24,65 76,201 261,-273-347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38.2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0,'13'1,"0"1,0 0,-1 0,1 2,-1-1,1 2,-1-1,-1 2,1 0,16 10,13 12,51 45,-60-47,87 74,-5 6,142 168,-238-251,-1 1,-2 1,0 0,16 39,34 114,-31-81,61 208,-87-274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5:01.01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95,'4'-4,"6"-1,1-5,3 0,3-3,0-3,0 0,1 4,-1 4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38.9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1,'19'478,"-7"-366,5-1,39 131,53 90,-94-296,1-1,2 0,1-1,2-1,1-1,50 54,-41-58,-6-11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39.8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93 1,'-3'0,"1"0,-1 1,0 0,0-1,0 1,1 0,-1 0,0 1,1-1,-1 1,1-1,-1 1,1 0,0 0,0 0,0 0,0 0,0 0,0 0,1 1,-1-1,1 1,0-1,-1 1,1 0,0-1,0 4,-5 12,2-1,0 1,-2 22,3-21,-2 16,2-1,1 1,2-1,1 1,2 0,1-1,17 66,-13-73,2-1,0 0,2 0,1-1,1-1,1 0,1-1,0-1,2 0,28 26,-10-17,2-2,1-1,1-2,1-1,57 24,229 77,-267-107,2-4,0-1,81 6,-121-18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40.5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608 1,'-21'-1,"0"2,-1 0,1 1,0 1,0 0,1 2,-1 1,1 0,0 2,1 0,0 1,-33 21,23-9,1 1,1 1,1 1,2 2,0 0,-24 36,35-43,0 0,1 1,2 0,0 1,1 0,1 1,0 0,2 0,1 0,-4 39,8-54,1 0,0-1,1 1,-1 0,1 0,0 0,1-1,0 1,0-1,0 1,1-1,0 0,0 0,0 0,1 0,0-1,0 1,0-1,1 0,0 0,0-1,0 1,1-1,-1 0,10 4,10 4,1-2,0-1,0-1,0-1,32 4,36 10,-91-20,0 0,-1 0,1 0,0 0,-1 0,1 1,0-1,-1 1,0 0,1 0,3 4,-6-6,1 1,0 0,-1 0,1 0,-1 0,1 1,-1-1,0 0,1 0,-1 0,0 0,0 0,0 0,0 1,0-1,0 0,0 0,0 0,0 0,0 0,-1 2,-1 1,0 0,-1 0,1 0,-1-1,0 1,0 0,0-1,-1 0,1 0,-1 0,1 0,-7 3,-2 1,0 0,0 0,0-2,-1 1,0-2,0 0,0 0,0-1,-1-1,1 0,-1-1,-26-1,7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40.9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26,'4'0,"11"0,6 0,8-4,4-1,1-1,-2 2,2 1,0 1,-1 1,-2 1,-7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41.7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1 208,'72'-38,"3"3,0 3,145-39,-193 65,83-16,-98 20,-1 1,0 1,0 0,1 0,-1 1,0 0,16 5,-24-5,0 1,1 0,-1 0,0 0,0 0,0 1,-1-1,1 1,0 0,-1-1,0 1,0 0,0 1,0-1,0 0,0 1,-1-1,0 1,0-1,2 7,1 11,0-1,1 31,-3-35,0 9,2 2,-2-1,0 1,-2-1,-1 1,-8 45,7-66,0-1,0 0,-1 0,0 0,0 0,0 0,-4 4,-16 28,23-37,0 0,0 1,0-1,0 0,0 1,0-1,0 0,0 0,0 1,0-1,0 0,0 1,0-1,0 0,0 0,0 1,0-1,0 0,0 1,0-1,0 0,0 0,1 1,-1-1,0 0,0 0,0 1,1-1,-1 0,0 0,0 0,1 1,-1-1,0 0,0 0,1 0,-1 0,0 0,0 0,1 0,0 1,19-1,24-10,-41 10,256-56,-39 11,-115 22,-66 16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42.3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23,'54'-20,"-40"19,1 0,-1 1,0 0,1 1,-1 1,1 0,-1 1,0 1,0 0,-1 1,1 0,-1 1,0 1,22 14,1 4,-1 1,-1 2,49 52,-51-47,-2 2,49 70,-70-89,0 0,-1 0,0 0,-1 1,-1 0,-1 1,0-1,-2 1,0 0,1 23,-4-21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43.1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1,'0'12,"-1"93,5 0,20 130,-18-202,2-1,1 0,1 0,2 0,1-1,1-1,2-1,1 0,1-1,2 0,28 30,-33-43,2 0,0-1,1-1,0-1,1 0,0-2,1 0,0-1,35 11,18 0,110 15,-82-17,38 7,-110-22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43.8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284 0,'-10'1,"0"0,-1 1,1 0,0 1,0 0,0 1,0 0,1 0,-1 1,1 0,0 1,1 0,-1 0,-7 8,4-3,0 1,0 1,1-1,1 2,0 0,1 0,0 0,-6 17,8-14,1 0,1 1,0 0,2 0,0 1,1-1,1 1,0-1,4 30,-2-36,1 1,0-1,1-1,0 1,1 0,1-1,-1 0,2 0,0 0,0 0,1-1,0 0,0-1,1 1,14 11,5-1,1-2,42 22,-48-30,-1 1,-1 1,0 1,-1 0,-1 2,32 31,-46-41,-2-1,1 0,0 1,-1-1,0 1,0 0,0 0,-1 0,1 0,-1 0,0 0,-1 0,1 1,-1-1,0 0,-1 0,1 0,-1 0,0 1,-2 4,-3 11,-2 0,0 0,-17 28,3-5,0 5,-2-1,-2 0,-3-2,-1-1,-47 53,53-74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44.23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0 145,'4'0,"6"0,6 0,4-4,2-1,7-5,11 0,8-3,7-3,9-4,9-2,6-2,-11 4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45.0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1 331,'1'-9,"0"-1,1 0,0 1,1-1,0 1,0 0,1 0,0 0,1 0,0 1,0-1,1 1,0 1,0-1,1 1,0 0,0 1,0-1,16-8,5-4,0 2,2 1,0 1,49-16,-35 17,0 2,0 2,1 1,1 3,-1 2,1 2,85 6,-104-2,-1 2,1 0,-1 2,0 1,0 1,-1 1,0 1,-1 2,0 0,-1 1,0 2,-1 0,0 1,30 32,-48-44,0-1,-1 2,1-1,-1 0,0 1,0-1,-1 1,1 0,-1 0,0 0,0 0,-1 0,0 0,0 1,0-1,0 0,-1 1,0-1,0 0,0 1,-1-1,-2 9,0-6,0 0,-1 0,0 0,-1 0,0-1,0 0,-1 0,1 0,-2-1,1 0,-1 0,1-1,-9 6,-163 101,177-112,-1 1,1 0,0-1,0 1,-1 0,1 0,0 0,0 0,0 0,0 1,0-1,0 0,1 0,-1 1,0-1,1 0,-1 1,0-1,1 1,-1 2,2-3,-1 0,1 0,-1 0,1-1,0 1,-1 0,1-1,0 1,0 0,-1-1,1 1,0-1,0 1,0-1,0 1,0-1,0 0,0 1,0-1,0 0,0 0,2 0,13 2,1-1,29-2,-34 1,35-2,-1 3,0 1,0 3,0 1,49 15,-81-17,0 0,0 1,-1 1,0 0,0 1,0 0,-1 1,0 0,-1 1,0 1,0 0,-1 0,0 1,-1 0,0 0,-1 1,0 1,-1-1,-1 1,9 21,-13-28,1 1,-1-1,-1 1,1-1,-1 1,0-1,0 1,-1 0,0 0,0-1,-1 1,0 0,0-1,0 1,-1-1,0 1,0-1,-1 0,0 1,0-2,0 1,-1 0,0 0,0-1,0 0,0 0,-1 0,0-1,0 1,-1-1,1 0,-1-1,-7 5,-26 12,-49 19,61-29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5:11.39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1309,'1'4,"-1"0,1 0,0 1,1-1,-1 0,1 0,0 0,0-1,0 1,0 0,1-1,-1 1,1-1,0 0,0 0,0 0,0 0,1 0,-1-1,1 0,0 1,-1-1,1-1,6 3,12 5,1-1,-1-1,26 4,-45-10,9 2,-1-1,0-1,1 0,-1 0,1-1,-1-1,0 0,19-4,-27 5,-1-1,1 0,0 0,-1 0,1 0,0-1,-1 1,0-1,1 1,-1-1,0 0,0 0,0 0,0 0,0 0,0 0,-1-1,1 1,-1-1,1 1,-1-1,0 1,0-1,0 0,-1 0,1 1,0-1,-1 0,0 0,0 0,0 0,0 1,0-1,-1 0,1 0,-1 0,1 0,-1 1,-2-4,-1-6,0 1,-1-1,-1 2,0-1,0 0,-1 1,-1 0,0 1,0 0,0 0,-18-13,20 17,0 0,0 0,-1 1,1 0,-1 0,0 1,0 0,0 0,-1 1,1 0,-1 0,1 0,-1 1,1 0,-1 1,0 0,0 0,1 0,-15 4,18-3,0 0,0 1,0 0,0-1,0 1,1 1,-1-1,1 1,-1-1,1 1,0 0,0 0,0 0,0 1,1-1,-1 1,-3 6,4-4,-1 1,1 0,0 0,1 0,-1 0,1 1,1-1,-1 0,2 12,2 7,2-1,0 0,2 0,16 41,-21-60,1-1,0 1,0-1,0 0,1 0,0 0,0-1,0 1,0-1,1 0,0 0,6 4,-10-7,0 0,1-1,-1 1,0-1,1 1,-1-1,0 1,1-1,-1 0,1 0,-1 1,0-1,1 0,-1 0,1-1,-1 1,1 0,-1 0,0-1,1 1,1-2,-1 1,0-1,0 1,0-1,-1 0,1 0,-1 0,1 0,-1 0,0 0,0 0,0-1,0 1,0 0,-1-1,1 1,0-1,-1-2,2-46,-2 42,0-1,0 0,1 1,4-19,-5 26,1-1,0 1,0 0,0 0,0 0,0 0,0 0,1 0,-1 0,1 1,-1-1,1 0,-1 1,1-1,0 1,0 0,0-1,0 1,0 0,0 0,0 0,1 1,-1-1,4-1,192-17,-170 14,334-76,-182 20,90-27,-189 65,-2-4,111-53,-124 48,13-6,119-77,-172 101,0 0,1 2,0 1,1 1,47-10,-2 0,29-8,51-18,86-50,-42 35,40-16,-173 53,0 3,102-18,-2-3,-109 26,1 2,60-7,-48 11,-1-4,67-22,65-15,126 9,-235 31,-54 5,49 0,-64 6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45.9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1,'5'-1,"1"1,-1 0,1 0,0 1,-1 0,1 0,-1 0,1 0,-1 1,0 0,1 0,-1 1,0-1,0 1,-1 0,1 0,-1 1,1-1,-1 1,0 0,6 9,17 28,-1 2,-3 0,-1 2,27 82,-27-70,19 50,35 150,-65-208,-2 0,-3 0,-1 1,-3 0,-7 86,4-129,-1 0,0 0,0 0,0 0,-1 0,0-1,0 1,-1-1,0 0,0 1,0-2,-1 1,0-1,-7 7,0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54.04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2420,'1'-2,"-1"0,0 1,1-1,-1 0,1 1,0-1,-1 0,1 1,0-1,0 1,0-1,0 1,0 0,0-1,1 1,-1 0,0 0,1 0,-1 0,1 0,-1 0,1 0,-1 0,3 0,45-16,-42 15,1251-271,-228 119,-799 124,1284-115,-642 122,-287 14,-256-13,568-112,-717 99,69-13,271-88,-450 112,685-260,-396 132,1-1,-94 36,176-88,-146 69,39-21,-281 129,86-31,-69 31,-36 13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3:55.73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1656,'1105'-26,"-49"1,-354 1,301 7,-780 23,430-44,-191-19,2400-292,-1663 166,-805 98,383-138,81-2,15 80,-651 107,145-17,-283 49,1 1,-1-4,0-3,95-27,-116 20,-16 3,0 2,1 2,63-7,-95 18,-11 1,-1 0,1 0,-1-1,1 1,-1-1,0 0,1 0,-1-1,5-1,6-8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01.79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0 179,'0'-5,"1"0,-1 0,1 0,0-1,0 1,1 0,-1 0,1 0,0 1,1-1,-1 0,1 1,0-1,0 1,6-6,-2 3,0 0,1 1,0 0,0 1,0-1,1 2,17-8,0 3,1 1,1 1,0 1,52-3,-54 7,0 1,-1 1,1 1,47 9,-60-6,1 0,0 1,-1 0,0 1,0 0,-1 1,1 1,-2 0,1 0,12 14,-8-8,-1 1,0 1,-1 1,-1 0,-1 0,-1 1,0 1,-1 0,-1 0,-1 1,9 34,-3 1,-2 1,-4 0,-1 1,-2 109,-8-124,-1 0,-2 0,-2-1,-1 1,-3-2,-1 0,-24 51,8-33,-58 85,87-143,0 0,-1 0,1 0,0 1,0-1,0 0,0 0,0 0,0 0,-1 0,1 0,0 0,0 0,0 0,0 0,0 1,0-1,0 0,0 0,0 0,0 0,0 0,0 0,0 1,-1-1,1 0,0 0,0 0,0 0,0 0,0 1,0-1,0 0,1 0,-1 0,0 0,0 0,0 0,0 1,0-1,0 0,0 0,0 0,0 0,0 0,0 0,0 0,0 1,1-1,-1 0,0 0,0 0,0 0,0 0,0 0,0 0,0 0,1 0,-1 0,0 0,0 0,0 0,0 0,1 0,14-4,25-15,-33 16,142-73,137-60,-271 130,0 2,0 0,31-4,-23 7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02.74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299 405,'0'-55,"1"5,-6-66,3 103,0 0,0 0,-2 0,1 0,-2 0,1 0,-2 1,0 0,-14-21,19 30,-1 1,0-1,0 1,0 0,0-1,0 1,-1 0,1 0,0 0,-1 1,0-1,1 1,-1-1,0 1,0 0,0 0,0 0,0 0,0 1,0-1,-4 1,4 0,-1 1,0 0,1 0,-1 0,1 1,-1-1,1 1,-1 0,1 0,0 0,0 0,0 0,0 1,-4 5,-4 5,1 0,0 1,1 1,0 0,1 0,-7 22,3-8,2 0,1 1,2 1,0-1,-3 59,10-78,0 0,1 0,0 0,0 1,1-1,1-1,0 1,1 0,0-1,0 0,1 0,0 0,1 0,0-1,0 0,1 0,1 0,-1-1,15 12,2-3,1-2,1 0,0-1,38 14,-41-20,-1 2,0 0,0 1,-1 1,-1 2,0 0,28 25,-39-29,1 0,-2 0,1 1,-1 0,-1 1,0 0,-1 0,0 0,-1 1,0-1,-1 1,0 1,-1-1,0 0,-2 1,1-1,-2 19,0-13,-3 82,2-92,0 1,-1-1,0 1,-1-1,0 0,0 1,-10 16,11-24,0 1,0 0,-1-1,1 0,-1 0,0 1,0-1,0-1,0 1,0 0,0-1,0 0,-1 1,1-1,0-1,-1 1,1 0,-1-1,-3 1,-11-1,-1 0,-26-3,15 1,9 1,5 1,0-1,0 0,1-1,-1-1,-21-6,10-2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04.0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0 258,'0'-14,"1"-1,0 1,1-1,0 1,1 0,1 0,0 0,1 0,10-18,-12 25,1 1,0 0,1 0,0 0,0 0,0 1,0 0,1 0,0 0,0 1,0 0,0 0,1 1,0-1,0 1,-1 1,2-1,-1 1,0 1,8-2,30-1,1 1,0 2,55 7,-98-6,0 1,0-1,0 0,0 1,0 0,0-1,0 1,0 0,0 1,0-1,-1 0,1 1,-1 0,1-1,-1 1,1 0,-1 0,0 0,0 1,0-1,0 1,0-1,-1 1,1-1,-1 1,0 0,1 0,-1 0,-1-1,1 1,0 0,-1 0,1 0,-1 0,0 1,0-1,0 0,0 0,-1 3,-2 8,1-1,-2 1,1-1,-2 1,0-1,-1 0,-9 16,-50 80,-78 153,143-261,-1 1,0 0,0 0,1 0,-1-1,1 1,-1 0,1 0,0 0,0 0,0 0,0 0,0 3,1-4,-1 0,0-1,1 1,-1 0,1-1,-1 1,1 0,-1-1,1 1,-1-1,1 1,0-1,-1 1,1-1,0 1,-1-1,1 1,0-1,-1 0,1 0,0 1,1-1,5 1,0-1,0 0,0 0,0-1,-1 0,9-2,5 0,27-4,-1-3,67-22,-93 26,-2 3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04.90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 0,'-5'5,"4"0,5 1,8-2,9 0,5-2,8-1,1-1,0 0,-3 0,-1 0,-3-1,-1 1,3 0,5-4,1-2,-2 0,-6 2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06.1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1,'13'353,"-4"-270,4 0,27 97,-24-118,3-2,2 0,3-2,55 97,-74-147,0 0,1-1,0 1,1-1,-1-1,1 1,1-1,-1 0,15 8,-19-13,-1 0,1 1,0-1,0 0,0-1,-1 1,1 0,0-1,0 0,0 0,0 0,0 0,0 0,0 0,0-1,0 1,0-1,0 0,-1 0,1 0,0 0,0-1,-1 1,1-1,-1 1,1-1,-1 0,0 0,0 0,0 0,0 0,0-1,0 1,1-3,11-20,-1 1,-1-2,-1 1,-1-2,11-45,-3 11,32-111,-50 170,0 1,0 0,1 0,-1 0,1 0,-1 0,1 0,-1-1,1 1,0 0,-1 1,1-1,0 0,0 0,0 0,-1 0,1 1,0-1,2-1,-3 3,1-1,0 0,-1 0,1 0,-1 1,1-1,-1 0,1 1,0-1,-1 0,1 1,-1-1,1 1,-1-1,0 1,1-1,-1 1,1-1,-1 1,0-1,0 1,1-1,-1 1,1 1,15 56,-12-43,19 47,2-2,3-1,46 74,-18-34,-20-29,-3 2,23 79,-17-65,-33-68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07.03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1 212,'2'-3,"1"0,0 1,0-1,-1 1,2-1,-1 1,0 0,0 0,1 1,-1-1,0 1,7-2,1-2,33-15,1 2,1 1,0 3,52-8,194-20,49 17,-163 15,-151 6,-6-2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07.6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1 278,'63'-4,"1"-3,107-25,-85 14,802-139,-615 102,-236 50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27.5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1,'4'0,"6"4,6 6,-1 5,2 5,-2 3,1-3,2 0,-2 1,0 1,-3 1,6 1,-1 1,1-5,-3 0,-4 0,-4-3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5:15.27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1172 4577,'-1'-24,"-1"0,-1 0,-1 0,-1 0,-1 1,-12-29,-69-135,22 53,-98-289,43 103,87 242,-4 2,-90-141,113 196,1 3,0-1,1 0,-9-23,18 32,0-1,1 0,1 0,-1 0,2 0,-1 0,3-13,-2 11,0-1,0 0,-4-21,2 30,1 1,0-1,-1 1,0-1,0 1,0 0,0 0,-1 0,0 0,1 0,-1 1,-1-1,1 1,-6-5,-22-16,-3-1,-34-35,57 49,1 0,1-1,0 0,0 0,1-1,1 0,-6-15,-5-23,3 0,-17-101,23 100,-1 0,-35-97,32 126,-7-20,19 42,1 0,0 0,0 0,0 0,0-1,0 1,0 0,0 0,0 0,0 0,0 0,1-1,-1 1,0 0,1 0,-1 0,1 0,-1 0,1 0,-1 0,1 0,0 0,0 1,-1-1,1 0,0 0,0 1,0-1,0 0,0 1,0-1,0 1,0-1,1 0,23-6,0 0,1 1,0 2,0 0,0 2,0 1,34 3,-23-1,0-2,68-10,661-208,-724 204,49-15,-2-5,93-50,384-197,-411 217,204-56,18-6,27-58,-243 105,180-61,-4 54,-12 5,-281 70,1 2,1 1,-1 3,63-2,-87 6,-1-1,0-1,28-10,-29 8,0 1,0 1,0 0,24-1,23 4,0-4,68-13,-72 8,2 2,125 0,-167 7,1-1,40-9,-9 1,-508 100,266-49,-59 24,218-59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09.12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27 96,'-1'0,"0"1,-1-1,1 0,0 1,0-1,-1 1,1-1,0 1,0 0,0 0,0-1,0 1,0 0,0 0,0 0,0 0,1 0,-1 0,0 0,1 0,-1 1,0-1,1 0,0 0,-1 0,1 1,0-1,-1 0,1 1,0-1,0 0,0 1,0 1,2 60,-1-47,16 619,-11-208,-6-410,1 0,1-1,0 1,7 24,-9-41,0 0,0 0,0 0,0 0,0 0,1 0,-1 0,0 0,0 0,0 0,0 0,0 0,0 0,0-1,0 1,0 0,0 0,0 0,1 0,-1 0,0 0,0 0,0 0,0 0,0 0,0 0,0 0,0 0,0 0,1 0,-1 1,0-1,0 0,0 0,0 0,0 0,0 0,0 0,0 0,0 0,0 0,0 0,0 0,1 0,-1 0,0 0,0 0,0 1,0-1,0 0,0 0,0 0,0 0,0 0,0 0,0 0,0 0,0 0,0 0,0 1,0-1,3-13,0-21,-16-375,3 220,-4-28,0-202,14 414,0 0,1 0,-1 0,1 0,0 0,0 0,1 1,0-1,0 0,0 1,0-1,0 1,1-1,0 1,0 0,0 0,4-3,-4 5,0 0,0 1,0-1,1 1,-1 0,0 0,0 0,1 0,-1 1,0-1,1 1,-1 0,1 0,-1 0,0 0,1 0,-1 1,0 0,1 0,-1 0,0 0,0 0,0 1,0-1,6 4,40 24,-1 3,-1 1,-2 3,-1 1,-2 2,37 46,204 280,-274-353,81 138,-55-87,6-1,-32-45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09.96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1 122,'0'-2,"1"1,0-1,0 1,0-1,0 1,0-1,0 1,0-1,0 1,0 0,1 0,-1 0,0-1,1 1,-1 1,1-1,2-1,30-14,13 3,51-8,-13 3,15-7,-83 21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10.6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1,'0'78,"4"199,1-214,2 0,22 91,-5-68,35 83,-39-124,1 0,2-1,40 57,-61-97,1 0,0-1,0 0,0 1,1-1,-1 0,1-1,7 5,4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11.4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156 1,'-6'0,"1"0,0 0,0 1,0 0,0 0,0 0,0 1,0-1,0 1,1 1,-1-1,1 0,-1 1,1 0,0 0,0 1,-7 6,5-2,0 1,0-1,1 1,0 0,0 0,1 0,1 1,-4 13,3-8,0 1,1-1,0 1,2 0,0 0,0 0,2 0,3 23,-3-30,2 1,-1-1,1 0,1 0,0 0,0-1,0 1,1-1,1 0,-1 0,1 0,1-1,-1 0,1 0,8 5,3 2,0 1,-1 0,0 2,-1 0,14 20,-26-31,0-1,-1 2,0-1,0 0,0 1,0-1,-1 1,0 0,-1 0,0 0,0 0,0 0,-1 0,0 0,0 0,0 0,-1 0,0 0,-1 0,0-1,-2 8,-9 19,-2 0,0-1,-29 41,31-55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11.8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23,'4'0,"10"0,8 0,7 0,4 0,0-4,8-2,1 1,1 0,-5 2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13.0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0,'13'1,"0"1,0 0,-1 1,1 0,-1 1,0 0,0 1,0 1,-1 0,1 0,-2 1,1 0,-1 1,0 0,9 11,18 18,-2 1,38 57,-68-89,3 5,-1 0,0 0,0 0,-1 0,-1 1,7 20,-10-26,-1 0,0-1,0 1,-1 0,0 0,0-1,0 1,0 0,-1 0,0-1,0 1,-1 0,0-1,0 1,0-1,-6 10,-22 31,32-46,1 1,0-1,-1 0,1 0,0 0,-1 0,1 0,0 0,0-1,-1 1,4-2,172-50,16-4,-168 51,-4 2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16.4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1,'1'3,"0"0,0 0,0-1,0 1,0 0,1-1,0 1,-1 0,1-1,0 0,0 1,4 2,1 3,67 82,-4 2,-5 4,-4 2,-4 3,-4 2,70 200,-115-278,-2 0,4 26,-9-41,0 1,0-1,-1 0,0 0,-1 0,-1 0,1 0,-4 11,-1-6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17.05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26 1,'-10'78,"1"-13,4 19,3 0,11 92,-6-140,3-1,1 1,1-1,2-1,2 0,1 0,27 49,-28-63,2 0,19 21,-17-23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18.13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280 0,'-9'1,"1"0,0 1,0 0,-1 0,1 1,1 0,-1 0,0 1,1 0,0 0,0 1,0 0,0 0,1 1,-11 11,1 0,2 0,0 1,1 0,-19 37,26-43,1 0,0 0,0 0,1 1,1-1,0 1,-1 21,4-28,-1 0,2 0,-1-1,1 1,0 0,0-1,0 1,1-1,0 1,0-1,1 1,-1-1,1 0,0 0,0-1,1 1,-1-1,1 1,6 4,0-1,1-1,0 0,0-1,1 0,19 7,-16-7,0 1,24 14,-38-21,0 1,0 0,0-1,0 1,1 0,-1 0,0 0,0 0,-1 0,1 0,0 0,0 0,0 0,-1 1,1-1,0 0,-1 0,1 1,-1-1,0 0,1 1,-1-1,0 0,0 1,0-1,0 0,0 2,-1 0,0-1,0 0,0 1,-1-1,1 0,-1 0,1 0,-1 0,0 0,0 0,0 0,0-1,-3 3,-11 6,0-1,0-1,-22 8,32-14,-102 34,91-32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18.6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76,'4'0,"6"0,1-5,3-1,4 1,6 0,0-2,0 0,-4-4,-1 0,0 3,2 1,-4 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5:17.5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0 237,'18'-15,"1"1,0 1,0 1,2 0,-1 2,34-13,166-41,0-1,-199 59,-5 3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19.5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1 163,'102'-54,"-55"28,0 1,82-28,-126 52,-1 1,1-1,0 0,0 1,0-1,0 1,0 0,0 0,0 0,1 0,-1 1,0-1,-1 1,1 0,0 0,0 0,0 0,0 0,-1 1,1-1,0 1,-1 0,0-1,1 1,-1 0,0 1,0-1,0 0,0 1,0-1,-1 1,1-1,-1 1,1 0,-1 0,0-1,1 6,1 1,-1 1,0-1,-1 0,0 1,0-1,-1 1,0-1,-1 0,1 1,-2-1,-2 10,3-16,0 1,1-1,-1 1,1-1,0 1,0-1,0 1,0-1,0 1,1-1,0 1,0-1,0 0,0 1,0-1,1 0,-1 0,1 0,0 0,0 0,0 0,4 4,6 5,0-1,1-1,26 17,13 11,-41-29,-1 0,-1 1,1 1,-2-1,0 2,10 16,-16-24,0-1,-1 1,1 0,-1 0,0 0,0 0,-1 0,1 0,-1 0,0 1,0-1,0 0,0 0,-1 0,0 0,0 0,0 0,0 0,-1 0,1 0,-1-1,0 1,0 0,-1-1,-2 5,-10 8,1-3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20.2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1,'13'1,"0"0,0 1,-1 0,1 1,-1 1,17 6,69 37,-85-41,17 9,-1 2,-1 0,0 2,-1 1,-1 1,-1 1,-1 1,-2 1,0 2,-1 0,-2 1,0 1,-2 0,-1 2,21 53,-20-32,-2 0,-2 0,-2 2,-3-1,-2 1,-1 95,-5-126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21.1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0 189,'53'-4,"1"-2,-2-2,1-3,60-20,19-4,31 1,80-19,-223 47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21.70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1,'2'0,"0"1,1-1,-1 1,0 0,0 0,0 0,0 0,0 0,0 0,0 1,0-1,0 1,0-1,-1 1,3 3,27 35,-20-23,14 18,-1 2,31 65,1 3,101 182,-140-256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23.7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1 134,'64'65,"-3"4,-3 2,60 97,-86-120,-18-28,0 1,-1 0,-1 1,-1 1,13 37,-23-60,-1 0,0 1,0-1,0 0,1 0,-1 1,0-1,0 0,0 1,0-1,0 0,1 1,-1-1,0 0,0 1,0-1,0 0,0 1,0-1,0 0,0 1,0-1,0 0,0 1,0-1,-1 0,1 1,0-1,0 0,0 1,0-1,-1 0,1 0,0 1,0-1,0 0,-1 0,1 1,0-1,0 0,-1 0,1 1,0-1,-1 0,1 0,0 0,-1 0,1 0,0 0,-1 1,-19-13,-20-27,0-18,2-1,3-1,-29-67,63 125,-19-40,-26-72,42 102,1-1,0 1,0-1,2 1,-1-1,1 0,1 0,0 0,1 1,0-1,1 0,3-12,-4 20,1 0,0 0,0 0,0 0,1 1,-1-1,1 1,0 0,0-1,0 1,1 0,-1 1,1-1,-1 1,1-1,0 1,0 0,0 1,0-1,0 1,0-1,0 1,1 1,-1-1,0 0,1 1,-1 0,1 0,-1 0,0 1,1 0,-1-1,5 3,-4-2,0 0,0 0,0 1,0 0,-1 0,1 0,-1 0,1 1,-1 0,0 0,0 0,0 0,0 1,-1-1,1 1,-1 0,0 0,0 0,-1 1,1-1,-1 1,0-1,0 1,0 0,-1 0,1 0,-1 0,0 9,-1-2,-1-1,0 1,-1-1,0 0,-1 0,-1 0,0 0,-9 20,-4-2,-34 46,0-1,50-73,0 0,1 0,-1 0,0 0,0 0,1 0,-1 0,1 0,-1 1,1-1,-1 0,1 0,-1 0,1 0,0 1,0-1,0 0,0 0,0 1,0-1,0 0,0 0,0 1,1-1,-1 0,0 0,1 0,-1 1,1-1,-1 0,1 0,0 0,-1 0,1 0,0 0,0 0,0 0,0 0,0-1,0 1,0 0,0-1,0 1,0 0,0-1,0 1,0-1,1 0,-1 1,2-1,9 3,1-2,-1 1,1-2,17 0,4 0,-11 3,0 2,0 0,-1 1,0 1,0 1,0 2,-1 0,-1 1,0 0,23 19,-18-11,-2 1,-1 1,0 2,-1 0,-2 1,0 0,18 35,-35-57,-1 0,0 0,1 0,-1 0,0 0,0 0,0 0,-1 0,1 0,0 1,-1-1,0 0,1 0,-1 1,0-1,0 0,0 1,0-1,-1 0,1 0,-1 1,1-1,-1 0,0 0,0 0,0 0,0 0,-2 3,-1-1,0-1,0 0,0 0,-1-1,1 1,-1-1,1 0,-1 0,0-1,0 1,0-1,-7 1,2-1,0 0,0-1,0 0,0-1,0 0,1 0,-1-1,0 0,1-1,-1 0,-9-5,-1-1,1-1,0-1,1 0,-19-15,21 11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26.3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27 83,'0'-10,"-1"1,0 0,0-1,-1 1,0 0,-6-16,4 24,1 10,0 14,1 35,3 0,1 0,4-1,1 1,29 100,-26-123,3-1,0 0,2-1,2 0,1-1,1-1,2-1,1-1,1-1,37 35,-43-49,-3-5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27.2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225 44,'0'-2,"0"1,0-1,0 0,0 0,-1 1,1-1,0 0,-1 1,1-1,-1 0,0 1,0-1,1 1,-1-1,0 1,0-1,0 1,-1-1,1 1,0 0,0 0,-1 0,1 0,-1 0,1 0,-1 0,1 0,-1 0,1 1,-1-1,0 1,1-1,-1 1,0 0,0-1,1 1,-1 0,0 0,0 0,1 1,-3-1,-1 1,-1 0,1 0,-1 0,1 0,0 1,0 0,0 0,0 1,0-1,0 1,1 0,-7 6,1 2,1 0,0 0,1 1,0 1,1-1,0 1,1 0,-8 27,7-18,2 0,0 0,1 0,2 1,0 24,2-37,1 0,1 0,0 0,0 0,1 0,1-1,-1 1,1-1,1 0,0 0,0 0,1-1,0 0,0 0,1 0,11 9,0 0,2-2,0 0,1-1,0 0,35 14,-52-26,-1 1,0 0,1 0,-1 0,0 0,0 0,0 1,-1-1,1 1,-1 0,0-1,0 1,0 0,-1 0,1 1,-1-1,0 0,0 0,-1 1,1-1,-1 9,1-3,-1 1,0-1,-1 0,0 0,-1 1,0-1,-1 0,-5 14,6-21,1 0,-1-1,0 1,0-1,0 1,-1-1,1 0,-1 0,1 0,-1 0,1 0,-1-1,0 1,0-1,0 1,0-1,0 0,0 0,0-1,-1 1,1-1,-5 1,-12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27.94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1 168,'8'0,"8"0,5 0,7-5,8 0,1-5,4-5,4 1,1 2,-1-1,-1-2,1 1,2 3,0-1,-2 2,-10-2,-6 1,-8 3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28.54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1,'0'4,"0"6,5 1,5 8,5 4,9 11,5 5,5 3,2 4,3-2,-5 0,-4-7,-3-6,-2-4,-5-2,-5-1,-7-5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29.1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1,'4'0,"-1"1,1 0,-1 0,1 0,-1 0,0 1,0-1,0 1,0 0,0 0,0 0,5 4,32 34,-36-35,362 435,-349-419,-3-5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5:18.55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1 314,'19'-16,"2"2,0 0,1 1,0 0,1 2,37-12,31-17,-27 11,90-27,-39 15,-71 16,-33 17,5-3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29.6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0,'7'2,"1"-1,-1 1,1 0,-1 0,0 1,0 0,0 0,0 1,-1 0,1 0,-1 0,12 11,10 6,72 50,-4 4,134 134,-167-143,-3 2,-3 4,-3 1,46 86,-82-127,-2 1,-2 1,-1 0,11 44,-18-46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30.3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28 0,'-3'3,"1"0,0 0,0 1,0-1,0 0,1 1,-1-1,1 1,0-1,0 1,0 0,0 4,-2 51,3-39,-3 51,3-1,3 0,15 83,-13-127,1-1,1 1,2-1,0-1,2 0,1 0,0-1,2 0,0-1,2-1,33 36,-5-18,2-1,2-3,1-1,2-3,1-2,1-3,73 27,-105-46,-5-3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31.21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230 0,'-10'1,"0"0,1 1,-1 0,1 0,-1 1,1 1,0-1,0 1,1 1,-1-1,1 2,0-1,0 1,1 0,0 1,0-1,-7 10,7-8,0 1,0 0,0 0,2 1,-1 0,1 0,0 0,1 1,0 0,1-1,1 1,-1 0,1 1,0 16,3-22,-1 0,1 0,0-1,1 1,-1-1,1 1,0-1,1 1,-1-1,1 0,0 0,1-1,-1 1,1 0,0-1,0 0,0 0,0 0,6 3,11 8,1-2,1 0,28 11,33 20,-65-31,0 1,0 1,21 23,-35-34,-1 2,0-1,0 0,0 1,0 0,-1 0,0 0,0 0,-1 1,1-1,-1 1,-1-1,1 1,-1 0,-1-1,1 10,-1-13,-1 0,0 0,0 0,0 0,0-1,0 1,0 0,-1 0,1-1,-1 1,0-1,0 0,0 1,0-1,0 0,0 0,-1 0,1-1,-1 1,1 0,-5 1,-9 5,0-1,-28 8,9-2,-44 10,21-7,42-10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31.74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97,'4'0,"6"0,1-4,3-2,3 1,4 0,-3-2,1-1,5-3,3 1,-3-3,-2 1,1 3,-5 3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32.7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0 151,'4'-1,"0"0,0 0,-1-1,1 0,-1 0,1 0,-1 0,6-5,6-3,27-11,1 2,1 2,1 2,0 2,0 2,1 2,1 2,64-2,-103 9,1 0,-1 1,0 0,1 1,-1-1,0 2,0-1,0 1,0 0,0 1,-1 0,14 9,-17-11,-1 0,0 1,0-1,0 1,0 0,0 0,-1 0,1 0,-1 1,0-1,0 1,0-1,0 1,-1 0,0 0,1 0,-1 0,-1 0,1 0,0 0,-1 0,0 0,0 0,0 0,-1 0,1 0,-1 0,-2 7,-13 16,-3 7,19-33,0 1,0-1,0 0,0 0,0 0,0 0,0 1,0-1,1 0,-1 0,0 0,1 0,-1 0,1 0,-1 0,1 0,0 0,0 0,-1 0,1 0,0 0,0 0,0-1,0 1,0 0,0-1,0 1,0-1,0 1,0-1,1 1,67 27,-53-23,-1 1,-1 0,1 1,-1 0,0 2,18 13,-20-11,0 1,-1 0,-1 0,0 1,16 27,-22-34,-1 1,0-1,0 0,0 1,-1-1,1 1,-2 0,1 0,-1 0,0 0,-1 0,1 0,-1 0,-1 0,1 0,-3 9,-1-8,1 0,-1 0,-1-1,1 1,-2-1,1 0,-1-1,1 1,-2-1,1 0,-1-1,-9 7,-13 7,-54 26,57-33,-8 6,3-2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33.4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1,'16'1,"0"0,1 2,-1 0,0 1,-1 0,1 1,-1 1,21 11,111 72,-127-76,42 30,-2 3,-2 2,-3 3,-1 2,-3 3,70 98,-103-121,-1 0,-2 1,-2 0,-1 2,-2-1,8 46,-13-49,0 0,-3 1,-1 45,-1-56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34.4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0 219,'10'-6,"-1"-1,1 2,0-1,1 1,0 1,-1 0,21-4,-15 3,452-109,-388 101,113-23,-170 30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35.1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0,'6'13,"2"-1,0-1,0 0,11 11,-11-14,-1 1,1 1,-1-1,-1 1,0 1,8 17,10 29,52 89,-25-53,-6-24,-32-53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35.9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182 21,'-1'-2,"1"1,-1 0,1 0,-1 0,1 0,-1 0,0 0,0 0,1 0,-1 0,0 0,0 0,0 1,0-1,0 0,0 0,0 1,0-1,0 1,0-1,-1 1,1 0,0-1,0 1,0 0,-1 0,1 0,0-1,0 1,-2 1,-39-1,37 1,1-1,-1 2,0-1,1 0,-1 1,1 0,0 0,0 0,0 1,0-1,0 1,0 0,0 0,1 0,-1 1,1-1,-4 7,2-2,1-1,1 1,-1-1,1 1,0 1,1-1,0 0,0 0,0 13,1-4,0 0,2 0,0 0,1-1,0 1,2 0,0-1,1 0,11 28,-3-21,1-1,1 0,0-1,29 29,82 66,-112-103,0-1,1-1,1-1,0 0,1 0,0-2,0 0,0-1,1-1,0-1,1 0,-1-1,1-1,0-1,19 0,-10-3,-4 1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36.6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103 1,'-4'-1,"0"1,0 0,1 1,-1-1,0 1,0-1,0 1,1 1,-1-1,0 0,1 1,-1 0,1-1,-1 1,1 1,0-1,0 0,0 1,-4 4,4-1,-1-1,1 1,0 0,1 0,0 0,0 0,0 1,0-1,1 0,0 1,0 8,0 22,1-1,2 1,1-1,2 1,2-1,13 43,1-14,2-2,47 90,-50-117,1 0,2-1,1-2,2 0,1-2,1-1,2-1,1-1,1-2,1-1,1-2,2-1,0-1,1-3,1-1,75 23,-77-29,-7-2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5:22.5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298 1151,'-5'-67,"-2"1,-4 0,-2 0,-33-95,7 19,-137-440,178 612,9 32,13 14,65 140,57 60,-135-257,70 114,-72-121,1 1,0-1,0-1,1 0,1 0,0-1,22 14,-25-20,0 0,-1-1,1 0,1-1,-1 0,0 0,0-1,1 0,-1 0,1-1,-1-1,1 1,-1-2,0 1,1-1,-1-1,0 1,16-8,12-7,-1-2,-1-1,35-27,-36 24,-25 18,0-1,-1 0,1-1,-1 0,-1 0,1-1,-1 0,10-15,-7 5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37.54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178 1,'-6'0,"1"0,-1 1,1 0,-1 0,1 0,0 0,-1 1,1 0,0 0,0 1,0-1,1 1,-1 0,0 0,-6 7,4-3,1 1,-1 0,1 0,1 0,-1 1,1-1,1 1,-4 11,0 3,1 1,1-1,1 1,1 1,2-1,-1 35,3-48,1 0,0-1,0 1,1-1,0 0,1 1,0-1,1 0,0-1,0 1,12 17,-6-14,0-2,0 0,2 0,-1-1,1 0,0-1,23 13,28 15,2-2,1-4,88 29,-146-57,-1-1,1 1,-1 0,0 1,0 0,9 7,-14-10,-1 0,0 0,1 1,-1-1,0 0,0 0,0 1,0-1,0 1,-1-1,1 1,0-1,-1 1,1 0,-1-1,1 1,-1-1,0 1,0 0,1 0,-1-1,-1 1,1 0,0-1,0 1,0 0,-1-1,1 1,-1 0,0-1,1 1,-1-1,0 1,0-1,0 1,-1 0,-5 7,-1 0,0 0,-1-1,0-1,0 1,0-2,-1 1,0-1,0 0,-16 5,-15 5,-58 15,-23 0,105-27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38.16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0 202,'5'-1,"-1"0,1-1,0 0,-1 0,0 0,9-5,1-1,70-27,1 4,150-34,-128 38,-42 12,-40 12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38.7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1,'51'57,"-3"2,-2 3,39 68,33 46,-66-104,-39-57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39.50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1,'0'4,"0"6,0 6,5 8,5 4,1 2,3 5,3-5,4 3,2-2,-3 0,-1-2,1-2,-2-5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40.19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0,'5'2,"-1"0,1 0,0 0,-1 0,0 1,1-1,-1 1,0 0,0 1,-1-1,1 1,-1-1,0 1,6 9,3 1,262 341,-213-269,31 48,-7 4,121 267,-198-388,-2 0,1 1,-2-1,-1 1,0 0,-1 0,-1 0,0 22,-3-18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41.06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31 0,'-15'76,"6"6,4-1,4 1,10 95,-3-139,0 1,3-1,1-1,2 1,2-2,30 61,-32-75,1 0,1-1,1-1,1 0,0 0,2-2,0 0,1-1,1-1,0-1,30 17,-30-23,0-1,0-1,0-1,29 5,-32-8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41.9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 1,'-19'52,"17"-43,0 1,1-1,1 0,0 0,0 0,1 1,0-1,0 0,1 0,0 0,1 0,6 14,-1-9,-1-1,2 0,0-1,1 0,0-1,23 21,129 94,-114-92,-1 3,63 61,-107-96,0 1,-1 0,1 0,0 1,-1-1,0 0,0 1,0 0,0-1,-1 1,1 0,-1 0,0 0,0 0,0 0,-1 0,1 0,-1 0,0 0,0 0,0 0,-1 0,0 0,-1 5,0-4,0-1,-1 0,1 0,-1 0,0-1,0 1,-1-1,1 1,-1-1,1 0,-1-1,0 1,0 0,0-1,-1 0,1 0,-1 0,1-1,-1 0,-5 2,-21 2,-1-1,1-2,-1-1,-39-3,25 1,21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42.5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71,'4'0,"6"0,1-4,3-2,3 1,4-4,2 0,-3-2,-1-1,1 3,-2 3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43.8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1 149,'1'-4,"1"-1,1 1,-1-1,1 1,0 0,0 0,0 0,0 0,1 0,-1 1,1-1,0 1,8-5,3-4,-6 3,2 0,-1 1,1 0,1 0,0 2,-1-1,25-8,-31 13,1 1,-1 0,1 0,0 0,0 0,-1 1,1 0,0 1,0-1,-1 1,1 0,0 0,-1 1,1 0,-1 0,1 0,-1 0,0 1,0 0,0 0,5 5,27 22,-2 2,-1 2,-2 0,35 50,-64-81,-1 0,0 0,0 1,-1-1,1 0,-1 1,1-1,-1 1,0 0,-1-1,1 1,0 0,-1 0,0 0,0-1,0 1,-1 0,1 0,-1-1,0 1,0 0,0-1,0 1,-1-1,1 1,-5 5,-4 5,0-1,-1 0,-1 0,-25 20,-18 22,54-54,0-1,1 1,-1-1,1 1,-1 0,0-1,1 1,-1 0,1-1,0 1,-1 0,1 0,0-1,-1 1,1 0,0 0,0 0,0-1,-1 1,1 0,0 0,0 0,0 0,0 0,1-1,-1 1,0 0,0 0,0 0,1-1,-1 1,0 0,1 0,-1-1,1 1,-1 0,1-1,-1 1,1 0,-1-1,1 1,0-1,-1 1,1-1,0 1,0-1,-1 1,1-1,0 0,0 0,-1 1,1-1,0 0,0 0,0 0,0 0,-1 0,1 0,0 0,1 0,4 1,1-1,0 0,-1 0,1-1,-1 0,9-2,1-3,0-1,-1 0,25-16,-25 13,2 0,24-9,-21 12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4:44.5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1,'48'38,"-10"-11,17 23,-3 1,-2 3,-2 3,-3 1,-2 2,-3 2,45 93,-48-75,-3 2,-4 2,-3 0,-4 2,21 163,-38-195,-3 1,-2 0,-2 0,-3 0,-2-1,-3 1,-1-2,-4 1,-32 85,39-121,2-1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5:23.03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0,'4'0,"6"4,6 6,-1 6,6-1,4 7,2-2,5 6,1 2,-5 0,-3-4,-1-2,-1-5,-4-5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5:19.50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1189,'8'-1,"0"0,0-1,-1 0,1-1,-1 0,1 0,9-6,6-2,97-34,152-37,-116 39,685-230,-22-64,-722 292,-3-4,-1-5,145-111,-236 163,0 0,0 1,0-1,0 0,0 0,0 0,-1 0,1-1,-1 1,0 0,1-1,0-4,-2 6,0 0,0 0,0 0,0 1,-1-1,1 0,0 0,-1 0,1 0,0 0,-1 0,0 0,1 1,-1-1,1 0,-1 0,0 1,1-1,-1 0,0 1,0-1,0 1,0-1,1 1,-1-1,0 1,0 0,0-1,0 1,0 0,0 0,0 0,0 0,0 0,0 0,-2 0,-26-4,-1 1,0 2,0 1,0 2,0 0,-50 12,-178 60,172-47,-392 120,445-135,31-9,19-6,52-13,155-30,-186 41,1 1,0 2,72 5,-108-3,1 1,-1-1,1 1,-1 0,0 0,0 0,1 0,-1 1,0-1,0 1,0 0,0 0,0 0,-1 0,1 0,-1 1,1-1,1 4,-1-2,0 1,-1-1,0 1,0 0,0 0,-1 0,0 0,0 0,0 0,0 0,-1 5,-1 15,0-1,-2 0,-1 0,-9 28,9-36,-143 556,141-543,2-5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5:21.86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628 978,'0'-11,"-1"0,0 0,0 1,-1-1,-1 0,0 1,-6-16,-2 2,-2 2,-15-22,-129-237,37 61,-35-45,154 264,1-1,-1 1,1 0,-1 0,1 0,-1 0,0 0,0 0,0 0,1 0,-1 0,0 0,0 0,0 0,0 1,-1-1,1 1,0-1,0 0,0 1,0 0,-1-1,1 1,0 0,0-1,-1 1,1 0,0 0,-2 0,1 2,0-1,0 0,0 0,1 1,-1-1,1 1,-1 0,1-1,0 1,0 0,0 0,-1 0,2 0,-1 0,-1 3,-3 10,1 0,0 0,-3 28,-19 106,3-18,23-130,0-1,-1 1,1 0,0 0,0-1,0 1,0 0,0 0,0 0,0-1,0 1,1 0,-1 0,0 0,0-1,1 1,-1 0,0-1,1 1,-1 0,1-1,-1 1,1 0,-1-1,1 1,-1-1,1 1,-1-1,1 1,0-1,-1 1,1-1,0 0,0 1,-1-1,1 0,0 0,0 1,-1-1,1 0,0 0,0 0,0 0,0 0,45-10,-16 2,-18 6,1 1,-1 1,0 0,0 1,1 0,-1 0,0 1,0 1,-1 0,17 7,-6 0,-2 2,1 0,-1 0,26 24,167 166,-60-53,-137-133,-3-2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0:16.37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2389 1,'-1'3,"-1"1,0 0,1-1,-1 0,-1 1,1-1,0 0,-1 0,1 0,-1 0,0-1,0 1,0-1,0 0,-5 3,-6 6,-64 52,-152 94,-101 29,298-168,-92 47,-1-6,-210 67,246-100,0-4,-2-4,0-4,-171 4,223-18,0 2,0 1,1 2,0 2,0 1,-39 15,60-17,0 0,0-2,0 0,-19 1,16-3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0:18.80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13734 0,'-305'10,"1"14,-546 112,-576 238,474-112,945-260,-1014 263,13 41,902-270,-895 326,762-262,4 12,-240 153,317-164,-489 280,597-357,-317 161,16 32,249-143,-461 312,347-251,6 11,-256 229,407-322,-334 312,285-255,-138 181,169-173,21-29,50-82,1 0,-1-1,0 0,0 0,-1 0,0-1,0 0,0 0,0-1,-12 5,-9 3,-49 12,10-3,-3 7,1 4,2 3,1 3,2 2,2 3,2 3,1 3,3 2,-60 70,48-39,3 3,3 3,5 2,3 3,-80 194,48-49,-96 435,155-558,10-46,2 0,-9 126,27 281,10-305,0 57,-14 478,1-679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0:30.84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0 512,'1'-14,"1"-1,1 1,0 1,1-1,0 0,1 1,0 0,1 0,1 0,0 1,1 0,16-20,7-5,2 2,52-45,-60 59,2 1,0 0,1 3,0 0,2 2,54-21,-68 31,0 0,1 1,0 1,0 1,0 0,25 2,-31 0,0 1,0 1,-1 0,1 1,-1 0,1 0,-1 1,0 1,0-1,-1 2,10 6,-12-6,0 0,0 1,-1 0,0 1,-1-1,1 1,-1 0,-1 0,0 1,0-1,0 1,-1 0,-1 0,1 0,-1 0,1 17,0 11,-2-1,-5 70,0-76,-1 0,-1-1,-2 1,-1-1,-1-1,-2 0,-21 37,-124 179,106-171,34-47,5-6,-1-2,-1 1,-29 28,48-53,23-25,-7 18,1 1,0 1,1 1,0 1,1 1,0 1,34-6,-17 7,0 1,1 2,71 5,-107-2,0 0,0 1,0 0,0 0,0 1,0-1,-1 1,1 1,0-1,-1 1,0 0,1 0,-1 1,0-1,-1 1,1 0,-1 0,0 1,7 8,-7-6,0 1,-1 0,1 0,-2 0,1 0,-1 1,0-1,-1 0,0 1,0 0,-1-1,0 1,-2 13,-9 35,-1 0,-4-1,-1-1,-36 75,49-119,-17 37,-43 75,53-105,0-1,-1-1,-1 0,0 0,-2-2,1 1,-22 14,27-24,0-1,0 0,0-1,0 0,-1 0,1-1,-1 0,0-1,-10 0,-41 9,-44 13,75-19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0:34.09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0 182,'4'-1,"-1"-1,0 1,0-1,0 0,0 0,0-1,0 1,0 0,-1-1,1 0,3-4,9-8,1 1,2 2,0 0,0 0,1 2,1 1,0 0,0 1,0 1,32-6,-7 4,-3 1,62-5,-92 13,-1-1,1 2,0-1,-1 2,1 0,-1 0,1 1,-1 0,0 1,13 6,-22-9,1 0,-1 0,1 1,-1-1,0 1,1 0,-1-1,0 1,0 0,0 0,-1 1,1-1,0 0,-1 0,1 1,-1-1,0 1,0 0,0-1,0 1,0 0,-1-1,1 1,-1 0,0 0,0-1,0 1,0 0,0 0,0 0,-1-1,1 1,-1 0,0-1,0 1,0 0,0-1,-1 1,1-1,0 0,-3 4,-8 11,-1-1,0 1,-2-2,-23 21,23-22,-101 91,-163 115,272-218,13-14,19-15,-5 16,1 1,-1 1,1 1,1 0,0 2,0 1,0 0,28-1,189 0,-166 7,143 11,-191-9,1 2,-1 0,0 2,0 1,-1 1,33 16,-53-22,0 0,0 1,0-1,0 1,-1 0,1 0,-1 0,0 0,0 0,-1 1,1-1,-1 1,0 0,0 0,-1 0,1 0,-1 0,0 0,-1 0,1 7,1 13,-2 1,-5 46,4-62,-3 11,0 0,-1-1,-1 1,0-1,-15 28,-57 96,59-110,-29 50,-4-2,-3-2,-67 73,114-144,-1-1,0 0,-1-1,0 0,0-1,-1 0,1 0,-1-1,0 0,-1-1,1-1,-1 1,0-2,0 0,0 0,0-1,0-1,0 0,0 0,0-1,0-1,0 0,0-1,1 0,-1 0,-11-6,-2-5,1-1,0 0,1-2,1-1,0 0,-32-38,50 52,0-1,1 1,0-1,0 0,0 0,-3-7,0-7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0:38.17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1 679,'0'-10,"1"0,1 0,0 0,0 0,1 0,0 1,7-14,37-65,-26 51,-6 10,1 1,0 1,2 1,1 0,1 1,1 2,1 0,1 1,1 1,0 1,2 1,0 1,43-19,-8 8,1 1,2 4,0 2,1 4,119-16,-172 31,0 0,0 1,1 0,-1 1,0 1,0 0,0 0,23 9,-30-9,0 1,-1-1,1 1,0 0,-1 0,0 1,0-1,0 1,0 0,0 0,-1 0,0 1,0-1,0 1,0 0,-1-1,0 1,0 0,0 1,0-1,-1 0,1 8,1 11,-1 0,-1 0,-2 0,0 0,-1 0,-2 0,0 0,-2-1,0 1,-2-1,0-1,-2 1,0-2,-20 31,-286 516,297-545,18-26,11-12,16-19,-22 27,0 1,0-1,1 1,0 0,0 0,0 1,1 0,0 0,0 0,0 0,1 1,0 0,-1 0,2 1,11-4,84-17,2 5,1 4,186-2,-270 17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0:38.92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95 0,'-2'0,"0"0,0 1,0-1,0 1,0-1,1 1,-1 0,0-1,1 1,-1 0,0 0,1 0,-1 1,1-1,-1 0,1 0,0 1,0-1,-1 1,1-1,0 1,0 0,1-1,-2 4,-15 50,14-43,-10 49,3 1,3 0,2 0,3 1,10 100,4-66,4-1,54 177,-57-232,33 69,-40-97,1 0,1-1,0 0,0-1,1 0,1 0,0-1,1 0,12 9,1-3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0:40.50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1 204,'1'-9,"0"0,1 0,0 1,1-1,0 1,0 0,1-1,0 2,0-1,1 0,0 1,0 0,1 0,0 0,0 1,0 0,1 0,0 1,9-6,-8 5,0 0,1 1,0 0,0 0,0 1,0 0,1 1,-1 0,1 1,0 0,0 0,0 1,0 0,0 1,0 0,17 2,-24-1,0 0,0 0,0 0,0 0,0 1,0-1,0 1,-1-1,1 1,-1 0,1 0,-1 0,0 1,0-1,0 0,0 1,0-1,-1 1,4 5,-3-2,0 0,-1 0,0 0,0 0,0 0,0 1,-1-1,0 0,-2 11,0-1,-1 0,-1 0,-1 0,0 0,-1-1,-1 0,-9 15,-93 120,109-150,-1 0,1 1,0-1,0 0,-1 1,1-1,0 0,0 1,-1-1,1 1,0-1,0 1,0-1,0 1,0-1,0 0,-1 1,1-1,0 1,0-1,0 1,1-1,-1 1,0-1,0 1,0-1,0 0,0 1,0-1,1 1,-1-1,0 0,0 1,1-1,-1 1,0-1,1 0,-1 1,0-1,1 0,-1 0,0 1,1-1,-1 0,1 0,-1 1,0-1,1 0,-1 0,1 0,-1 0,1 0,-1 0,1 0,-1 0,1 0,-1 0,0 0,1 0,-1 0,1 0,-1 0,1 0,0-1,43-7,-29 5,-5 1,23-2,1 0,34 2,-61 2,1 0,-1 1,1 0,-1 0,1 1,-1-1,0 2,0-1,0 1,0 0,0 0,0 1,-1 0,0 0,8 7,-12-9,0 1,0-1,0 1,0 0,0-1,-1 1,1 0,-1 0,0 0,1 1,-2-1,1 0,0 0,-1 0,1 1,-1-1,0 0,0 6,-2-2,1 0,-1 0,0-1,0 1,-1-1,0 0,0 1,-6 8,-3 2,-1-2,0 0,-1 0,0-1,-23 17,-12 5,26-19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0:41.31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0,'1'6,"0"-1,0 0,0 0,0 0,1 0,0 0,0 0,0-1,1 1,-1-1,7 9,44 48,-28-34,42 51,-3 3,65 110,-119-171,-1 0,0 1,-2 0,-1 0,0 1,-2 0,3 28,-1 159,-7-167,1-26,-1 0,-1-1,-5 18,2-11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5:24.42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1 281,'1'0,"-1"-1,1 1,0-1,0 1,0 0,0-1,0 1,-1 0,1 0,0-1,0 1,0 0,0 0,0 0,0 0,0 0,0 0,0 1,0-1,0 0,-1 0,1 1,0-1,1 1,38 7,230 79,111 42,-351-116,0 1,-1 1,-1 2,0 1,35 31,-55-44,-6-9,-12-19,-21-31,25 46,-80-131,78 125,1-1,1 1,0-1,1-1,1 1,0-1,2 1,-2-19,3 32,1-1,0 1,0 0,0 0,1-1,-1 1,0 0,1 0,0 0,-1 0,1 0,0-1,0 1,0 1,3-5,-3 5,0 0,0 0,0 1,1-1,-1 0,0 0,1 1,-1-1,0 1,1-1,-1 1,1 0,-1-1,1 1,-1 0,0 0,1 0,2 0,6 2,1 1,-1 0,0 0,1 1,13 7,19 6,-41-17,0 0,-1 0,1 0,0 0,0 0,-1 0,1 0,0-1,-1 1,1-1,0 1,-1-1,1 0,-1 0,1 0,-1 0,1 0,-1 0,0 0,1 0,-1 0,0-1,0 1,0 0,0-1,0 1,0-1,0 1,-1-1,1 1,0-1,-1 0,0 1,1-3,2-9,0-1,-1 1,1-23,0 4,-2 24,0-1,1 1,-1 0,1-1,1 1,0 0,5-12,-6 18,0 0,0 0,-1 0,1 0,0 0,1 0,-1 0,0 0,1 1,-1-1,1 1,-1 0,1 0,-1 0,1 0,0 0,0 1,-1-1,1 1,0-1,0 1,0 0,5 1,5 1,0 0,0 1,0 1,0 0,-1 1,0 0,0 1,0 0,18 14,-13-9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0:43.00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1 317,'5'-6,"1"-1,-1 1,-1-1,7-13,12-16,-1 7,2 0,0 1,2 2,1 1,2 1,54-36,-80 58,-1 0,1 1,1-1,-1 1,0 0,0 0,0 0,1 0,-1 0,1 1,-1 0,0-1,1 1,-1 0,1 1,-1-1,6 2,-7-1,0 1,0-1,0 1,0-1,0 1,0 0,-1 0,1 0,0 0,-1 0,0 0,1 0,-1 0,0 1,0-1,0 0,-1 1,1-1,0 1,-1-1,0 1,0-1,1 1,-2 3,1 6,0 0,-1 0,-1-1,0 1,-1 0,0-1,0 0,-1 0,-1 0,0 0,-12 19,-9 9,-54 60,32-40,-56 56,118-127,0 0,1 1,0 1,1 1,0 0,22-9,108-34,-141 50,243-58,-226 53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8:03.51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0 213,'7'-1,"-1"0,1-1,-1 0,1 1,11-7,9-2,76-16,-40 11,63-24,-54 14,-45 17,-1-1,0-1,-1-1,39-24,-52 26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5:05.75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255 1189,'5'1,"-1"1,1 0,-1 0,1 0,-1 0,0 1,0 0,0 0,-1 0,1 0,-1 0,1 1,-1-1,5 9,6 4,363 399,-373-411,0 1,-1 0,1 1,-1-1,0 0,3 9,-6-13,0 0,1 0,-1-1,0 1,0 0,0 0,0-1,0 1,0 0,0 0,0-1,0 1,0 0,0 0,0 0,-1-1,1 1,0 0,0-1,-1 1,1 0,-1-1,0 2,0-1,0-1,0 1,0-1,-1 1,1-1,0 0,-1 1,1-1,0 0,-1 0,1 0,0 0,-1 0,1 0,0 0,-1 0,1 0,-3-2,-13-2,0-1,0-1,1-1,0 0,0-1,-25-18,-85-70,95 71,-21-17,2-2,2-3,3-1,1-2,-37-57,67 84,2 0,1-1,1-1,1 1,1-1,1-1,1 1,1-1,2 0,0-1,2 1,1 0,5-42,3 6,3 1,3 1,3 0,37-90,-33 99,2 2,42-66,-50 93,0 0,2 1,0 1,1 0,1 2,1 0,22-15,-34 28,-1 1,1-1,0 2,0-1,1 1,-1 0,1 1,-1 0,1 0,0 1,0 0,15 1,-21 0,1 1,-1-1,1 1,-1-1,1 1,-1 0,0 1,1-1,-1 0,0 1,0 0,0 0,0 0,0 0,0 0,-1 1,1-1,-1 1,0-1,1 1,-1 0,0 0,-1 0,1 0,-1 1,1-1,-1 0,0 1,0-1,0 0,-1 1,1 0,-1 4,2 37,-2 0,-2-1,-2 1,-2-1,-14 52,-73 209,92-303,-27 83,-5-1,-3-2,-3-2,-63 95,91-159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5:07.14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1443,'15'2,"-1"0,1 0,24 8,8 2,0-3,37 8,140 9,-201-25,1 0,0-2,-1-1,1-1,-1-1,0-1,0-1,0 0,-1-2,40-20,-57 25,1-1,-1 1,0-1,0 0,0 0,-1 0,1-1,-1 1,0-1,0 0,-1-1,1 1,-1 0,-1-1,1 0,-1 0,0 0,2-10,-2 4,-1 0,-1 0,0 0,-1 0,-1 0,0 0,0 0,-8-21,-11-27,-3 1,-2 2,-3 0,-3 2,-2 1,-2 2,-85-93,223 257,-19-19,149 131,-204-200,0-2,2-1,0-2,2 0,0-2,1-2,0-1,1-1,1-2,48 9,-80-19,0-1,0 1,1-1,-1 0,0 0,0 0,1 0,-1-1,0 1,0-1,0 1,1-1,-1 0,0-1,0 1,0 0,-1-1,1 0,0 0,-1 0,4-3,-2 1,-1-1,0 0,0 0,-1 0,1-1,-1 1,0 0,-1-1,1 0,-1 1,1-10,1-20,-1-2,-1 1,-9-70,-29-109,30 181,-89-346,72 307,-4 2,-2 1,-47-77,77 146,-1-1,0 0,0 1,0-1,0 0,0 1,0 0,-1-1,1 1,0 0,-1-1,1 1,-1 0,-1-1,2 2,1 1,0-1,-1 0,1 1,-1-1,1 0,0 1,0-1,-1 1,1-1,0 0,-1 1,1-1,0 1,0-1,0 1,0-1,-1 1,1-1,0 1,0-1,0 1,0-1,0 1,0-1,0 1,0-1,1 1,-1-1,0 2,1 5,0 1,0 0,1-1,0 1,6 13,20 29,2-2,55 68,86 81,-146-169,261 303,-172-197,-58-63,-45-58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5:07.64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1 458,'2'-7,"0"0,1 0,0 0,0 1,0-1,1 1,0-1,0 1,1 1,6-8,-2 1,17-22,1 1,1 1,2 2,1 0,1 3,2 0,56-34,72-19,-142 67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5:08.46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361 1,'-22'2,"1"0,0 2,0 0,1 2,-1 0,1 1,0 1,1 1,0 0,0 2,1 0,-32 27,44-33,0 1,0-1,1 1,0 0,0 0,0 0,1 1,0 0,0-1,1 2,0-1,0 0,0 1,1-1,1 1,-1-1,1 1,0 0,1 0,0 0,0 0,0-1,3 12,0-6,1 0,0 0,0 0,1-1,1 0,0 0,1 0,0-1,1 0,0 0,0-1,1 0,12 9,24 18,2-2,2-2,55 29,164 69,-265-129,269 120,-270-121,0 0,0 0,0 0,0 0,0 1,0-1,0 0,0 1,-1-1,1 1,0 0,-1 0,1-1,-1 1,0 0,0 0,0 0,0 1,0-1,0 0,0 0,-1 0,1 1,-1-1,1 0,-1 1,0-1,0 0,0 1,0-1,-1 0,1 1,0-1,-1 0,0 0,0 1,1-1,-1 0,0 0,-2 2,-6 11,0-1,-1 0,-1-1,-20 20,15-15,-30 32,-2-2,-1-3,-3-1,-2-3,-67 40,95-65,-11 7,-1-1,-1-1,0-3,-2-1,-44 12,60-24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0:49.1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87,'13'-1,"0"-1,-1 0,1-1,-1-1,18-6,29-8,-13 11,57-1,24-3,-53-2,-58 6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0:50.27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0,'6'104,"4"-1,5 0,55 200,-57-248,4-1,1-1,3 0,2-2,39 65,-58-110,0-1,0 0,0 0,1 0,0-1,0 1,0-1,0 0,1-1,0 1,-1-1,1 0,0-1,1 1,-1-1,12 2,-14-4,0 1,0-1,0 0,0 0,0-1,0 1,0-1,0 0,-1 0,1 0,0-1,-1 1,1-1,-1 0,1 0,-1 0,0 0,0-1,0 1,0-1,0 0,0 0,-1 0,1 0,-1 0,0 0,0-1,3-6,5-18,-1 0,-1 0,-1 0,-2-1,4-51,-6 46,1-1,2 1,14-44,-11 60,-2 24,0 39,-4-21,20 51,3-1,3-2,68 123,14 31,-68-100,2 3,-38-114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0:50.91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1 179,'6'-1,"1"0,0-1,-1 1,1-1,11-5,9-3,631-123,-590 123,0 3,72 3,-117 4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0:51.54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0 262,'47'-4,"0"-1,0-3,-1-2,0-1,56-23,3 1,26-7,3 7,143-17,-257 47,13 0,0-1,39-11,-49 7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5:26.0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1,'0'9,"0"6,5 6,9 12,7 8,8 11,8 13,6 9,5 13,2 0,1-2,1-2,-8-12,-4-12,-4-14,-8-9,-9-10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0:56.47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358 302,'-1'-1,"1"-1,-1 1,1 0,-1 0,1 0,-1 0,0 0,0 0,0 0,1 0,-1 0,0 0,0 0,0 0,0 1,-1-1,1 0,0 1,0-1,0 1,0-1,-1 1,1 0,0-1,0 1,-1 0,1 0,-2 0,-44-4,40 4,-15-2,0 1,0 2,0 0,0 1,-34 8,50-8,1-1,-1 1,1 1,-1-1,1 1,0 0,0 0,0 0,0 1,1 0,0 0,-1 0,1 0,1 1,-1-1,1 1,-1 0,1 0,1 1,-1-1,1 0,0 1,0 0,0-1,-1 12,2-7,-1 0,1 0,1 0,0 0,0 0,1 0,0 0,1 0,0-1,1 1,4 10,-3-12,0-1,1 1,0-1,0 0,0 0,1 0,0-1,1 0,0 0,0-1,0 0,0 0,9 4,44 24,1-4,110 38,-128-53,0-3,1-2,0-1,0-3,54 1,-94-6,0 0,-1 0,1-1,0 1,-1-1,1 1,-1-1,1 0,-1-1,1 1,-1-1,0 1,1-1,-1 0,0 0,0 0,0-1,-1 1,1-1,-1 0,1 1,-1-1,0 0,0 0,2-5,1-4,0-2,-1 1,-1 0,0-1,1-21,-2 22,6-59,-1-85,-7 119,-3 1,-1-1,-1 0,-12-37,15 66,-1 0,0 0,-1 1,1-1,-2 1,1 0,-1 0,-1 1,1-1,-1 1,-1 0,1 1,-1 0,0 0,0 0,-9-4,4 3,0 2,-1 0,1 0,-1 1,0 1,-1 0,1 1,0 0,-1 1,-18 1,1-2,-43-7,45 4,0 1,0 2,-36 1,58 1,0 1,0 0,0 0,0 1,0-1,1 2,-1-1,1 1,-1 0,1 0,0 0,0 1,1 0,-1 0,1 1,0 0,0 0,-6 7,0 7,4-1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0:58.59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1 422,'3'-2,"0"1,1 0,-1-1,0 0,0 0,-1 0,1 0,0 0,-1 0,4-4,12-10,44-19,2 3,116-42,144-27,-206 67,208-62,-293 86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0:59.13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1,'8'0,"12"8,11 8,4 9,5 4,9 11,4 11,6 6,2 1,-2 4,3-1,-5-1,-4-3,-2-6,-11-8,-6-7,-6-10,-7-8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00.09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55 0,'-3'1,"1"-1,0 1,0-1,-1 1,1-1,0 1,0 0,0 0,0 0,0 1,0-1,0 0,0 1,0-1,1 1,-1-1,0 1,1 0,0 0,-1 0,1 0,0 0,0 0,0 0,0 0,0 0,1 1,-1-1,1 0,-1 1,1 3,-3 12,2 0,0 0,2 21,-1-16,1 1,1 0,1 0,1 0,1 0,1-1,1 0,1 0,2 0,0-1,1-1,1 0,1 0,0-1,2-1,0 0,21 19,-31-34,1 1,-1-1,1 1,0-1,0-1,0 1,0-1,1-1,-1 1,1-1,0 0,0 0,-1-1,1 0,0 0,0-1,0 0,0 0,0 0,0-1,0 0,0 0,0-1,0 0,11-5,11-6,0-2,-1-1,-1-1,35-28,-21 16,-21 16,-1-1,0 0,-1-1,-1-1,-1 0,0-2,-1 0,17-25,-31 41,-1 1,1 0,0-1,-1 1,1-1,-1 0,1 1,-1-1,1 1,-1-1,0 1,0-1,0 0,0 1,0-1,0 0,-1 1,1-1,0 1,-1-1,0 1,1-1,-1 1,0-1,1 1,-1-1,0 1,0 0,0 0,0-1,0 1,-1 0,1 0,0 0,0 0,-1 0,1 1,-3-2,-7-4,0 2,0 0,0 0,-17-3,9 2,-136-48,-47-14,170 59,-5-2,-72-9,88 18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5:10.49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0 464,'1'-1,"-1"-1,0 1,1-1,-1 1,1-1,-1 1,1-1,0 1,-1 0,1-1,0 1,0 0,0-1,0 1,0 0,0 0,1 0,-1 0,0 0,1 0,-1 1,3-2,38-14,-30 12,161-55,-43 17,-3-6,123-64,-185 77,96-68,-142 87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5:11.61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151 68,'-4'2,"0"-1,1 1,-1 0,0 0,1 1,0-1,-1 1,-3 3,-9 7,-19 4,27-13,0 0,0 0,0 0,1 1,-1 0,-8 8,16-12,0-1,0 0,0 1,0-1,0 0,0 1,0-1,0 0,0 1,0-1,0 0,0 1,0-1,0 0,1 1,-1-1,0 0,0 0,0 1,1-1,-1 0,0 0,0 1,1-1,-1 0,0 0,0 0,1 1,-1-1,0 0,1 0,-1 0,0 0,1 0,-1 0,0 0,1 0,-1 0,0 0,1 0,-1 0,0 0,1 0,-1 0,0 0,1 0,-1 0,0 0,1-1,20 3,3-5,-1-1,1-1,39-13,19-5,355-69,-349 73,-73 14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5:12.98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1 626,'0'13,"2"-1,0 0,0 0,1 0,0 0,1 0,9 19,48 78,-42-78,-2-2,8 15,54 70,-71-104,1 0,0 0,0-1,1 0,0 0,1-1,0 0,0-1,1-1,0 0,22 8,-30-12,-1-1,1-1,-1 1,1 0,-1-1,1 0,0 0,-1 0,1 0,-1 0,1-1,0 0,-1 0,1 0,-1 0,0 0,1-1,5-3,-5 2,0-1,0 1,0-1,-1 0,1 0,-1-1,0 1,0-1,0 0,-1 0,3-7,3-12,-2-1,0 0,-2 0,2-34,-6 51,6-66,-4 0,-3 0,-16-103,9 124,-3 1,-2 0,-2 1,-2 0,-37-72,47 109,-1 1,-1 0,0 0,-1 1,0 0,-1 0,0 1,-1 1,0 0,-1 1,0 0,-15-8,26 16,1 0,-1 1,1-1,-1 0,0 1,1-1,-1 1,0-1,1 1,-1 0,0 0,0-1,1 1,-1 1,0-1,0 0,1 0,-1 1,0-1,0 1,1-1,-1 1,1 0,-1-1,0 1,1 0,0 0,-1 0,1 0,-1 1,1-1,0 0,0 1,0-1,0 0,0 1,0-1,0 1,0 0,1-1,-1 1,1 0,-1-1,1 1,-1 3,-2 10,1 1,1-1,0 1,2 20,0-17,2 89,-3 130,-1-232,0 0,-1 0,1 0,-1 0,0 0,-1-1,0 1,0 0,-4 5,-3 5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00.87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1 355,'0'-2,"1"1,-1 0,1 0,-1 0,1-1,0 1,-1 0,1 0,0 0,0 0,0 0,0 0,0 1,0-1,0 0,0 0,0 1,0-1,0 1,0-1,2 0,29-11,-29 12,870-232,-733 192,23-4,-134 38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01.56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0,'9'13,"0"0,1-1,0 0,1-1,1 0,23 17,-4-2,383 366,-345-316,-4 3,67 107,-128-179,0 0,1-1,0 1,1-1,-1 0,1 0,13 9,-1-5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8:05.71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1 399,'7'-2,"0"0,0 0,1 0,-1-1,-1 0,1 0,0-1,-1 0,11-8,5-2,176-122,-139 92,1 3,2 2,67-31,-105 60,-3 3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5:26.66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0 596,'1'-12,"0"1,1 0,0-1,1 1,0 0,1 0,0 1,1-1,0 1,0 0,12-15,10-11,51-53,-41 48,17-19,2 2,121-97,-162 144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8:06.25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1 322,'43'-2,"0"-1,0-2,68-18,123-49,-124 36,344-134,-428 160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8:06.98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1,'1219'0,"-1201"0,0 0,-1 1,1 1,-1 1,1 0,26 9,-38-9,0 0,1 0,-1 1,0 0,-1 0,1 0,-1 0,1 1,-1 0,-1 0,1 1,-1-1,0 1,0 0,0 0,-1 0,0 1,-1-1,3 9,4 21,-3 1,-1 0,-1 0,-3 0,-4 66,1-28,1-58,2 20,-1 1,-2-1,-2 0,-2 0,-18 66,17-85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8:07.85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103 1,'-4'56,"-1"0,-17 69,4-19,-3 8,10-66,3 0,1 0,1 55,6-101,0-1,0 1,-1-1,1 1,1-1,-1 1,0-1,0 1,0-1,1 0,-1 1,1-1,-1 1,1-1,0 0,-1 1,1-1,0 0,0 0,0 0,0 1,0-1,0 0,0 0,0-1,1 1,-1 0,0 0,1 0,-1-1,0 1,1-1,-1 1,1-1,2 1,3-1,0-1,0 0,0 0,0 0,0-1,9-4,-4 3,379-82,-368 81,23-3,70-1,-89 7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8:08.95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430 27,'-53'-19,"44"17,0 0,0 1,0-1,0 2,0-1,-1 2,1-1,0 1,0 0,0 1,0 0,0 1,0-1,1 2,-1-1,1 1,0 1,0-1,0 1,1 1,0 0,0 0,0 0,1 0,-1 1,-5 9,-6 9,0 1,2 1,0 0,2 1,2 1,0 0,2 0,1 1,1 1,-6 50,14-77,0 1,0-1,0 1,0 0,1-1,0 1,0-1,0 1,0-1,1 1,-1-1,1 0,0 0,1 1,-1-2,1 1,0 0,3 4,0-3,1-1,-1 1,1-1,0-1,0 1,0-1,0 0,0-1,1 1,8 0,189 50,-199-52,-1 0,1 0,-1 0,0 1,0 0,0 0,0 0,0 1,0-1,-1 1,1 0,-1 1,1-1,-1 1,-1 0,1 0,0 0,-1 0,0 1,0-1,0 1,-1 0,1 0,2 9,-3-7,-1 1,-1-1,1 1,-1-1,0 1,-1-1,1 1,-2-1,1 1,-1-1,0 0,0 0,-1 0,0 0,-1 0,1 0,-8 9,-3 4,-2 0,0 0,-2-1,0-2,-39 32,41-38,1-1,-1-1,0 0,-1-1,0-1,-1 0,1-1,-35 6,32-10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8:09.48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0 263,'4'-4,"6"-2,6-3,3-2,8-1,4-9,0 0,4 0,4-2,0-1,2 0,3-1,-7-1,-5 5,-8 6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8:10.00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1 198,'4'0,"6"0,5 0,1-5,5-4,4-3,2-2,5-3,5-4,6-1,-6-3,1 0,-3-1,-7 5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8:11.26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0 286,'2'-6,"1"0,-1 0,1 0,0 0,0 0,0 1,1-1,6-6,0-3,25-33,70-74,-100 117,0 1,0 0,1 0,-1 1,1 0,0 0,0 0,0 0,0 1,1 0,-1 1,1-1,-1 1,1 0,-1 1,1 0,-1 0,1 0,0 1,6 1,17 4,0 0,55 21,-79-25,2 0,0 1,-1 1,1-1,-1 1,1 0,-1 1,-1 0,1 0,-1 0,9 9,-14-11,1-1,0 1,-1 0,1-1,-1 1,0 0,0 0,0 0,0 0,0 0,-1 0,1 0,-1 0,0 0,0 0,0 1,0-1,-1 0,1 0,-1 0,0 0,0 0,0 0,0 0,0-1,-1 1,1 0,-1 0,0-1,-2 3,-106 128,39-51,51-59,11-13,0 0,1 0,0 1,-10 20,17-31,1 0,0 1,0-1,0 0,-1 1,1-1,0 0,0 1,0-1,0 0,0 0,0 1,0-1,0 0,0 1,0-1,0 0,0 1,0-1,0 0,0 1,0-1,0 0,0 1,0-1,0 0,1 1,-1-1,0 0,0 0,0 1,1-1,-1 0,0 0,0 1,1-1,-1 0,0 0,0 0,1 1,-1-1,0 0,1 0,19-1,22-13,-42 14,175-64,-97 27,-63 31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02.43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560 1,'-41'-1,"-101"6,123-3,1 1,-1 0,1 2,0 0,-28 13,21-7,0 2,2 0,-1 2,2 0,0 2,-23 22,39-34,1 1,0 1,0-1,0 1,1-1,0 1,1 1,-1-1,1 0,1 1,-3 9,4-11,1 0,-1 0,1 0,1 0,-1 0,1 0,0 0,0 0,1 0,0 0,0-1,0 1,1-1,-1 1,1-1,7 8,-2-2,1 0,1-1,0 0,0-1,1 0,21 13,79 39,-97-54,38 20,1-2,1-2,1-2,1-3,77 14,-94-25,-16-3,1-1,32 1,-48-5,1 1,0-1,-1-1,1 0,-1 0,1 0,-1-1,0 0,0-1,8-4,48-37,-48 33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03.35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99 1,'-2'0,"0"0,1 0,-1 1,0-1,1 1,-1 0,0 0,1-1,-1 1,1 0,-1 0,1 0,-1 1,1-1,0 0,0 0,-1 1,1-1,0 1,0-1,0 1,1-1,-2 3,-15 44,15-42,-12 53,2-1,3 2,3 0,2 0,4 67,9 4,32 163,-33-247,3-1,1 0,3-1,1 0,2-1,34 59,-38-81,0-1,1 0,2-1,0-1,0-1,2 0,1-1,0-1,0-1,2-1,0-1,0-1,38 15,-19-13,0-1,48 8,-63-17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05.02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0 303,'1'-7,"0"1,0 0,0-1,1 1,-1 0,2 0,-1 0,1 0,-1 1,2-1,-1 1,1-1,-1 1,1 0,1 1,6-7,10-8,0 2,37-23,-23 16,-15 11,-1 1,2 0,0 1,0 1,1 1,0 1,0 1,41-6,-56 11,1 1,0 0,0 1,-1 0,1 0,0 1,-1 0,1 0,0 1,-1 0,0 0,1 1,-1 0,0 0,0 0,0 1,-1 0,1 1,-1-1,0 1,-1 0,1 1,-1 0,0-1,0 2,-1-1,1 0,-2 1,7 13,-7-14,-1 0,1 0,-1 0,-1 0,1 1,-1-1,0 0,-1 1,1-1,-1 0,-1 1,1-1,-1 0,0 1,0-1,-1 0,0 0,-3 8,-4 2,0-1,-1 0,-1-1,0 0,-15 14,13-14,11-12,1-1,-1 1,1 0,0-1,-1 1,1 0,0 0,0 0,0 0,0 0,1 0,-1 0,0 4,1-5,0 0,0-1,0 1,0 0,1-1,-1 1,0 0,0 0,1-1,-1 1,0 0,1-1,-1 1,1-1,-1 1,1-1,-1 1,1-1,0 1,-1-1,1 1,-1-1,1 1,0-1,-1 0,2 1,6 1,0 0,0-1,0 0,1 0,13-1,-14 1,141-4,43 2,-163 3,0 1,-1 1,0 2,43 13,-64-17,0 1,0 0,-1 0,1 1,-1 0,0 0,0 1,0 0,0 0,-1 0,0 0,0 1,-1 0,1 0,-1 0,4 10,-6-12,0 1,0 0,-1 0,0 0,0 0,0 0,-1 0,1 1,-1-1,0 0,-1 0,1 0,-1 0,0 0,-1 0,1 0,-1 0,0 0,0 0,0-1,-1 1,0-1,0 0,-3 5,-1-1,-1 0,0-1,0 1,-1-2,0 1,0-1,-16 8,-76 29,41-20,-201 84,238-98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5:27.35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0 458,'5'-2,"-1"1,1-1,-1 0,0 0,1 0,-1-1,0 1,-1-1,1 0,6-6,6-4,188-108,-70 45,185-95,-313 169,0-1,0-1,-1 1,1-1,-1 0,8-7,-1-4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05.79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1 377,'17'-2,"0"0,0-2,0 0,0 0,0-2,-1 0,22-12,30-11,600-165,-387 119,-246 64,-34 11,0 0,0 0,0-1,0 1,0 0,0 0,0-1,0 1,0-1,-1 1,1-1,0 1,0-1,0 1,0-1,-1 0,1 0,0 1,-1-1,1 0,0 0,-1 0,1 0,-1 0,1 0,0-1,-8-3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06.35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1,'1'10,"0"0,1 1,0-1,0 0,1-1,0 1,1 0,9 16,49 73,-31-55,0 5,285 413,-254-365,-44-67,39 52,-38-60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07.13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0,'3'1,"-1"-1,1 1,0 0,0 0,-1 0,1 0,-1 0,1 0,-1 1,0-1,1 1,-1 0,0 0,0 0,3 4,29 37,-28-34,183 231,-101-126,-72-95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07.85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1,'14'0,"0"0,0 1,0 1,0 1,0 0,-1 0,1 1,-1 1,0 0,0 1,-1 1,1-1,-2 2,19 14,36 34,-2 3,-2 2,-4 3,-2 3,-3 2,68 119,211 482,-302-604,-9-12,-16-36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08.56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1,'0'50,"2"-1,2 1,3-1,1 0,3 0,2-1,2-1,28 62,-25-71,2-1,1 0,2-2,41 48,-46-62,2-2,0 0,1-1,0-1,2-1,0-1,48 24,76 21,224 62,-359-119,0 0,-1 1,1 1,13 7,-10-2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10.41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0 299,'1'-5,"-1"1,1 0,0 0,0 0,1 0,-1 0,1 0,0 0,0 0,0 1,1-1,4-5,39-39,-35 37,4-3,18-20,57-42,-81 69,0 0,1 1,0 0,0 1,0 0,1 1,0 0,0 0,0 1,0 0,20-1,-26 4,0 0,0 1,0-1,0 1,0 0,0 0,-1 1,1-1,0 1,-1 0,0 1,1-1,-1 1,0 0,6 5,-4-2,1 1,-2 0,1 0,-1 0,0 1,-1-1,1 1,2 10,1 3,-1 0,-2 0,0 1,-1 0,-1 0,0 27,-4-26,-1-1,-1 0,-10 36,-1 12,14-68,0 0,0 0,0 0,0 0,1 0,-1-1,0 1,1 0,0 0,-1-1,1 1,0 0,0-1,0 1,0 0,0-1,0 1,0-1,1 0,-1 1,0-1,1 0,-1 0,1 0,0 0,-1 0,1 0,0-1,-1 1,1 0,0-1,0 1,0-1,3 1,11 2,0-1,1-1,18 0,-8 0,-1 1,4 0,0 1,-1 2,1 0,43 15,-68-18,0 0,1 0,-1 0,0 0,-1 1,1 0,0 0,-1 0,1 1,-1-1,0 1,0 0,-1 0,1 1,-1-1,0 1,0 0,-1-1,1 1,-1 1,0-1,0 0,-1 0,1 1,-1-1,0 1,-1-1,1 1,-1-1,0 1,-2 7,2-9,-2 0,1 0,0 0,-1 0,1 0,-1 0,0 0,-1-1,1 1,-1-1,1 0,-1 1,0-1,0 0,-1 0,1-1,0 1,-1-1,0 0,-6 3,-7 3,0-1,0-1,-25 6,19-7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12.49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0 331,'5'-4,"9"-6,11-5,10-5,12-7,11-4,3-4,1 3,2-1,-5 0,-9 6,-8 4,-7 5,-5 6,-13 5,-8 3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13.3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28,'146'-12,"-19"0,-92 10,2 0,1 2,70 8,-99-6,0-1,1 1,-1 1,-1 0,1 0,0 1,-1 0,0 0,0 1,0 0,0 0,-1 1,0 0,0 0,0 1,10 14,-12-13,-1 1,0 0,-1 0,0 0,0 0,-1 1,0-1,-1 1,1-1,-2 1,0 0,0-1,-1 1,-3 18,-1-2,-1-1,-2 1,0-1,-15 29,-1-4,-3-1,-32 46,52-83,10-8,19-12,29-25,16-8,3 2,1 4,144-50,-59 25,-137 52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13.99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1,'12'0,"0"1,-1 1,1 0,0 0,0 1,-1 1,0 0,0 0,0 1,0 1,-1 0,0 0,0 1,13 11,65 54,-3 3,116 134,115 199,-195-222,-101-152,-2 1,-2 0,19 60,-29-72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22.66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15 317,'2'-79,"1"49,-2-1,-2 1,0 0,-2 0,-13-56,30 152,34 56,54 158,-86-235,-10-30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5:28.0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1,'612'0,"-603"0,0 0,-1 0,0 0,1 1,12 2,-20-2,0-1,1 0,-1 1,0-1,0 1,1-1,-1 1,0-1,0 1,0 0,0 0,0 0,0-1,0 1,0 0,0 0,0 0,0 1,-1-1,1 0,0 0,-1 0,1 0,-1 1,1-1,-1 0,0 1,1-1,-1 0,0 1,0-1,0 0,0 1,0-1,-1 2,-63 285,55-179,8-79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24.34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0,'2'10,"0"-1,0 0,1 0,0 0,0-1,1 1,7 10,-3-2,2 4,145 278,-131-259,2-2,1-1,2-1,1-1,46 39,-71-69,1 0,0-1,0 1,1-1,-1-1,1 1,0-1,11 4,-16-7,1 1,-1-1,0 0,0 0,0 0,0 0,0 0,1-1,-1 1,0-1,0 1,0-1,0 0,0 0,0 0,0 0,-1 0,1 0,0 0,0-1,-1 1,1-1,-1 1,1-1,-1 0,0 1,0-1,0 0,0 0,0 0,0 0,0 0,0 0,0-3,3-7,-1-1,0 0,0 0,-1 0,-1 0,0 0,-2-17,-13-98,5 66,-22-178,35 267,1 0,2-1,0 1,15 31,57 114,-44-99,15 28,-19-43,27 77,-50-115,0-4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25.04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0 651,'1'-2,"1"1,-1-1,0 0,1 0,-1 1,1-1,-1 1,1 0,-1-1,1 1,0 0,0 0,0 0,0 0,0 0,0 1,0-1,0 1,0-1,0 1,0-1,3 1,7-3,164-59,98-32,781-195,-694 211,-105 25,-7 6,-245 49,-8 2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26.14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1 655,'178'-9,"253"-44,-239 25,47-7,460-134,-102-40,-226 65,-355 136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31.81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1,'1'22,"1"1,0-1,2 0,13 40,37 83,-44-122,7 18,3 0,1-2,1 0,3-2,29 35,-39-53,1-1,1-1,1-1,0 0,1-2,1 0,0-1,0-1,2-1,44 17,-61-26,0 0,1-1,-1 1,1-1,-1-1,1 1,0-1,-1 0,1 0,0 0,9-3,-13 2,1 0,-1 0,0-1,0 1,0 0,0-1,0 0,0 1,0-1,-1 0,1 0,-1 0,1 0,-1-1,0 1,0 0,1 0,-2-1,1 1,0-1,0 1,-1-1,0 1,1-1,-1 1,0-1,0 1,-1-3,2-24,-1 1,-1 0,-11-55,6 66,5 26,7 31,102 211,-53-129,-31-74,54 81,-41-71,-26-39,-2-1,-1 2,8 23,-9-22,1-1,16 30,-14-33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32.73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413 0,'-11'1,"0"1,1 0,-1 1,1 0,-1 0,1 1,0 0,1 1,-1 0,1 1,0 0,0 0,1 1,-13 12,-12 15,-55 70,85-100,-17 22,1 0,1 1,2 1,-15 34,26-51,1 1,0 0,0 0,2 0,-1 0,1 1,1-1,0 0,1 1,0-1,1 1,1-1,5 23,-3-25,0-1,0-1,1 1,0-1,1 0,0 0,0 0,1-1,0 0,0-1,1 1,0-1,0-1,0 1,12 5,-3-3,0 1,1-2,-1-1,1 0,1-1,-1-1,22 2,-11-2,1-2,-1-2,1-1,0 0,-1-3,0 0,0-2,40-13,-47 10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35.34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1 507,'1'-2,"1"-1,-1 0,1 1,0-1,0 1,0 0,0-1,0 1,1 0,-1 0,1 0,-1 1,1-1,0 1,5-3,-1 0,74-38,2 4,154-48,-82 32,428-162,-575 213,59-19,-62 21,0 0,0 0,0 0,-1 0,1 1,0 0,0 0,0 0,0 1,0 0,5 1,-9-2,-1 0,1 0,0 1,-1-1,1 0,-1 0,1 1,-1-1,1 1,-1-1,1 0,-1 1,1-1,-1 1,0-1,1 1,-1-1,0 1,1-1,-1 1,0-1,0 1,1 0,-1-1,0 1,0 0,0-1,0 1,0-1,0 1,0 0,-11 21,-26 12,-75 49,45-32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35.81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0 369,'14'-13,"0"1,1 0,0 1,1 1,0 0,1 1,23-9,132-38,-70 27,-8-4,-18 6,1 3,93-16,-147 36,-1-2,1 0,-1-2,0 0,28-16,-35 16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36.60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2,'38'0,"-16"-2,1 2,0 1,-1 1,1 1,33 9,97 36,387 103,-505-146,-23-4,0 0,-1 1,1 1,11 3,-21-5,0 0,0 0,0 0,0 0,0 0,0 0,-1 0,1 1,0-1,0 1,-1-1,1 1,-1 0,0-1,1 1,-1 0,0 0,0 0,0 0,0 0,0 0,-1 0,1 1,-1-1,1 4,-1 48,-2 0,-3-1,-18 83,10-66,-5 86,14-112,-2 1,-22 78,-4 23,29-125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37.50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360 0,'-2'41,"-1"0,-2 0,-16 59,-44 117,44-151,-85 228,-27 93,132-384,1 0,-1-1,0 1,1 0,0-1,0 1,-1 0,2 0,-1-1,1 4,-1-5,0 0,0-1,1 1,-1 0,0 0,1-1,-1 1,1-1,-1 1,0 0,1-1,0 1,-1-1,1 1,-1-1,1 0,0 1,-1-1,1 1,0-1,-1 0,1 0,1 1,4-1,-1 0,1 0,0-1,-1 0,1 0,-1 0,10-4,17-3,195-16,-143 15,-62 8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38.73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282 1,'-15'0,"-1"0,0 1,1 1,-1 0,0 2,1-1,-20 9,27-9,0 1,1 1,-1 0,1 0,0 0,0 1,0 0,1 0,0 1,0 0,1 0,0 0,0 1,-6 12,5-7,0 1,2-1,-1 1,1 1,1-1,1 0,0 1,1 0,0-1,1 1,1 0,0-1,4 20,-3-32,-1 1,0 0,1-1,-1 0,1 1,0-1,0 0,0 0,0 0,0 0,1 0,-1 0,0-1,1 1,-1-1,1 0,0 1,-1-1,1-1,0 1,0 0,-1 0,1-1,4 0,10 2,-1-2,1 0,19-2,-10 0,67 0,45-1,-128 0,0 0,-1 0,1 0,-1-1,1-1,-1 0,0 0,-1-1,10-7,28-16,-25 18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27.9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1,'4'0,"2"0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5:29.48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480 0,'1'39,"-2"-1,-1 1,-3-1,-1 1,-1-2,-3 1,-1-1,-1 0,-19 35,15-37,11-21,-1 0,-1-1,0 1,-1-1,0-1,-1 1,-1-2,-17 18,25-27,1-1,-1 0,0 0,-1 0,1 0,0 0,0-1,0 1,0-1,-1 1,1-1,0 0,-1 0,1 0,0 0,0 0,-1 0,1-1,0 1,0-1,-1 1,1-1,0 0,0 0,0 0,0 0,0 0,0-1,0 1,1-1,-3-1,-7-8,0 0,1 0,-16-23,10 12,14 20,-88-119,82 109,0 0,1-1,1 0,0-1,1 1,0-1,1 0,-3-18,7 30,0 1,-1-1,1 0,0 1,0-1,0 0,0 1,0-1,0 0,0 1,1-1,-1 0,1 1,-1-1,1 1,-1-1,1 1,0-1,0 1,0-1,0 1,0 0,0-1,0 1,1 0,-1 0,0 0,1 0,-1 0,0 0,1 0,-1 0,1 1,0-1,-1 1,1-1,-1 1,1 0,0-1,-1 1,1 0,0 0,-1 0,1 0,0 0,0 1,2 0,10 1,1 2,0-1,-1 2,19 8,-20-8,147 56,361 150,-507-204,-5-2,1 0,0 0,1-1,-1 0,0-1,1 0,0-1,0 0,0-1,16 1,-26-2,1-1,-1 1,0 0,0 0,0-1,0 1,0-1,0 1,0-1,0 1,0-1,0 1,0-1,0 0,0 0,0 1,-1-1,1 0,0 0,-1 0,1 0,0 0,-1 0,1 0,-1 0,1-2,-1 0,1 0,-1 1,0-1,0 0,-1 0,1 0,-1 1,1-1,-1 0,-2-4,-2-6,-1 1,-1 0,-10-15,-22-29,-2 2,-3 2,-75-70,108 111,0-1,2 0,-16-24,17 24,-3-4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39.33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0 275,'14'-1,"-1"-2,0 1,0-2,-1 0,1 0,-1-1,0-1,22-13,16-6,249-88,-98 40,-175 64,-5 3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40.21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1 228,'65'-38,"28"-5,1 3,164-44,-237 77,53-7,-53 12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41.47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0,'0'8,"1"0,0 0,1 0,0 0,0 0,1-1,0 1,0-1,1 0,4 7,52 71,-28-43,64 85,57 86,-139-189,-4-3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42.53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0,'1'20,"1"0,1 0,1 0,1-1,0 0,2 0,0 0,1-1,12 21,4 3,3-1,51 61,-63-85,0-1,1-1,1 0,1-1,0-1,0-1,2 0,27 12,-17-12,1-1,0-1,0-2,1-1,35 3,-65-10,0 1,1-1,-1 0,0 0,0 0,1 0,-1-1,0 1,0 0,1-1,-1 0,0 1,0-1,0 0,0 0,0 0,0-1,0 1,0 0,0-1,-1 1,1-1,2-3,-1 1,-1 0,0 0,0-1,-1 1,1-1,-1 1,0-1,0 1,0-1,-1 0,0-5,0-8,-1 0,-1-1,-1 1,0 0,-7-19,8 31,1 0,-1 1,0 0,-1-1,1 1,-1 0,0 0,0 0,0 1,-5-6,8 10,-1 0,1 0,0 0,-1 0,1 0,0 0,0 0,-1 0,1 0,0 0,-1 0,1 0,0 0,0 0,-1 0,1 1,0-1,0 0,-1 0,1 0,0 0,0 0,-1 1,1-1,0 0,0 0,0 0,-1 1,1-1,0 0,0 0,0 1,0-1,0 0,-1 0,1 1,0-1,0 0,0 1,0-1,0 0,0 0,0 1,0-1,0 0,0 1,0-1,0 0,0 0,0 1,1-1,-1 0,0 0,0 1,0-1,0 1,2 18,8 12,2-2,0 1,2-1,19 28,-7-11,63 116,173 233,-240-367,-3-5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43.30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1 622,'28'-1,"1"-2,-1 0,0-2,28-9,111-41,-120 38,789-265,-700 231,74-21,102-40,-296 105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44.49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1,'1'15,"0"-1,0 1,2 0,0-1,0 1,2-1,0 0,0 0,1 0,14 21,-8-17,0-1,1 0,1-1,1-1,0 0,1-1,20 14,-14-14,0 0,1-1,0-1,1-1,0-1,0-1,1-2,1 0,-1-2,1 0,0-2,47 0,-61-4,0 0,-1 0,1-2,0 1,-1-1,1-1,-1 0,0-1,0 0,13-9,-18 10,-1 0,1 0,-1-1,0 0,0 0,-1 0,0-1,1 0,-2 1,1-2,-1 1,0 0,0-1,-1 1,1-1,-2 0,1 1,1-13,0-6,-2 0,0-1,-2 1,0-1,-10-45,11 68,-1 0,0 0,0 0,-1 0,1 0,0 0,-1 1,0-1,0 0,0 1,0 0,0-1,0 1,-1 0,1 0,-1 0,1 0,-4-1,6 3,0 0,0-1,-1 1,1 0,0 0,0 0,0 0,0 0,-1 0,1 0,0 0,0 0,0 0,-1 0,1 0,0 0,0 0,0 0,0 0,-1 0,1 0,0 0,0 0,0 0,-1 0,1 0,0 0,0 0,0 1,0-1,0 0,-1 0,1 0,0 0,0 0,0 0,0 1,0-1,0 0,-1 0,1 0,0 0,0 1,0-1,0 0,0 0,0 1,2 12,9 15,22 30,2 0,47 55,40 65,-24-24,-88-139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45.16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1 352,'4'-5,"6"-4,10-7,5-3,8-4,6-2,1-1,6 0,0-4,-3 2,3 2,-2 2,-3 0,-6 4,-8 1,-4 4,-2 5,-5 4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45.78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0 325,'13'-2,"-1"-1,0 1,1-2,-1 0,-1 0,1-1,16-10,3 0,405-186,-403 185,63-29,-74 36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47.22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278 622,'2'0,"0"0,1 0,-1 0,1 0,-1 0,0 0,1-1,-1 1,0-1,0 0,1 0,-1 1,3-3,-5-8,-16-6,-87-57,78 59,0-2,1 0,2-2,-40-41,58 56,1 0,-1 0,1-1,0 0,0 1,1-1,0 0,-1 0,2 0,-1-1,0 1,1 0,0-1,1 1,-1-1,1 1,0-1,0 1,1-1,1-8,1 7,0 0,0 0,0 0,1 1,0-1,1 1,-1 0,1 1,1-1,-1 1,1 0,-1 0,2 1,9-7,203-142,-215 151,0-1,0 0,1 1,-1 0,0 0,1 0,0 1,-1-1,1 1,0 0,0 0,-1 1,1 0,0-1,0 2,0-1,5 1,-3 1,-1 1,1 0,-1 0,0 0,0 1,0 0,-1 0,1 0,-1 1,0-1,7 9,153 181,-93-105,86 82,144 91,-279-244,8 5,-1 2,-1 0,-1 2,-1 2,33 43,-50-56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48.49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1 569,'1'-4,"1"1,-1-1,1 1,0 0,0-1,0 1,1 0,-1 0,1 0,0 1,0-1,0 1,0-1,0 1,0 0,0 0,7-2,16-14,99-81,-9 8,-102 79,1 2,24-15,18-12,-32 17,-4 2,2 1,-1 2,48-25,131-63,-178 92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5:33.7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100 1,'-5'0,"0"0,1 0,-1 0,1 1,0 0,-1 0,1 0,-1 1,1-1,0 1,0 0,0 0,0 1,0-1,1 1,-1-1,1 1,-5 5,6-5,0 0,0 1,0-1,1 0,-1 0,1 1,0-1,0 1,0 0,1-1,-1 1,1-1,0 1,0 0,0-1,0 1,1 0,-1-1,1 1,0-1,0 1,0-1,4 6,25 56,3-3,75 108,103 101,-106-142,49 52,30 40,-148-178,-26-32,0 0,-1 0,0 0,-1 1,0 0,-1 1,0 0,6 19,-12-27,0 0,-1-1,0 1,0 0,0-1,0 1,-1 0,0-1,0 1,0 0,-1-1,1 0,-1 1,0-1,0 0,-1 0,1 0,-1 0,0 0,0-1,-7 7,-7 5,0 0,-2-1,-25 15,15-10,26-17,-23 17,0-2,-2-1,-36 16,55-29,-1 1,1-2,-1 1,0-1,0-1,0 1,0-2,0 1,0-2,0 1,1-1,-1-1,0 0,-17-5,25 6,-30-10,1-1,-33-18,41 16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49.16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1 445,'9'-8,"1"1,-1 0,2 1,19-10,-1 1,250-118,-221 108,340-134,-343 140,56-22,-93 32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50.43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1 297,'1'-5,"0"-1,0 1,0 0,1 0,0 0,0 0,0 0,0 0,1 1,0-1,0 1,0-1,1 1,0 0,-1 1,8-7,10-7,0 2,24-15,-35 24,29-19,1 1,1 3,1 1,1 2,53-15,-88 32,0 0,0 0,0 1,1 0,-1 1,0 0,0 0,0 1,0 0,0 0,0 1,0 0,-1 0,1 1,-1 0,0 0,12 10,9 8,-1 2,42 46,-58-59,4 6,0 0,-1 0,0 2,-2-1,0 2,15 36,-23-47,-1 0,0 0,-1 0,0 1,-1-1,0 1,0-1,-1 1,0 0,-1-1,0 1,-1-1,1 1,-2-1,1 0,-2 0,1 0,-8 14,-4 1,-1 0,-1 0,-1-2,-1 0,-31 27,-118 86,120-99,30-24,-1 0,-23 10,26-15,0 2,1-1,1 2,-18 14,31-24,0 1,0-1,1 1,-1-1,0 1,0-1,1 1,-1-1,1 1,-1 0,1 0,-1-1,1 1,-1 0,1 0,-1-1,1 1,0 0,-1 0,1 0,0 0,0 0,0 0,0-1,0 1,0 0,0 2,1-2,0-1,0 1,0 0,0-1,0 1,1-1,-1 1,0-1,0 0,0 1,1-1,-1 0,0 0,0 0,0 0,1 0,0 0,67-8,-61 6,87-11,100-19,-159 23,99-22,-77 21,75-24,-123 31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7:11.70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456 883,'0'-8,"-1"0,0 1,0-1,-1 1,0-1,-1 1,0-1,0 1,0 0,-1 0,0 1,-5-8,8 13,1 1,-1 0,1-1,0 1,-1-1,1 1,-1 0,1-1,-1 1,1 0,-1 0,0-1,1 1,-1 0,1 0,-1 0,1 0,-1 0,0 0,1 0,-1 0,1 0,-1 0,0 0,1 0,-1 0,1 0,-1 1,1-1,-1 0,0 0,1 1,-1-1,0 1,-10 21,2 31,4 145,-9 110,-18-52,-73 288,107-570,-1 1,-1 0,-2-1,0 1,-8-33,1-1,-73-500,-5-48,69 465,6-1,7-162,6 293,0 1,0-1,1 0,1 0,0 1,0-1,2 1,8-18,-12 26,1 1,0-1,0 0,0 1,0 0,1-1,-1 1,1 0,-1 0,1 1,-1-1,1 0,0 1,0 0,0-1,0 1,0 0,0 1,0-1,1 0,-1 1,0 0,0 0,0 0,1 0,-1 0,0 1,0-1,0 1,0 0,0 0,0 0,0 0,0 1,0-1,3 3,7 3,1 1,-1 1,-1 0,0 0,0 2,0-1,12 17,64 92,-64-85,101 145,192 283,-33 22,-93-74,-163-349,-13-27,29 49,-37-71,-5-4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7:12.2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0 229,'36'-2,"-1"-2,0-2,-1-1,38-13,16-4,152-35,237-45,-453 101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7:12.6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0 357,'192'-6,"0"-8,258-53,360-134,-561 139,-203 55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7:13.4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0 382,'11'-8,"0"0,0 1,0 1,1 0,0 0,0 1,24-6,-12 3,741-217,-614 194,1 6,1 6,184 3,-297 16,-10 1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7:14.96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0 206,'367'-26,"-3"-31,-101 14,-114 20,6-2,182-6,-305 31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7:15.42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1,'1'8,"1"0,0 0,0 0,1 0,0-1,1 1,-1-1,10 13,-2 1,8 14,338 593,-325-580,62 74,-76-104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7:15.9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1 223,'52'-3,"0"-3,0-1,57-17,52-9,434-17,-237 27,144-47,-467 63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7:16.8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765 0,'-12'8,"1"0,1 0,-1 2,1-1,1 1,0 0,-11 16,-13 14,-40 39,-126 145,151-165,-77 127,90-124,3 2,-37 108,54-126,3 0,2 1,1 1,-3 86,12-108,0-1,1 1,1-1,2 0,8 32,-8-44,1 0,1 0,-1-1,2 1,0-2,0 1,1-1,1 0,0 0,0-1,16 12,-8-8,2-2,-1-1,2 0,-1-1,1-1,1-1,0-1,0 0,0-2,0-1,1 0,0-2,0 0,43-3,-58 0,1-1,-1 1,1-2,-1 1,0-1,0 0,0 0,0-1,0 0,-1 0,0-1,0 0,0 0,0 0,-1-1,0 0,7-9,-7 8,0-1,0 0,0 0,-1 0,-1 0,1-1,-1 0,-1 1,0-1,0 0,-1 0,0 0,0-1,-1-11,-3 3,0 0,-1 0,-1 0,-1 1,-1 0,0 0,-1 1,-14-23,4 12,-2 1,0 1,-47-44,59 62,-1 0,0 0,0 1,-1 1,0-1,0 2,0-1,-1 1,1 1,-1 0,0 0,0 1,0 0,0 1,0 1,-1 0,1 0,0 1,0 0,0 1,0 0,0 1,0 0,1 1,-15 7,3-1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5:35.30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103 104,'-1'0,"-1"1,1-1,-1 1,1 0,-1-1,1 1,0 0,-1-1,1 1,0 0,0 0,0 0,0 0,-1 1,2-1,-1 0,0 0,0 1,0-1,0 2,-17 36,12-25,-4 7,1 1,1 0,2 0,0 1,1 0,1 0,1 1,1 38,2-51,1 0,1 0,0 0,0-1,1 1,0-1,1 1,0-1,7 11,-7-15,0 1,1-1,0 0,0 0,1 0,0-1,0 0,0 0,0 0,1-1,0 0,0 0,14 5,14 2,0-2,0-1,1-1,0-2,0-2,0-1,0-2,1-1,-1-2,66-14,-99 16,-1 0,1 0,0-1,0 1,0-1,-1 0,1 1,-1-1,1 0,-1 0,0-1,0 1,0 0,0-1,0 1,0-1,-1 0,1 0,-1 1,0-1,0 0,0 0,0 0,-1 0,1 0,0-6,0-9,0 0,-1-1,-4-28,0 9,3-3,2 15,-1-1,-2 1,0 0,-2 0,-1 1,-1-1,-1 1,-14-33,18 51,-1-1,0 0,0 1,-1-1,0 1,0 1,-1-1,1 1,-2 0,1 0,-1 1,1-1,-2 2,1-1,0 1,-1 0,0 0,0 1,0 0,0 1,0-1,-1 2,1-1,-18 0,7 1,-1 1,1 1,0 0,-1 2,-36 8,45-7,-1-1,1 1,1 1,-1 0,1 1,-1 0,1 0,1 1,0 0,0 1,-9 9,7-4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9:34.1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80 798,'7'2,"0"0,0 0,0 0,-1 1,1 0,-1 1,0-1,0 1,0 0,0 1,-1-1,1 1,8 11,9 6,142 128,223 265,103 204,-359-433,-121-161,-11-24,0-1,0 1,0-1,0 1,0-1,0 1,0-1,-1 1,1-1,0 0,0 1,0-1,0 1,0-1,-1 1,1-1,0 0,0 1,-1-1,1 0,0 1,-1-1,1 0,0 1,-1-1,1 0,-1 0,1 1,-1-1,-1 0,0 0,0 0,0 0,0 0,0 0,0-1,0 1,0-1,0 0,0 1,0-1,0 0,0 0,0 0,1 0,-1-1,0 1,1 0,-1-1,-1-1,-138-132,-134-123,68 85,40 36,-189-201,331 310,1-1,1-1,2 0,0-2,-21-46,36 63,0-1,0 0,2 0,0 0,0-1,2 1,0-1,1 1,1-1,0 0,1 1,1-1,0 0,7-20,13-36,4 0,2 2,48-85,-55 119,2 0,1 2,2 1,1 1,2 1,1 1,49-38,-72 63,2 0,-1 1,0 0,1 0,0 0,0 1,0 1,1-1,-1 2,1-1,0 1,18-1,-19 3,1 1,0 1,-1 0,1 0,-1 0,0 1,0 1,0 0,0 0,0 0,-1 1,0 1,10 7,22 20,-1 1,-2 3,-1 0,-2 3,39 59,-16-10,74 154,-117-214,-1-1,-2 2,-1 0,11 61,-18-75,-2 1,0 0,-1 0,-1 0,-1 0,0 0,-1 0,-1-1,0 0,-13 29,-5 2,-3-2,-1-1,-2-1,-56 66,82-108,1 1,0-1,-1 0,1 1,0-1,0 0,0 1,0-1,1 1,-1 0,0-1,0 1,1 0,-1 2,18-10,42-33,-55 37,123-86,166-85,-218 136,1 3,2 3,156-39,-205 63,0 2,0 1,0 2,56 1,-74 2,0 0,0 1,-1 0,1 1,0 0,-1 0,0 1,0 1,0 0,0 0,-1 1,0 0,0 0,-1 1,1 0,8 11,1 6,-1 0,0 2,-2 0,-2 0,0 2,-2-1,16 56,-14-28,-2 2,-2-1,1 69,-10-97,-1 0,-2 0,0 0,-2 0,-1-1,-1 0,-21 52,13-45,-2 0,-2-1,-1 0,-1-2,-36 40,39-53,-1 0,-1-1,0 0,-1-2,-1-1,-42 21,18-14,-1-1,-75 19,74-29,0-2,-82 2,29-2,76-5,-42 3,63-6,1 1,0-2,-1 1,1 0,-1-1,1 1,-1-1,1 0,0 0,0 0,-1-1,1 1,0-1,-4-3,6 4,0 0,0 0,1 1,-1-1,1 0,-1 0,1 0,-1 0,1-1,0 1,-1 0,1 0,0 0,0 0,0 0,0 0,0 0,0 0,0-1,0 1,1-2,2-10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9:34.60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0 343,'14'-1,"0"-1,0-1,0 0,20-8,4 0,748-209,-704 197,78-33,-129 44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9:35.19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0 367,'9'-1,"0"0,0-1,-1-1,1 1,0-2,-1 1,11-7,14-5,336-100,11 28,-113 28,39 3,-280 52,-7-1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9:36.89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1 201,'7'-5,"0"0,1 1,0 0,-1 0,2 1,-1 0,0 1,13-3,8-3,115-30,2 6,167-14,-70 12,-211 29,-7 2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9:37.94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0,'0'55,"2"0,2 0,13 57,-11-88,1 1,1-1,1-1,1 1,1-2,1 1,1-2,31 40,-32-46,1-1,0-1,1 0,0 0,1-2,1 0,0-1,0 0,1-1,0-1,1-1,-1 0,21 4,-25-8,-1-1,1-1,0 0,0-1,0 0,-1 0,1-2,0 1,-1-2,1 0,-1 0,0-1,0-1,0 0,-1 0,1-1,-1-1,-1 0,1 0,11-12,-16 13,0 0,-1 0,1-1,-1 0,-1 0,1 0,-1-1,-1 1,1-1,-1 0,-1 0,1 0,-1 0,1-12,0-11,-2 0,-4-50,1 21,2 44,0 0,0 0,-2 0,0 0,-1 0,-1 0,0 1,-11-26,9 33,6 15,6 17,36 67,3-2,107 156,-64-109,-45-67,148 225,-178-277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9:38.4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0 809,'6'-2,"-1"1,0-1,-1-1,1 1,0-1,-1 0,1 0,-1 0,0 0,0-1,6-6,5-5,39-24,2 2,77-39,-40 23,852-416,-925 460,137-53,-124 53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19:39.42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1004,'1'-6,"1"-1,0 0,1 0,0 1,0 0,0-1,1 1,-1 0,2 1,-1-1,1 1,-1-1,9-5,-2-1,126-125,6 5,292-207,-356 285,144-76,-183 110,1 2,1 2,0 2,1 2,83-13,-111 23,1 1,1 1,-1 0,0 1,0 0,-1 2,1 0,0 0,-1 2,1 0,-1 0,-1 2,1 0,-1 0,0 2,-1-1,0 2,0 0,-1 0,0 1,-1 1,0 0,-1 0,-1 1,0 0,0 1,7 16,-5-9,-2 1,0 0,-1 0,-1 0,-1 1,-2 0,0 0,-1 1,-1-1,-1 1,-2-1,0 1,-5 26,0-23,0-1,-2 0,-1 0,-2-1,0 0,-1-1,-1 0,-2-1,0-1,-1 0,-22 21,-92 88,-6-6,-274 195,383-303,22-14,15-9,49-25,1 2,70-22,134-33,-161 54,306-86,-309 93,0 4,122-6,-201 23,1 2,-1 0,1 2,-1 0,0 2,0 0,29 10,-42-11,0 0,0 1,-1 0,0 0,1 0,-2 1,1 0,0 1,-1 0,0 0,0 0,-1 0,0 1,0 0,-1 0,1 1,-1-1,-1 1,0 0,0 0,2 11,-2-5,0 1,-2-1,0 1,-1 0,0-1,-1 1,-1 0,0-1,-1 1,0-1,-2 0,1 0,-2 0,0-1,-10 17,-12 15,-2-1,-68 76,63-80,-458 500,-53-52,365-357,147-109,-2-1,0-2,-56 20,84-36,0 0,-1-1,1-1,-1 1,0-1,1 0,-1-1,0 0,-9-2,-5-2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52.95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1288 53,'-42'-3,"0"-1,-65-15,60 10,-80-7,99 15,0 1,0 2,0 0,0 2,0 2,1 0,-1 1,2 2,-1 1,1 1,1 1,0 2,-45 32,29-16,1 1,2 3,1 1,2 1,2 2,1 2,2 1,2 1,2 1,1 1,3 2,1 0,3 1,2 1,2 1,1 0,-5 56,12-67,2 0,2 0,1 0,1 0,11 64,-7-83,0-1,2 1,0-1,1-1,1 1,0-1,2 0,0-1,1 0,0-1,1 0,1-1,17 16,-6-10,1-1,0-1,1-1,1-2,1 0,0-2,0-1,47 12,-18-10,0-2,1-3,94 2,-17 3,-95-8,0-2,43-1,-68-3,0-2,-1 1,0-2,1 0,-1-1,-1 0,1-1,0-1,19-11,80-54,-86 56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53.35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7 141,'-5'0,"4"0,10 0,16 0,17 0,18 0,29 0,34 0,38-9,22-11,14-6,0-4,-18 0,-38 4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53.77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45 249,'-4'4,"-2"6,-4 1,-4 3,4-5,12-4,19-7,19-4,19 0,30-4,34-8,39-15,30-9,25-7,15 1,-3 0,-40 8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5:36.4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0,'0'10,"1"0,1-1,0 1,0-1,1 1,0-1,0 0,6 10,43 71,-24-44,108 177,-98-151,-28-56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54.88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415 985,'-1'-4,"1"1,-1-1,0 0,0 0,0 1,-1-1,1 1,-1-1,0 1,0 0,0 0,-1-1,1 1,-1 1,1-1,-1 0,-5-3,-62-41,45 32,-122-87,129 88,1-1,1-1,1 0,0-1,-25-36,38 49,0-1,0 1,0-1,1 0,-1 1,1-1,0 0,0 0,1 0,0 0,0 0,0 0,0 0,1 0,-1 0,1 1,1-1,-1 0,1 0,0 1,0-1,0 1,0 0,1-1,0 1,-1 0,6-4,9-12,1 0,2 2,39-31,-38 33,-3 2,249-187,-228 176,1 1,0 2,2 2,1 1,51-14,-84 30,0 0,0 1,0 1,0-1,0 2,18 0,-24 0,0 1,0 0,0 0,0 0,0 1,0 0,-1-1,1 1,0 0,-1 1,0-1,0 1,0-1,0 1,0 0,0 0,0 0,-1 1,3 3,13 25,-2 1,-1 1,12 40,0 0,540 1195,-460-1040,-99-216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55.38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0 369,'2'-4,"0"1,0-1,0 1,0-1,1 1,-1 0,1 0,0 1,0-1,0 0,0 1,1 0,5-4,-2 2,42-27,1 2,76-31,-34 18,200-103,-268 133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55.91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1 831,'2'-2,"0"-1,0 0,1 1,-1 0,1-1,-1 1,1 0,0 0,0 1,0-1,0 0,0 1,4-2,4-2,949-432,-939 428,824-307,-774 296,-17 6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1:56.89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0 712,'99'-119,"-14"32,4 4,155-111,-199 162,2 3,1 2,1 2,2 2,0 2,1 2,1 3,57-10,-86 22,0 1,1 1,-1 1,0 1,1 1,-1 1,1 1,-1 2,0 0,-1 1,1 2,-1 0,-1 1,0 2,0 0,-1 1,0 2,-1 0,-1 1,0 0,-1 2,29 33,-26-23,0 0,-2 1,-2 1,0 1,-2 0,-1 2,-1-1,8 35,-15-43,-1 0,-1 1,-1 0,-1-1,-1 1,-1 0,-1 0,-2 0,0 0,-1-1,-1 1,-12 31,-6-2,-2-1,-3-1,-45 63,-116 135,176-233,-151 184,-241 227,322-352,80-67,14-9,18-9,590-281,-14-33,-515 273,2 5,1 4,182-56,-229 86,-16 3,1 1,42-4,-52 11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7:39.49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382 562,'15'0,"1"-1,-1 0,0-2,0 0,1 0,-2-1,20-9,-28 11,-1 0,0-1,1 0,-1 0,0 0,-1-1,1 1,-1-1,1 0,-1 0,0-1,-1 1,1-1,-1 0,0 0,0 0,-1-1,1 1,-1 0,0-1,0 0,0-5,0-7,-1 0,-1-1,-1 1,0 0,-2 0,0 1,-1-1,0 0,-2 1,0 0,-1 0,0 1,-1 0,-1 0,-1 1,0 0,-1 1,-1 0,0 0,-1 2,0-1,-1 2,0 0,-21-12,25 18,0 0,-1 1,1 1,-1 0,0 0,0 1,0 1,0 0,0 0,0 1,-21 2,24-1,0 0,-1 1,1 0,0 0,0 1,1 0,-1 0,0 1,1 0,0 0,0 1,0 0,1 0,-1 0,1 1,-6 7,-5 12,1 1,2 0,0 0,2 2,1 0,1 0,1 1,2 0,1 0,1 1,2-1,0 1,2 0,5 46,-2-67,0 1,1-1,0 0,0-1,1 1,0 0,1-1,0 0,0 0,0-1,11 12,0-3,0 0,1-1,31 22,-27-27,0 0,1-1,-1-1,1-1,1-1,0-1,-1-1,29 2,64 14,-98-15,1-1,-1-1,1 0,0-1,0-2,0 1,-1-2,1-1,0 0,-1-1,1 0,-1-2,31-12,-27 10,0 1,1 0,32-3,-12 2,11-1,-27 4,-1 0,1-2,36-13,-22 6,-22 10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40.44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76,'6'0,"0"-1,0 0,1-1,-1 0,0 0,0 0,-1 0,9-6,29-9,5 9,-1 2,1 2,84 4,7-1,-48-3,345-12,-401 16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41.07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0,'1'6,"-1"0,1-1,0 1,1-1,-1 0,1 1,0-1,0 0,1 0,3 5,37 50,-9-13,237 412,-234-399,-24-39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41.74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26 0,'-19'1146,"13"-766,6-348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42.78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103 1,'0'3,"-1"1,0 0,0-1,0 1,-1 0,1-1,-1 1,0-1,-2 4,-5 9,-5 20,1 1,2 0,1 1,2 0,-3 46,-1 196,13-245,1 1,1-1,2 0,2 0,1-1,1 1,2-2,26 54,-27-68,0 0,1-1,1 0,1-1,1 0,0-1,1-1,1 0,0-1,1-1,0-1,1 0,1-1,0-1,31 12,-39-18,1-1,-1 0,0-1,1 0,12 0,-22-2,0 0,0 0,0 0,0 0,0-1,0 1,0-1,0 1,0-1,0 0,0 0,0 1,0-1,-1-1,4-1,-5 2,1 0,0 0,0-1,-1 1,1 0,-1-1,1 1,-1 0,0-1,1 1,-1-1,0 1,0-1,0 1,0-1,0 1,0 0,-1-1,1 1,0-1,-1 1,1 0,-1-1,0 1,0-2,-5-9,-1 1,0-1,-1 1,0 1,0-1,-1 1,-1 1,0 0,0 0,0 1,-1 0,0 1,-22-10,-4-1,0 3,-1 0,-51-11,23 14,40 9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43.94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1 308,'80'-4,"107"-19,-71 7,826-68,5 35,-946 49,1735-25,-1567 26,-148-2,0 0,0 0,-1-2,1-1,0-1,-1 0,0-2,-1 0,1-1,-1-1,-1-1,0 0,19-15,-22 13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5:39.14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1 469,'0'-3,"1"1,0 0,0-1,0 1,0-1,1 1,-1 0,0 0,1 0,0 0,-1 0,1 0,0 0,0 0,0 1,3-3,42-28,-36 26,50-32,77-53,-118 78,0 1,0 1,30-12,-26 13,1-2,22-15,-30 15,2 1,-1-2,0 0,-1-1,0-1,19-23,-7 10,-13 17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44.89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652 22,'0'-2,"0"1,-1 0,1 0,-1 0,0 0,1 0,-1 0,0 0,0 0,0 0,0 0,0 0,0 0,0 0,0 1,0-1,0 0,0 1,0-1,0 1,-1-1,1 1,0 0,0-1,-1 1,1 0,0 0,0 0,-1 0,-1 0,-42 2,31 1,1 2,-1 0,1 0,1 1,-1 1,1 0,0 1,1 0,0 1,-20 20,4-2,2 2,-41 58,58-74,1 0,0 0,0 0,2 1,0 0,0 0,1 0,-2 19,5-25,0 0,0 0,1 0,0 0,1-1,0 1,0 0,1 0,0-1,0 1,0 0,1-1,1 0,-1 0,1 0,0 0,5 6,5 2,0-1,1 0,1-1,0-1,1 0,25 13,119 51,-98-49,63 29,178 84,-290-133,-1 0,0 1,-1 1,1 0,13 13,-25-21,1 1,0-1,-1 1,0-1,1 1,-1-1,0 1,0 0,0 0,0-1,0 1,0 0,-1 0,1 0,0 0,-1 0,0 0,1 0,-1 0,0 0,0 0,0 0,0 0,-1 0,1 1,-1-1,1 0,-1-1,0 1,1 0,-1 0,0 0,0 0,0-1,-1 1,1 0,0-1,-1 1,1-1,-1 1,1-1,-1 0,1 0,-1 0,0 1,0-2,-3 3,-12 6,-1-1,1 0,-1-1,-1-1,1-1,-1 0,0-2,-19 2,-163 1,146-6,-568-3,556-2,48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45.50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26,'4'0,"10"0,8 0,7 0,8 0,7 0,3 0,3 0,2 0,0 0,4 0,1-5,-5 0,-6 0,-8 0,-5 2,-14 1,-8 1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46.03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0,'12'20,"1"-1,1 0,0-1,20 19,12 16,34 58,105 193,-153-247,54 104,-78-144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46.61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0,'4'0,"6"5,5 4,1 7,1 4,2 2,3 7,5 7,3 6,5 0,0 1,4 2,-2-2,-2-5,-7-3,-8-5,-8-6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47.87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26,'4'0,"6"0,5 0,5 0,3 0,-3-4,0-6,-3-1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49.10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53,'7'-5,"-1"-1,1 1,0 1,1-1,-1 1,1 1,0-1,0 1,0 1,0-1,1 2,9-2,-3 0,0 2,0 0,0 1,0 1,0 0,16 3,-27-3,1 1,-1 0,1 0,-1 0,0 0,0 1,0-1,0 1,0 0,0 0,-1 1,0-1,0 1,0-1,0 1,0 0,-1 0,1 0,-1 1,0-1,0 1,1 6,3 12,-1 0,0 0,1 32,-4-29,13 131,-6-47,36 175,-41-269,0-1,1 0,1 0,0 0,1-1,1 0,0 0,19 24,-21-32,1 1,-1-1,1 0,1 0,-1-1,1 0,0-1,0 1,0-1,1-1,-1 0,1 0,0-1,0 0,0 0,16 0,-16-1,8 0,0 0,0-2,18-1,-32 1,0 1,0-1,1 0,-1 0,0 0,0-1,0 1,0 0,4-4,-6 4,0 0,0 0,0 0,0 0,0 0,0 0,-1-1,1 1,0 0,-1 0,1-1,-1 1,0 0,1 0,-1-1,0 1,0 0,1-1,-1 1,0-1,-1 1,1 0,0-3,-3 32,13 15,2 0,2-1,37 76,-22-53,184 349,32-17,143 262,-383-651,1 4,0 1,-1-1,0 1,3 16,-7-27,0 1,-1-1,1 1,-1-1,0 1,0-1,0 1,0-1,0 1,-1-1,1 0,-1 1,0-1,1 1,-1-1,0 0,-1 1,1-1,0 0,0 0,-1 0,0 0,1 0,-1 0,0-1,0 1,0 0,0-1,-2 2,-37 15,25-10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10.77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259 321,'-2'-42,"-3"1,-17-76,6 43,4 36,7 30,7 27,197 739,-11-54,-169-611,44 231,-52-249,-3 0,-4 99,-5-159,-1 0,-1 0,-1 0,0-1,-1 0,0 1,-1-2,-1 1,0-1,0 0,-2 0,-9 11,-2 0,-1 0,-1-2,-1-1,-44 33,58-48,0-1,0 0,0-1,-1 0,1 0,-1-1,0 0,0-1,-1 0,1 0,0-1,-1 0,1-1,0-1,-1 1,1-2,0 1,0-1,0-1,0 0,0 0,0-1,1-1,-14-7,8 4,2-1,-1-1,1 0,1 0,0-2,0 1,1-1,0-1,1 0,1-1,0 0,1 0,1 0,-12-31,12 20,2 0,0-1,1 0,2 0,1 0,0 0,2 0,1 0,2 0,0 0,10-33,0 16,2 0,2 1,2 1,1 0,43-60,-60 96,0 0,0 1,1-1,-1 1,1 0,0 0,0 0,0 1,1-1,-1 1,1 1,0-1,0 1,0 0,0 0,0 1,0-1,0 1,1 1,-1-1,0 1,0 1,1-1,-1 1,0 0,8 2,16 5,0 1,-1 2,0 0,30 19,-21-12,717 349,-737-358,81 34,-89-39,1 0,-1-1,1-1,0 0,0 0,0-1,13 0,-22-1,0 0,0-1,0 1,0 0,0-1,0 0,0 1,0-1,0 0,0 0,-1 0,1 0,0-1,-1 1,1 0,-1-1,1 1,-1-1,1 1,0-3,0 0,1 0,-2 0,1-1,0 1,-1-1,0 1,0-1,1-8,-2-8,0 1,-1-1,-5-25,5 34,-13-87,9 55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11.37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1 314,'0'-4,"0"-6,4-1,11-3,10-4,10-2,3-3,4-1,8 3,3-3,2-2,0 3,-1 2,-6 0,-6 3,-6 5,-5 1,-7 2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11.81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0,'0'9,"0"6,4 6,2 7,4 8,4 2,1 3,-4 3,2-1,3-5,-2-3,1-5,-2-2,-3-6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12.88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350 1,'-8'0,"1"2,0-1,0 1,0 0,0 0,0 1,0 0,1 0,-1 1,1 0,0 0,0 0,0 1,-9 10,-8 9,-37 49,58-70,-25 35,1 1,-22 44,39-63,0-1,1 1,1 1,1-1,0 1,-3 37,9-51,0 0,0 0,1 0,0 0,1 0,-1 0,1 0,0-1,1 1,0-1,0 0,0 1,1-1,0-1,0 1,0-1,1 1,0-1,0 0,0-1,12 8,8 5,1-1,1-2,47 19,-67-30,204 67,-65-25,-138-42,1 0,-1 1,0 0,0 0,0 0,-1 1,0 1,0-1,0 1,0 0,8 11,-11-12,-1 1,1 0,-1 0,-1 0,1 0,-1 0,0 1,0-1,-1 1,0 0,0-1,-1 1,1 0,-1-1,-2 14,-5 18,-1 0,-2 0,-1-1,-2-1,-26 51,-106 166,139-242,-103 152,88-135,-1-1,-1 0,-40 34,43-48,11-15,8 0,1 0,0 0,1 0,-1 1,0-1,0 0,1 0,-1 0,1 1,0-1,-1 0,1 1,0-1,0 1,0-1,2-1,15-32,9-18,-25 51,-1-1,1 1,0-1,0 1,0 0,0 0,0 0,0 0,0 0,1 0,-1 1,1-1,0 1,3-2,-4 3,1 0,-1 0,0 0,0 0,1 0,-1 1,0-1,0 1,0 0,0 0,0-1,0 1,0 0,0 1,0-1,0 0,-1 0,1 1,0-1,-1 1,1 0,2 3,30 47,-31-47,49 92,-4 2,-5 2,54 191,-57-132,35 309,-63 105,-12-557,0 0,2 0,0 0,1 0,0 0,1 0,1-1,13 29,-15-38,0-1,1 1,0-1,0 0,0 1,1-2,0 1,0-1,1 0,-1 0,1 0,0-1,1 1,-1-2,1 1,-1-1,1 0,0 0,0-1,1 0,-1 0,10 1,3-2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5:41.16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1,'27'30,"31"44,-8-9,22 26,-41-48,2-3,76 73,-93-99,-2-1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13.87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2 508,'0'-25,"-1"-19,1 1,3-1,1 1,19-78,-20 110,0 1,0 0,2 0,-1 1,1-1,0 1,1 0,0 1,1-1,0 1,0 0,0 1,1 0,0 0,1 0,0 1,0 1,0-1,0 2,1-1,0 1,0 1,0-1,0 2,16-3,-12 3,0 1,0 0,-1 1,1 0,0 1,0 1,0 0,-1 1,1 1,-1 0,0 0,0 2,0-1,-1 2,0 0,0 0,16 13,-15-8,0 0,-1 1,-1 0,0 0,0 1,-1 1,-1 0,0 0,-2 1,1 0,-2 0,0 1,5 27,-6-19,-1 0,-2 1,0-1,-2 1,-1-1,-1 1,-1-1,-1 0,-1 0,-1 0,-16 37,3-19,-2-1,-2-1,-1-1,-3-1,-41 48,67-87,0 1,1 0,-1 0,0 0,1-1,-1 1,1 0,-1 0,1 0,-1 0,1 0,-1 0,1 0,0 0,0 0,-1 0,1 0,0 0,0 0,0 0,0 2,1-3,-1 1,1 0,-1-1,1 1,0 0,-1-1,1 1,0-1,-1 1,1-1,0 1,-1-1,1 1,0-1,0 0,0 1,-1-1,1 0,0 0,1 0,58 1,-44-2,140 3,243 36,-305-17,-74-16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14.78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404 97,'0'-4,"0"0,0 0,-1 0,1 0,-1 0,0 1,0-1,0 0,-1 0,1 1,-1-1,0 1,0 0,0-1,-1 1,1 0,-1 0,1 0,-1 1,0-1,0 1,0-1,-1 1,1 0,0 0,-1 0,0 1,1-1,-1 1,0 0,-4-1,1 1,-1 0,0 0,0 0,0 1,1 0,-1 1,0 0,0 0,1 1,-1-1,0 2,1-1,0 1,-13 7,5 1,0 0,1 1,0 0,1 1,1 1,0 0,1 1,1 0,0 0,1 1,0 0,1 1,1 0,1 1,-7 31,5-14,2 1,1-1,2 1,1 0,2 0,2 0,6 40,-4-56,0-1,1 1,2-1,-1 0,2 0,1-1,0 0,1-1,23 30,-15-26,1 0,1-2,0 0,2-1,0-1,33 18,13 0,1-3,2-3,0-3,95 20,-163-45,0-1,0 1,0 0,0 0,0 0,0 0,0 1,-1-1,1 1,0-1,-1 1,1 0,-1 0,0 0,0 0,0 1,0-1,0 0,0 1,-1 0,1-1,-1 1,3 5,-4-5,0 1,0-1,0 1,-1-1,1 0,-1 1,0-1,0 0,0 0,0 1,-1-1,1 0,-1 0,0 0,1-1,-1 1,-1 0,1-1,0 1,-1-1,-3 3,-9 7,-1-2,0 0,-1-1,0-1,-1 0,1-1,-1-1,-1-1,1-1,-1 0,-20 1,-177-3,118-4,44-2,36-2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15.67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1 156,'19'-19,"1"1,1 0,1 2,0 0,37-18,-48 28,1 1,0 0,0 1,0 0,1 1,0 0,-1 1,1 1,0 0,0 1,0 0,0 1,23 4,-28-3,1 1,-1 0,-1 0,1 1,0 0,-1 0,0 1,0-1,0 2,0-1,-1 1,0 0,0 0,5 9,-7-11,-1 1,0 0,-1 0,1 0,-1 0,0 0,0 0,0 1,-1-1,0 1,0-1,0 1,-1 0,0-1,0 1,0 0,-1-1,1 1,-1-1,-1 1,-3 10,-17 26,-1-1,-2 0,-2-2,-53 60,-12-10,132-103,34-20,3 4,0 3,97-21,-70 21,14-12,-93 32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16.19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1,'0'4,"4"2,6 0,9-2,6-1,8-1,6-1,1 0,7-1,-1 0,1-1,-4 1,-5 0,-4-5,-8-1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17.09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0,'2'57,"2"0,3-1,3 0,21 73,-4-44,4-1,41 80,-63-146,0 0,1 0,1-1,0 0,1-1,28 28,-33-38,0 0,1-1,0 0,0 0,1-1,-1 0,1 0,0-1,0 0,0-1,0 0,0 0,1-1,-1 0,1 0,17-2,-18 0,-1 0,1 0,0 0,-1-1,1-1,-1 1,0-1,0-1,14-7,-17 7,-1 1,1-1,-1 0,0 0,0 0,0 0,-1-1,1 0,-1 1,-1-1,1-1,0 1,-1 0,0 0,2-12,2-6,9-43,-14 62,-1 1,0-1,0 1,0-1,0 1,0-1,-1 1,1 0,-1-1,0 1,0 0,-1-1,1 1,0 0,-4-5,5 8,-1-1,1 1,0 0,0-1,-1 1,1-1,0 1,-1 0,1 0,0-1,-1 1,1 0,0-1,-1 1,1 0,0 0,-1 0,1 0,-1-1,1 1,-1 0,1 0,0 0,-1 0,1 0,-1 0,1 0,-1 0,1 0,-1 0,1 0,0 0,-1 1,1-1,-1 0,-10 16,3 25,9-6,1 1,1-1,17 66,40 100,38 28,-58-143,-25-55,-1-6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18.06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0 734,'35'-2,"0"-2,58-12,-14 1,2240-318,-1383 178,213-25,-920 161,1 10,-1 10,425 57,-592-48,44 6,125 5,-223-21,-9-1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19.29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454 24,'-40'-2,"-46"-7,-17-2,96 10,-92 1,89 0,-1 1,1 0,0 1,0 0,0 1,1 0,-16 7,23-9,1-1,-1 1,1 0,0 0,-1 0,1 0,0 0,-1 0,1 1,0-1,0 0,0 0,0 1,0-1,0 1,1-1,-1 1,0-1,1 1,-1 0,1-1,0 1,-1 3,1-2,1 0,-1 0,1 0,0 1,0-1,0 0,0 0,1-1,-1 1,1 0,3 4,5 6,0-2,1 1,1-2,13 11,24 18,84 85,-118-107,0 1,-1 0,-2 1,0 1,-1 0,0 0,-2 1,12 38,-13-20,-1-1,-2 1,-2 0,-1 0,-2 0,-7 48,3-65,-1 0,-1 0,-1-1,0 0,-2 0,-1-1,0 0,-1-1,-2 0,0-1,0 0,-2-1,-22 20,33-33,-1-1,1-1,-1 1,0 0,0-1,0 0,0-1,0 1,0-1,0 0,-1 0,1 0,0-1,-1 0,1 0,0 0,-1 0,1-1,0 0,-1 0,-8-4,-6-1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19.92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1 144,'4'0,"6"0,10-4,5-2,3-3,10-1,7-3,-1-4,2 2,1-1,-3 2,-5 3,-4 0,-14 1,-9 3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20.46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1,'0'4,"4"6,2 10,-1 5,4 4,4 4,0 6,2 0,3 3,-2-3,-4-2,1-5,-2-2,1-7,-1-3,-2 0,-3-4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20.93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1,'4'0,"6"4,6 6,4 1,2 7,7 10,3 8,0-2,-2 1,4 0,-5-2,-2-3,-3-2,0-5,-4-3,-6 0,-1-4,-3-5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5:42.10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1,'13'0,"1"1,0 1,-1 0,1 0,-1 2,0 0,0 0,0 1,-1 1,1 0,-1 1,0 0,-1 0,0 2,0-1,17 20,-1-4,-2 2,-1 1,21 30,-37-47,-2 0,0 1,0 0,-1 0,0 0,-1 1,0-1,0 1,-2 0,1 0,-2 0,1 22,-2-28,-1-1,0 0,-1 1,1-1,-1 0,0 0,0 1,0-1,-1-1,0 1,0 0,0-1,-1 0,1 1,-8 5,-7 5,0 0,-31 18,1-1,-56 37,82-57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21.42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1,'11'0,"-1"2,1-1,-1 1,0 1,0 0,0 1,0-1,0 2,-1 0,0 0,15 11,9 9,48 47,-62-54,89 90,144 186,-244-284,-1 0,-1 1,0 0,0 0,-1 1,0 0,-1-1,0 2,-1-1,0 0,-1 1,-1-1,0 1,0-1,-2 1,1 0,-1-1,-1 1,-1-1,-3 14,-1-4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22.13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225 0,'-1'9,"0"-1,0 1,-1-1,0 0,-1 1,0-1,0 0,-5 8,-7 20,-34 117,8 2,6 1,-19 217,50-337,2 0,1 0,2 1,2-1,10 52,-10-73,1 0,1 0,1 0,0-1,1 0,0 0,1 0,0-1,1-1,1 1,0-1,1-1,0 0,1 0,13 8,14 12,-24-17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22.81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0,'0'60,"2"0,3-1,2 0,4 0,1 0,22 57,-10-50,4-1,2-2,3-1,2-1,4-2,1-2,4-2,1-1,3-3,72 60,-95-91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23.56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76 1,'-2'0,"0"0,-1 0,1 0,0 1,0-1,0 1,0 0,0-1,0 1,0 0,0 0,1 0,-1 1,0-1,0 0,1 1,-1-1,-2 4,1-1,0 1,0 0,0 0,1 0,-1 0,1 0,-1 6,-1 6,0 0,1 0,0 34,3-36,1 0,0 0,1-1,0 1,2-1,-1 1,2-1,0 0,1 0,0-1,1 0,0 0,1-1,15 19,-6-13,0 0,2-1,0-2,0 1,2-2,0-1,43 21,-24-16,-13-6,0 1,-1 0,-1 2,28 22,-50-34,0 0,-1 0,1 0,-1 0,0 0,0 1,-1-1,1 1,-1-1,1 1,-1 0,0 0,0-1,-1 1,1 0,-1 0,0 0,0 0,0 0,-1-1,1 1,-1 0,0 0,0 0,0-1,-1 1,-1 3,0 1,-1 0,0-1,0 1,0-1,-1 0,0 0,0-1,-1 1,0-1,0-1,-12 10,1-6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24.02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0 101,'4'0,"6"-4,10-2,5 0,3 2,10 1,7 1,4-4,2 0,6-3,-3-1,2-3,-4 2,-6 1,-8 4,-9 2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24.81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55,'7'-6,"1"0,0 1,0 0,0 0,0 1,1 0,0 1,-1 0,1 0,1 1,-1 0,15-1,16-1,67 5,-55 0,-37-1,99 5,-105-4,0 1,0-1,0 1,0 1,0 0,-1 0,1 0,-1 1,14 9,-18-9,0 1,-1-1,0 0,0 1,0 0,-1 0,1 0,-1 0,0 0,-1 0,1 0,-1 1,0-1,0 1,-1-1,1 0,-2 7,1 17,-8 53,7-76,-5 22,5-25,0 1,0-1,0 0,1 0,-1 0,1 0,0 1,0-1,0 0,1 5,-1-7,1 0,0 1,0-1,0 0,0 0,1 0,-1 0,0 0,0 0,1 0,-1-1,0 1,1 0,-1-1,1 1,-1-1,0 1,1-1,-1 0,1 0,0 0,-1 0,1 0,-1 0,1 0,-1 0,4-1,44-4,-1-2,1-2,59-19,28-6,115 2,-228 26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25.35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1,'4'1,"1"1,-1 0,1 1,-1-1,0 1,0 0,0 0,0 0,0 0,-1 1,0-1,0 1,6 8,1 1,396 491,-324-397,-65-86,-2 1,-1 0,0 1,-2 0,0 1,-2 1,-1 0,0 0,7 43,0 12,-3 1,3 117,-17-174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25.86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 0,'-1'79,"3"-1,5 0,2 0,39 151,-16-128,4-1,50 95,-65-154,1-1,2-1,2-1,1-1,3-2,0-1,44 38,-58-59,-1-1,1-1,1-1,0 0,20 8,-7-7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26.63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94 0,'-4'1,"0"-1,0 1,0 0,0 0,0 0,0 1,1-1,-1 1,0 0,1 0,-1 0,1 0,0 1,-1 0,1-1,0 1,1 0,-1 0,1 1,-1-1,1 1,0-1,0 1,0 0,1-1,-1 1,1 0,-1 5,0-3,0 0,1 0,0 0,0 1,1-1,-1 0,1 0,1 1,-1-1,1 0,0 1,1-1,-1 0,1 0,0 0,1 0,5 9,33 38,-30-41,0 1,0 0,-2 1,1 0,-2 0,0 1,-1 1,0-1,-1 1,7 28,-1 85,-11-114,-1 0,-1 0,0 0,-1 0,-1 0,-7 22,9-32,-2 0,1-1,-1 1,1 0,-1-1,-1 0,1 1,-8 6,-1-2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27.68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1 228,'4'-4,"10"-6,7-1,8-3,8-4,11-2,10-3,3-1,0-2,-1 5,-3 5,-3 6,-10 0,-8 1,-6 3,-5 2,-5 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5:42.62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1,'-1'79,"4"1,3 0,20 96,-21-152,2 1,0-1,2-1,0 1,2-2,0 1,2-1,0-1,1 0,1-1,2-1,-1 0,2-2,30 25,-14-21,0-1,1-2,1-1,1-2,66 18,-2 1,-84-28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28.52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0 133,'8'-6,"0"0,0 0,1 1,-1 1,1-1,0 1,1 1,10-3,14-7,7-4,2 3,75-17,-93 26,-1 1,1 2,-1 1,1 0,0 2,39 6,-52-4,1 1,0 0,-1 1,0 0,0 1,17 11,-24-14,0 0,-1 0,1 1,-1-1,0 1,0 0,0 0,0 1,-1-1,1 1,-1 0,-1 0,1 0,0 0,-1 0,0 1,1 6,-3-9,0 0,-1 0,1 0,-1 0,0 0,0-1,0 1,0 0,0 0,0-1,-1 1,1-1,-4 4,-9 23,14-28,0 0,0 0,0 0,0 0,0 0,0 1,1-1,-1 0,0 0,1 0,-1 0,1 0,-1 0,1 0,0 0,-1 0,1 0,0 0,0 0,0 0,-1-1,1 1,0 0,0-1,0 1,2 0,22 13,1 0,1-2,27 8,-23-9,-1 1,33 19,-33-13,-1 1,29 26,-47-36,-1 1,-1-1,1 2,-2 0,1 0,-1 0,-1 1,7 15,-13-24,0 0,0-1,0 1,0 0,-1 0,1 0,-1 0,0-1,0 1,0 0,0 0,-1 0,1 0,-1 0,1 0,-1-1,0 1,0 0,-1-1,1 1,0-1,-1 1,0-1,1 1,-1-1,0 0,0 0,-3 2,-7 6,-1 0,0-1,0-1,-19 8,-4 4,-19 15,-128 73,163-98,0-1,0-1,-1-1,-1-1,1 0,-1-2,-29 2,27-5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29.76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4778 1,'-9'6,"0"0,-1 0,0-1,1 0,-2 0,1-1,0-1,-1 1,-20 2,-15 6,-1089 314,-19-88,779-171,-127 17,185-23,259-48,-292 78,151-36,147-43,0-1,0-3,-1-2,0-3,0-1,-86-10,135 7,0 1,0-1,0 0,0 0,1-1,-1 1,0-1,1 0,-1 0,1 0,-6-4,7 4,0 1,1-1,0 0,-1 1,1-1,0 0,0 0,0 0,0 0,0 0,0 0,1 0,-1 0,0 0,1-1,0 1,0 0,0 0,0 0,0-1,0 1,1-3,3-9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30.96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103 845,'-4'-2,"0"-2,0 1,0 0,0-1,0 0,1 0,0 0,0 0,0 0,0-1,0 0,-1-5,-24-62,26 67,-4-15,0-1,1 0,2 0,0 0,1 0,1-31,1 40,1-1,1 1,1-1,-1 1,2 0,0 0,0 0,1 0,1 1,0 0,0 0,11-13,8-5,1 1,1 2,1 0,2 2,0 2,65-37,-50 35,0 2,2 3,0 1,86-19,-71 25,93-7,-128 17,0 2,0 1,-1 1,1 1,0 1,28 9,-45-10,-1 1,1 0,-1 1,0 0,-1 0,1 1,-1 0,0 1,-1 0,1 0,-2 0,1 1,-1 0,0 0,0 1,-1 0,0 0,-1 0,0 0,0 1,-1 0,3 18,2 16,-3-1,-1 1,-5 88,1-108,-18 261,1 100,16-378,1 0,1 0,0 0,0-1,0 1,0 0,1 0,0-1,1 1,-1-1,1 0,1 0,5 9,-5-11,0 0,0 0,1-1,-1 0,1 0,0 0,0 0,0-1,0 0,0 0,0 0,1-1,-1 1,1-1,-1-1,1 1,7-1,30 2,79-8,-104 4,0 0,0-2,-1 0,1-1,-1-1,0 0,17-10,-18-3,-15 19,-1 0,0 1,0-1,0 0,0 0,0 0,0 0,0 0,0 1,1-1,-1 0,0 0,0 0,0 0,0 0,0 0,1 0,-1 0,0 1,0-1,0 0,0 0,1 0,-1 0,0 0,0 0,0 0,1 0,-1 0,0 0,0 0,0 0,0 0,1 0,-1 0,0 0,0-1,0 1,0 0,1 0,-1 0,0 0,0 0,0 0,0 0,0-1,1 1,45 183,-24-102,157 540,70 289,-236-854,-2 0,-2 0,-3 1,-2 68,-5-115,-1 1,0-1,0 0,-1-1,-1 1,0 0,0-1,-1 0,0 0,0 0,-1-1,0 1,-1-1,-9 8,-12 11,-2-1,-45 30,52-39,-300 189,292-189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31.48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0 240,'5'0,"5"0,9-5,11-5,8-1,7-3,8-7,12-5,13-3,1 1,-5 0,-9 4,-13 7,-10 2,-13 4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31.99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1 104,'76'-3,"0"-5,135-29,-145 23,17-2,0 5,160-3,-218 14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33.79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1,'9'21,"0"0,2-1,0 0,25 31,-5-6,-30-43,357 558,-44 29,-294-544,-2 1,-3 1,-1 0,-2 1,7 67,-16-78,-1 0,-2 0,-2 1,-1-2,-2 1,-2 0,-18 62,12-59,-2-1,-2 0,-1-1,-1-1,-36 50,51-82,0 0,0 0,0-1,-1 1,0-1,0 0,0-1,0 1,0-1,-10 4,12-6,1 0,-1-1,1 1,-1-1,1 0,-1 1,1-1,-1-1,1 1,-1 0,1 0,-1-1,1 0,0 1,-1-1,1 0,0 0,-1 0,1 0,0-1,0 1,0-1,0 1,0-1,0 0,1 0,-1 1,-1-4,-4-5,1 0,0 0,0 0,1-1,0 0,1 0,1-1,0 1,0-1,1 1,-1-17,1-6,2 0,6-59,-5 90,0-1,0 1,0 0,1-1,-1 1,1 0,0 0,0 0,0 0,0 0,1 1,-1-1,1 1,0-1,-1 1,1 0,0 0,0 0,1 0,-1 1,0-1,0 1,1 0,-1 0,1 0,6 0,6-2,-1 0,1 2,-1 0,1 1,15 1,-10 2,1 1,-1 1,0 1,-1 1,0 1,0 0,22 13,130 90,-130-82,37 26,-12-6,3-3,1-3,107 47,-172-87,0-1,-1 0,1 0,1-1,-1 0,0 0,0 0,0 0,0-1,11-1,-15 0,1 0,-1 1,0-1,0-1,0 1,0 0,-1 0,1-1,0 1,0-1,-1 1,1-1,-1 0,1 1,-1-1,0 0,0 0,0 0,0 0,0 0,0-1,-1 1,1 0,-1 0,1 0,-1-1,0 1,0 0,0 0,0-1,0-3,-10-66,5 41,-1-10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34.28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0 116,'5'0,"5"0,5 0,9 0,9-9,3-2,-1 0,3-2,3-3,0 1,-9-1,-4 2,-8 3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34.80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0,'2'20,"2"-1,0 0,0 0,2 0,0 0,2-1,17 32,7 21,127 276,-156-341,9 21,-3-5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35.93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330 1,'-28'-1,"0"2,0 1,0 1,-40 10,60-11,0 1,1-1,-1 1,1 1,0 0,0 0,0 0,0 1,1-1,0 2,0-1,0 1,0 0,1 0,0 0,1 1,-1 0,1 0,0 0,-3 9,3-5,1-1,-1 1,2 0,-1 0,2 0,-1 0,2 1,-1-1,2 0,-1 1,2-1,-1 0,2 0,-1 0,1 0,1 0,0-1,9 16,-1-6,2 0,1-1,0 0,1-2,1 0,1 0,33 23,119 71,-121-83,-1 3,-2 1,75 69,-116-96,0 1,0-1,0 1,-1 0,0 1,0-1,0 1,-1 0,0 0,0 0,-1 0,0 0,0 1,-1-1,0 1,0-1,-1 1,0 9,-2-3,-1 1,0-1,-1 0,-1 0,0-1,-1 1,0-1,-14 20,-240 365,254-391,11-19,14-21,-18 32,1-1,-1 0,0 0,1 1,-1-1,1 1,-1-1,1 1,0-1,0 1,0 0,0 0,-1 0,1 0,1 0,-1 1,0-1,0 1,0-1,0 1,3 0,-4 0,1 1,0-1,0 1,-1 0,1 0,-1 0,1 0,-1 0,1 0,-1 1,1-1,-1 0,0 1,0-1,0 1,0-1,0 1,0 0,1 2,5 12,-1 1,-1 0,-1 0,3 20,-4-23,105 740,-105-728,36 715,-38-704,-1-17,1 0,1 0,1 0,0 0,2 0,0-1,9 21,-10-31,1 0,-1-1,2 0,-1 0,1 0,0-1,1 1,0-2,0 1,0-1,1 0,0 0,0-1,1 0,-1-1,14 6,-3-4,0-1,0 0,1-2,-1 0,1-1,27-1,-25-1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50.41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0 281,'524'-31,"-3"-37,75-8,106-25,-692 98,-11 2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5:43.4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1,'2'5,"1"0,-1-1,1 1,0-1,0 1,1-1,-1 0,1 0,6 5,4 5,464 503,-470-509,0 1,1-2,0 1,0-1,1 0,-1-1,18 8,-24-13,1 0,0 0,0 0,-1-1,1 1,0-1,0 0,0 0,0 0,0-1,-1 0,1 1,0-1,0-1,-1 1,1 0,-1-1,1 0,-1 0,0 0,1 0,-1 0,0-1,0 1,-1-1,4-3,29-30,45-59,-79 93,1 0,-1 0,0 0,1 0,-1 0,0 0,0 0,-1 0,1 0,0 0,-1-1,1 1,-1 0,1-3,-1 4,-1 0,1 1,0-1,0 0,-1 0,1 0,0 1,-1-1,1 0,-1 1,1-1,-1 0,1 1,-1-1,1 1,-1-1,0 1,1-1,-1 1,0-1,1 1,-1 0,0-1,0 1,-1-1,-4 0,-1 1,1-1,0 1,-1 0,1 0,-1 0,1 1,-6 2,-12 2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51.07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0,'2'16,"1"-1,0 0,0 0,2 0,0 0,1-1,11 21,-1 2,133 295,198 323,-308-580,-29-49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52.21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19 0,'-1'1,"0"-1,0 0,0 1,0-1,0 1,0-1,0 1,0 0,0-1,0 1,0 0,1 0,-1 0,0-1,1 1,-1 0,1 0,-1 0,1 0,-1 0,1 0,-1 0,1 0,0 0,0 0,0 0,-1 1,1-1,0 0,1 1,0 38,12 6,3 0,1 0,44 77,-31-63,166 319,21 44,-178-344,66 148,-92-194,-2 0,-2 0,-1 1,-1 1,2 37,-9-48,-2 0,0 1,-1-1,-2 0,0-1,-2 1,0-1,-2 0,0 0,-23 37,3-12,-2-1,-2-1,-61 63,76-88,-40 38,52-54,1 0,-1-1,0 0,0 0,0-1,0 1,-1-1,-11 3,16-5,1-1,-1 0,0 0,0 0,1 0,-1 0,0-1,0 1,1 0,-1-1,0 0,1 1,-1-1,1 0,-1 0,0 1,1-1,0-1,-1 1,1 0,0 0,-1 0,1-1,0 1,0 0,0-1,0 1,0-1,1 0,-1 1,0-1,1 0,-1-2,-4-10,1 0,0-1,-1-17,0 6,-40-181,39 171,2 0,2-1,3-64,-1 97,1-1,0 1,0 0,0 0,0-1,0 1,1 0,0 0,0 0,0 1,0-1,1 0,-1 1,1 0,0-1,0 1,0 0,1 1,-1-1,1 1,-1-1,1 1,0 0,0 0,0 0,0 1,0 0,0 0,9-2,7 1,-1 0,1 1,-1 1,1 1,24 4,49 9,-2 5,160 53,167 93,-227-85,-187-79,123 46,-110-42,1 0,-1-1,1-1,0-1,24 1,-40-3,0-1,1 1,-1 0,1-1,-1 1,1-1,-1 0,0 1,0-1,1 0,-1-1,0 1,0 0,0-1,0 1,0-1,0 1,-1-1,1 0,1-2,0 0,-1-1,0 1,0-1,0 1,-1-1,1 1,-1-1,0 0,0-9,-1-7,0-1,-2 0,-6-35,7 51,-34-133,25 106,-4-17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52.70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0 122,'0'-4,"4"-2,6-4,10 0,1-2,2-5,1 2,-4-1,-1 2,1 3,-3 4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53.21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0,'1'1,"0"-1,0 1,0-1,0 1,0-1,0 1,-1-1,1 1,0 0,0 0,0-1,0 1,-1 0,1 0,0 0,-1 0,1 0,-1 0,1 0,-1 0,1 2,11 33,-6-17,156 309,-97-184,93 184,-152-317,0-1,1 0,0-1,0 1,11 9,-4-8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54.23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171 0,'-5'0,"-1"0,0 1,1 0,-1-1,1 2,0-1,-1 1,1 0,0 0,0 0,0 1,0 0,0 0,1 0,-1 0,-4 5,3-1,0 0,0 1,0-1,1 1,1 0,-1 1,1-1,-5 18,1 2,2 1,0 0,3 1,0-1,2 36,3-24,1 0,3 0,1 0,2 0,2-1,2-1,1 0,2 0,1-2,3 0,0-1,3-1,1-1,1-1,59 57,-36-45,-19-20,27 32,-50-51,0 1,0 1,-1-1,0 1,-1 0,0 0,0 0,-1 1,0-1,2 10,-4-12,-1 1,1-1,-2 1,1-1,-1 1,0-1,0 0,-1 1,0-1,0 0,0 0,-1 0,0 0,-7 10,-7 8,0-1,-24 23,8-7,-143 179,176-217,-1 0,1 0,-1 0,0-1,1 1,-1 0,0 0,1 0,-1-1,0 1,0-1,0 1,0 0,0-1,0 1,0-1,0 0,0 1,0-1,0 0,0 1,0-1,0 0,-1 0,1-1,1 1,-1-1,0 0,1 0,-1 1,1-1,0 0,-1 0,1 0,0 0,-1 1,1-1,0 0,0 0,0 0,-1 0,1 0,0 0,0 0,1 0,-1 0,0-5,0 1,1 0,0 0,0 1,0-1,1 0,-1 0,1 0,4-7,-4 10,-1 1,1 0,-1-1,1 1,0 0,-1 0,1 0,0 0,0 0,0 1,0-1,0 0,0 1,0 0,0-1,0 1,0 0,0 0,0 0,0 0,0 0,0 1,0-1,-1 1,1-1,0 1,3 1,6 2,-1 1,0 1,16 10,-21-12,20 14,-1 1,-1 2,-1 0,-1 1,0 2,-2 0,17 28,101 194,-65-92,-7 4,-6 2,54 245,-102-357,59 232,-51-217,3-1,40 79,-59-133,1-1,0 0,0 0,1-1,8 9,-11-13,1 1,0-1,0 0,0 0,0 0,0-1,0 1,0-1,1 0,-1 0,0 0,1 0,-1 0,6 0,10-1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58.53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72,'502'0,"-492"-1,0 0,0 0,-1-1,1-1,-1 0,1 0,-1-1,0 0,17-10,40-16,-46 24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3:59.62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0,'3'56,"1"-1,3 0,3 0,2-1,2 0,2-1,3-1,2-1,40 71,-57-115,1 0,0 0,0 0,1-1,0 0,0 0,0 0,1-1,-1 0,1 0,1-1,-1 1,1-2,-1 1,1-1,0 0,0-1,1 0,-1 0,0-1,1 0,-1 0,0-1,1 0,-1-1,12-1,-15-1,0 1,0-1,-1 1,1-1,-1-1,0 1,0-1,0 1,0-1,0 0,-1-1,0 1,0 0,0-1,0 0,2-7,6-12,15-49,-25 70,14-54,-2 0,-3-1,4-71,-12 161,2 0,1 0,10 36,-1-4,1-1,3-2,35 78,19 68,-57-161,-9-30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00.15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203 0,'-5'105,"-5"0,-40 173,44-244,-121 928,123-804,4-135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01.11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28,'180'-14,"-17"0,-138 14,-1 1,1 1,0 0,36 10,-59-11,1-1,-1 1,1-1,-1 1,1 0,-1 0,0 0,0 0,1 0,-1 0,0 1,0-1,0 1,0 0,-1-1,1 1,0 0,-1 0,1 0,-1 0,0 0,1 1,-1-1,0 0,0 1,-1-1,1 0,0 1,-1-1,0 1,1-1,-1 5,-2 3,0 0,0 0,-1-1,0 1,0 0,-8 13,6-12,4-10,1-1,0 1,-1 0,1 0,0 0,0 0,0 0,0 0,0 0,0 0,0 0,0 0,0 0,0 0,0 0,0 0,1 0,-1 0,1 0,-1 0,0-1,1 1,-1 0,1 0,0 0,-1-1,1 1,0 0,-1 0,1-1,0 1,0-1,0 1,-1-1,1 1,0-1,0 0,0 1,2 0,50 11,-22-5,-13-1,0 1,-1 1,0 1,0 0,19 15,-33-22,0 0,-1 1,1-1,0 0,-1 1,0 0,0-1,1 1,-2 0,1 0,0 0,0 0,-1 0,0 1,0-1,0 0,0 1,0-1,-1 1,1-1,-1 1,0-1,0 1,0-1,-1 1,1-1,-1 1,0-1,0 0,0 1,0-1,-1 0,1 0,-1 0,0 0,-4 6,-9 10,-1 0,0 0,-2-2,0 0,-29 20,3-6,-69 34,87-51,-1-2,0-1,0-1,-1-1,0-2,0 0,-1-2,0-2,-43 1,45-4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02.04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1 439,'370'-22,"-172"6,1574-107,-592 36,-742 20,-49 4,-320 55,-1-3,76-22,-118 25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5:44.3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1 199,'4'0,"2"-4,4-6,0-5,2-1,5 3,-2 0,1 1,-2-1,1 1,-2-1,1 2,2 2,3-2,3-2,1-4,-3 1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03.02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604 22,'-1'-1,"1"0,-1 0,1-1,-1 1,1 0,-1 0,0 0,0 0,1 0,-1 0,0 0,0 0,0 0,0 1,0-1,0 0,0 1,0-1,-1 0,1 1,0-1,0 1,-1 0,1-1,0 1,0 0,-1 0,1 0,0 0,-3 0,-41 2,32 2,0 1,0 1,1 0,0 0,0 1,1 1,0 0,-11 10,-78 80,93-91,-35 37,2 2,-40 59,70-91,2 0,0 1,0-1,1 2,1-1,1 1,0 0,1 0,0 0,2 0,0 1,1-1,0 20,2-32,0 1,0-1,0 0,0 0,1 0,-1 0,1 0,0 0,0-1,1 1,-1-1,1 1,0-1,0 0,0 0,0 0,0 0,0-1,1 1,0-1,-1 0,8 3,9 3,-1-1,2 0,31 5,-1 0,7 5,-21-7,-1 1,0 2,46 24,-80-36,1 0,-1 1,1-1,-1 1,0 0,0-1,0 1,0 0,0 0,0 0,0 1,-1-1,1 0,-1 1,1-1,-1 1,0-1,1 4,-2-4,0 1,0-1,0 0,0 0,-1 1,1-1,0 0,-1 0,0 0,0 1,1-1,-1 0,-1 0,1 0,0 0,0-1,-3 4,-4 3,0 0,-1-1,0 0,0-1,0 0,-1 0,-15 6,-70 36,67-31,-1-3,-1 0,0-2,-48 13,48-20,0-1,0-2,-42-1,49-2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03.42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50,'49'0,"83"1,-1-5,154-26,-203 17,-48 9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04.60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477 386,'-58'19,"26"-15,1-1,-1-2,0-1,-64-8,86 7,-1-1,0 0,1 0,-1-2,1 1,0-1,0 0,1-1,-1-1,1 1,0-1,0-1,1 0,0 0,0 0,1-1,0 0,-8-12,13 16,0 0,0 0,0 0,1 0,0-1,0 1,0 0,0-1,1 1,-1-1,1 1,0-1,1 1,-1-1,1 1,0 0,0-1,0 1,0 0,1 0,0 0,0 0,0 0,0 0,1 0,-1 1,1-1,0 1,0-1,5-3,10-9,1 1,0 1,0 1,31-15,-47 26,23-11,0 1,1 2,1 0,-1 2,1 1,1 1,-1 1,55-1,-62 5,1 2,-1 0,0 1,-1 1,1 1,0 1,-1 0,0 2,0 0,-1 2,0 0,33 21,-40-20,1 1,-2 0,0 0,0 1,-1 1,0 0,-2 0,1 1,-1 0,-1 0,-1 1,0 0,-1 0,0 0,-1 1,-1-1,0 1,0 24,-3-16,0 0,-2 0,-1 0,-1 0,0 0,-2-1,-1 0,-1 0,-1-1,-1 0,-22 37,30-56,-73 116,-112 137,184-251,0-2,0 1,-1 0,0 0,1-1,-1 0,-1 0,1 0,0-1,-1 1,-7 2,10-4,-1-1,1 0,-1 0,1 0,0 0,-1-1,1 1,-1-1,1 1,-1-1,1 0,0 0,0 0,-1 0,1 0,0-1,0 1,0 0,0-1,1 0,-1 1,0-1,1 0,-1 0,-1-3,-3-2,1 0,0 0,0-1,0 1,1-1,0-1,1 1,0 0,-3-15,5 20,1 0,-1 0,1 0,0 0,0 0,0 0,1 0,-1 0,1 0,-1 0,1 0,0 0,0 0,1 1,-1-1,0 0,1 1,0-1,-1 1,1-1,0 1,0 0,1 0,-1-1,0 2,1-1,-1 0,1 0,-1 1,1 0,3-2,62-23,0 4,115-23,-129 32,36-2,1 4,1 3,149 8,-216 1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05.71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0 195,'4'-1,"0"0,-1 0,1 0,0 0,-1 0,1-1,-1 1,0-1,4-2,14-7,78-27,-9 2,1 4,132-27,-221 58,1 0,-1 1,1-1,-1 1,1-1,-1 1,1 0,-1 0,1 0,-1 1,1-1,-1 1,1-1,-1 1,0 0,1 0,-1 0,0 0,0 0,1 0,-1 1,0-1,0 1,0-1,2 4,-1 0,-1 0,0 1,0-1,-1 0,0 0,0 1,0-1,0 1,-1-1,0 1,0 5,-5 127,0-49,11 126,-4-190,1-1,1 1,2-1,0 1,2-2,0 1,2-1,1-1,23 38,-26-48,1 0,1-1,0 0,0-1,1 0,0-1,1 0,0-1,0 0,1 0,0-2,0 0,25 8,-22-10,0-1,1 0,-1-1,0-1,1-1,-1 0,0-2,1 1,-1-2,0 0,0-1,16-6,-8 1,0 0,-1-2,43-26,-58 32,-1 0,0 0,0-1,-1 0,1 0,-1-1,-1 1,1-1,-1-1,0 1,-1-1,0 0,0 0,5-16,-7 9,-7 20,-8 28,10-7,1 1,1-1,1 1,1-1,1 1,12 49,56 157,-49-170,169 427,-57-160,-131-326,0 0,0 1,-1-1,0 1,0-1,0 1,0 0,-1-1,0 1,0 0,0-1,0 1,-1-1,-1 7,-1-5,-1 1,1-1,-1 0,0-1,0 1,-1-1,0 1,0-2,-5 6,-493 386,406-326,-2-3,66-49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06.30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0 381,'35'-1,"-1"-2,1-1,54-14,99-40,-78 22,503-198,-539 210,-69 22,-6 1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06.85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0,'1'5,"1"0,-1-1,1 1,0-1,0 1,0-1,1 0,0 0,4 6,4 6,522 740,-462-664,73 125,-130-190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11.42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108 0,'32'36,"-3"2,-1 0,45 82,-40-58,-2 2,-3 0,36 127,-52-144,-2 0,-3 0,-1 1,-3-1,-1 1,-8 75,3-98,-1-1,0 0,-2 0,-1 0,-12 28,16-46,0 0,0 0,0 0,0-1,-1 1,0-1,0 0,-1 0,0 0,1-1,-1 0,-1 0,1 0,-1 0,1-1,-1 0,0 0,0-1,0 1,-1-1,1-1,0 1,-1-1,-8 1,-167-9,161 6,15 0,0 1,0-1,0 0,0-1,0 1,0-1,0 0,-8-5,12 6,1 0,0 0,0 0,-1 0,1 0,0 0,0 0,0-1,0 1,0 0,0-1,1 1,-1-1,0 1,1-1,-1 1,1-1,-1 1,1-1,0 1,0-1,0 0,0 1,0-1,0 0,0 1,0-1,0 1,1-1,-1 1,1-1,-1 0,1 1,0 0,0-1,0 1,1-2,10-16,1 2,0 0,1 0,27-23,3-4,-37 37,0-1,1 2,0-1,0 1,0 0,1 1,0 0,0 0,1 1,-1 0,1 0,13-2,-8 3,-1 2,1-1,-1 2,1 0,-1 1,1 0,26 6,-3 4,0 2,0 2,-1 1,-1 1,43 29,-31-16,-18-9,2-2,0-1,1-2,1-1,46 14,-78-28,1 0,0 0,0-1,0 1,0-1,0 0,-1 0,1 0,0 0,0 0,0 0,0-1,0 0,0 1,-1-1,1 0,0-1,-1 1,1 0,0-1,-1 1,0-1,1 0,-1 0,0 0,0 0,0 0,0 0,0-1,-1 1,1-1,-1 1,1-1,-1 1,0-1,0 0,0 0,0-3,3-13,-1 1,-1 0,-1-1,-2-36,0 35,-1-82,2-167,4 243,1 7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11.96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1 152,'0'-4,"4"-6,6-1,1-3,7 0,1 0,1 1,2 3,1-1,1 1,1-2,-4-2,-6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12.53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1,'0'4,"5"2,0 8,5 6,5 8,3 8,4 6,2 5,1 3,1 1,0 1,-5-5,-1-1,1-4,-5-6,-4-3,-4-9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13.75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178 47,'0'-2,"0"0,0 0,-1 0,1 0,0 1,-1-1,1 0,-1 0,1 0,-1 1,0-1,0 0,0 0,0 1,0-1,0 1,0-1,0 1,-1 0,1-1,-1 1,1 0,-1 0,1 0,-1 0,0 0,1 0,-1 0,0 1,0-1,1 1,-1-1,0 1,0 0,0-1,0 1,-3 1,1-1,0 0,-1 0,1 1,0 0,-1 0,1 0,0 0,0 1,0-1,0 1,0 0,1 0,-1 1,0-1,1 1,-4 4,0 0,1 1,0 0,1 1,0-1,0 1,1 0,0 0,0 1,1-1,1 1,0-1,0 1,0 0,1 0,1 0,0 0,0 0,1 0,2 9,0-2,1-1,1-1,0 1,1-1,1 0,0 0,1 0,1-1,0-1,19 23,92 84,-71-73,66 80,-108-118,0 1,-1 0,0 1,0-1,-1 1,0 0,-1 1,3 14,-5-21,-2 0,1 0,-1 1,1-1,-2 0,1 0,0 0,-1 0,0 0,0 0,-1 0,1 0,-1 0,0-1,0 1,-1-1,1 1,-1-1,0 0,0 0,-6 6,-164 157,171-165,1 0,-1-1,1 1,-1-1,0 0,0 0,1 0,-1 1,0-2,0 1,0 0,0 0,0-1,-4 2,6-3,-1 1,0 0,0 0,0 0,1 0,-1-1,0 1,0 0,1-1,-1 1,0 0,0-1,1 1,-1-1,1 0,-1 1,0-1,1 1,-1-1,1 0,-1 1,1-1,0 0,-1 1,1-2,-2-4,0 0,1 1,0-1,0 0,1 0,-1 0,1 0,2-10,-2 13,0 1,0-1,0 1,1-1,-1 1,1 0,0-1,-1 1,1 0,0 0,0-1,1 1,-1 0,0 0,1 0,-1 0,4-3,-3 5,-1-1,0 1,1-1,-1 1,0-1,1 1,-1 0,1 0,-1-1,1 1,-1 0,1 1,-1-1,1 0,-1 0,0 1,1-1,-1 0,1 1,-1 0,2 0,5 4,-1-1,0 1,-1 0,1 1,-1 0,0 0,0 0,7 11,6 13,-1 1,-1 1,-2 1,-1 0,-1 1,-2 1,7 36,28 256,-36-223,41 494,-2-22,-48-565,-1-4,1 0,0 1,0-1,1 0,5 14,-6-19,0 0,0 0,1-1,-1 1,1 0,-1 0,1-1,0 1,-1-1,1 1,0-1,0 0,0 0,0 0,0 0,1 0,-1 0,0-1,0 1,0-1,1 1,3-1,95 18,-69-11,1-1,42 2,-49-8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29.54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1019 1,'-19'1,"1"1,0 0,0 2,1 0,-1 1,1 1,-24 10,-8 9,-52 33,22-8,3 3,2 4,-90 88,127-108,2 2,1 1,3 2,1 1,2 2,2 0,-31 74,31-34,24-78,1 0,0-1,0 1,1 0,0 0,0 0,0-1,1 1,0 0,3 10,-4-16,1 1,-1-1,1 0,0 1,0-1,-1 0,1 0,0 1,0-1,0 0,0 0,0 0,0 0,0 0,0-1,1 1,-1 0,0 0,1-1,-1 1,0-1,1 1,-1-1,3 1,-1-1,1 0,-1 0,1-1,-1 1,1-1,-1 0,0 0,1 0,-1 0,4-2,8-5,1-1,-1-1,16-13,-25 19,37-33,-2-3,-1-1,-2-2,-2-2,54-89,-78 112,0 0,-2-1,9-28,11-25,-29 74,0-1,0 1,0 0,0-1,1 1,-1 0,1 0,0 0,-1 0,1 0,0 1,0-1,0 0,0 1,0 0,1-1,-1 1,0 0,1 0,-1 0,4 0,-2 0,-1 1,1 0,-1 1,1-1,-1 1,1-1,-1 1,0 0,1 0,-1 1,0-1,1 1,4 3,4 3,0 1,-1 1,0 0,0 1,-1 0,10 14,629 868,-518-709,-8 6,109 227,-225-404,36 88,-40-93,-1 0,0 0,0 0,0 0,-1 0,-1 0,1 0,-1 1,-1-1,-1 11,1-16,0 0,0 0,-1 0,1-1,-1 1,0 0,1-1,-1 0,0 1,-1-1,1 0,0 0,-1 0,1 0,-1 0,1-1,-1 1,0-1,1 0,-1 0,0 0,0 0,0 0,0-1,0 1,0-1,0 0,0 0,-4 0,-9 0,0-1,0 0,0-2,-21-4,-1-5,0 0,1-3,1-1,0-1,-49-34,-154-128,199 146,2-1,2-2,1-2,1-1,2-1,-32-57,50 73,1 0,2-2,0 1,2-2,1 1,1-1,1 0,2 0,0-1,2 0,1 1,2-1,4-34,3 9,2 1,2 1,3 0,2 1,2 1,30-56,-36 80,1 2,1-1,0 2,2 0,1 1,1 1,0 0,2 1,0 2,1 0,0 1,2 1,40-19,-54 30,0 0,1 1,0 0,-1 0,1 2,0-1,0 1,0 0,0 1,0 1,0 0,0 0,0 1,12 3,-9 1,0 0,0 0,0 1,-1 1,0 0,-1 1,1 0,-2 1,18 19,22 28,-3 1,-2 3,54 95,92 213,-10-16,-174-339,-4-5,1-1,0 0,0 0,0 0,1 0,0-1,1 0,12 10,-19-17,0 0,0 0,0 0,0 0,0 0,0 0,0 0,1 0,-1 0,0 0,0 0,0 0,0 0,0 0,0 0,0 0,1 0,-1 0,0 0,0 0,0 0,0 0,0 0,0 0,0 0,0 0,1 0,-1 0,0 0,0 0,0 0,0 0,0 0,0 0,0-1,0 1,0 0,0 0,0 0,1 0,-1 0,0 0,0 0,0 0,0-1,0 1,0 0,0 0,0 0,0 0,0 0,0 0,0 0,0 0,0-1,0 1,0 0,0 0,0 0,0 0,0 0,-1 0,1 0,0-1,0 1,0 0,-4-15,-8-17,-58-113,6-3,-67-231,108 292,3 0,4-2,4 1,-1-147,13 225,1-1,0 0,0 0,1 1,0-1,1 1,0 0,1-1,0 1,1 1,0-1,0 1,1 0,0 0,1 0,0 1,0 0,1 1,0-1,0 1,1 1,0 0,0 0,0 0,1 2,-1-1,1 1,1 0,-1 1,0 0,1 1,0 0,-1 1,1 0,0 0,12 2,-6 1,0 1,0 0,0 1,0 1,-1 1,0 0,0 1,0 1,-1 0,0 1,0 1,-1 0,-1 1,0 1,12 13,20 25,-1 2,54 86,-79-111,224 379,-40-58,-195-336,-6-6,1-1,1 0,-1-1,0 1,1-1,0 1,0-1,1 0,-1 0,7 3,3-1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5:45.27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1,'11'0,"1"0,-1 0,0 1,1 1,-1 0,0 0,0 1,0 1,-1-1,1 2,-1 0,0 0,0 1,0 0,-1 0,0 1,9 9,49 44,-4 2,-2 3,-3 2,64 98,-108-141,-1 0,-1 1,-1 0,-2 0,0 1,-2 1,6 38,-10-48,-1-6,0-1,-1 1,0 0,-1 20,-3-8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14.96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225 698,'1'-2,"1"0,0 0,-1-1,1 1,-1 0,0-1,0 1,0-1,0 1,0-1,0 0,-1 1,1-1,-1 0,0 0,0 1,0-1,0 0,0 0,0 1,-1-1,1 0,-1 1,0-1,0 1,0-1,0 1,-1-1,1 1,-1-1,1 1,-1 0,0 0,0 0,-2-2,-9-10,0 2,-1 0,-30-21,38 29,-16-11,5 5,1-2,-29-25,42 35,1-1,-1 1,1 0,0-1,0 1,0-1,0 0,1 1,-1-1,1 0,-1 0,1 0,0 0,0-1,1 1,-1 0,1 0,-1 0,1-1,0 1,0 0,0 0,1-1,1-4,2 2,0 0,1 0,-1 1,1 0,1 0,-1 0,1 0,0 1,0 0,0 1,0-1,10-3,12-9,55-35,3 3,1 5,2 3,154-47,-210 75,-27 9,0 1,1-1,-1 1,1 0,-1 0,1 1,0 0,-1 0,15 1,-20 0,1 1,-1 0,1 0,-1-1,0 1,1 0,-1 0,0 0,0 1,1-1,-1 0,0 0,0 1,0-1,0 0,-1 1,1-1,0 1,-1-1,1 1,0 2,8 40,-8-37,17 176,5 24,-23-206,101 557,-90-518,21 52,-31-90,11 29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15.63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1 353,'0'-2,"1"0,-1 0,1 0,-1-1,1 1,0 0,0 0,0 1,0-1,1 0,-1 0,0 0,1 1,-1-1,1 1,0-1,2-1,37-24,-31 21,56-29,0 4,2 2,82-22,-22 6,-57 17,-31 12,1 1,70-17,-94 30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16.22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0 615,'1'-2,"-1"1,1-1,0 0,-1 1,1-1,0 0,0 1,0-1,0 1,0 0,1-1,-1 1,0 0,1 0,-1 0,0 0,3-2,33-18,-29 16,960-448,-917 431,-7 3,-12 4,1 1,0 2,65-15,-94 27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17.18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0 276,'1'-6,"0"0,0 1,0-1,0 1,1 0,0-1,0 1,1 0,-1 0,1 0,0 1,1-1,-1 1,1-1,6-4,8-9,1 2,24-16,-25 19,1-2,1 2,0 1,1 0,0 1,0 2,1 0,1 1,0 1,23-3,-34 8,1 1,-1 0,0 1,1 0,-1 1,1 0,-1 1,0 0,0 1,0 1,0 0,0 0,-1 1,0 1,0 0,0 0,-1 1,17 15,-14-11,0 1,0 1,-2 0,0 0,0 1,15 26,-23-33,0 0,0 1,-1-1,0 0,0 1,0-1,-1 1,-1 0,1-1,-1 1,0 0,-1-1,0 1,0 0,0-1,-1 1,-5 12,-6 6,-1-1,-1-1,-2 0,0-1,-1-1,-26 25,19-19,-1-4,22-21,-1 0,1 1,0 0,0 0,0 0,1 1,-1-1,1 1,-3 7,6-12,0 1,0-1,0 0,0 1,0-1,0 1,0-1,1 0,-1 1,0-1,0 0,0 1,1-1,-1 0,0 1,1-1,-1 0,0 0,0 1,1-1,-1 0,1 0,-1 1,0-1,1 0,-1 0,0 0,1 0,-1 0,1 0,-1 1,0-1,1 0,-1 0,1 0,-1 0,1-1,-1 1,0 0,1 0,-1 0,1 0,-1 0,0 0,1-1,-1 1,0 0,1 0,-1 0,1-1,25-7,31-19,-1-3,90-63,-84 51,10-17,-56 46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18.41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1 497,'44'-2,"0"-3,-1-1,62-17,-21 5,1812-258,-1502 239,512-41,-860 75,-1-2,0-1,80-24,-104 23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19.37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429 22,'0'-1,"-1"0,1 0,-1 0,1 0,-1 0,1 0,-1 0,1 1,-1-1,0 0,0 0,1 0,-1 1,0-1,0 0,0 1,0-1,0 1,0-1,0 1,0 0,0-1,0 1,0 0,0-1,0 1,-3 0,-31-3,23 4,0 0,0 1,1 1,-1 0,0 0,1 1,0 1,0 0,0 0,0 1,1 1,0 0,1 0,-18 17,4-2,0 2,2 1,1 1,-22 36,32-48,2 1,0 0,1 1,0 0,-6 26,12-37,0-1,0 1,0-1,1 1,-1-1,1 1,0-1,1 1,-1-1,1 0,0 1,0-1,0 1,0-1,1 0,0 0,0 0,0 0,0 0,1 0,0-1,-1 1,1-1,0 1,8 4,9 4,2-1,0-1,0-1,1-2,0 0,0-1,25 3,-4 1,-18-5,36 10,-58-14,0 1,0 0,-1-1,1 1,0 0,-1 1,1-1,-1 1,0-1,0 1,0 0,3 4,-5-6,-1 1,1 0,0-1,-1 1,1 0,-1 0,0-1,1 1,-1 0,0 0,0 0,0-1,-1 1,1 0,0 0,-1-1,1 1,-1 0,1 0,-1-1,0 1,0-1,0 1,0-1,0 1,-1 1,-38 41,28-31,-25 32,25-30,0 0,-19 17,27-28,-1 0,1-1,-1 1,0-1,0 0,0-1,-1 1,1-1,-1 0,1-1,-1 1,-6 0,-7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19.84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0 164,'5'0,"4"0,7 0,3 0,13-4,12-2,13 1,9-8,2-6,2-4,-3 2,1 1,-7-2,-10 4,-13 5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20.75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0 195,'1'-3,"-1"0,1 0,0 1,0-1,1 0,-1 1,0-1,1 1,-1 0,1-1,0 1,0 0,3-3,30-25,-14 15,0 2,1 1,1 1,0 0,1 2,26-7,-1 3,0 3,54-6,-100 16,-1 0,1-1,-1 1,1 0,-1 0,1 0,-1 0,1 1,-1-1,1 1,-1 0,1-1,-1 1,0 0,1 0,-1 1,0-1,0 0,0 1,0-1,0 1,0 0,0-1,-1 1,2 2,-2-1,0 0,0-1,0 1,0 0,-1-1,1 1,-1 0,0 0,0-1,0 1,0 0,0 0,-1 0,1-1,-1 1,0 0,0-1,0 1,0-1,0 1,-1-1,-1 4,-11 12,-13 21,27-38,-1 0,1 0,0 0,0-1,0 1,0 0,0 0,0 0,0 0,0-1,0 1,0 0,0 0,0 0,1-1,-1 1,0 0,1 0,-1 0,0-1,1 1,-1 0,1-1,-1 1,1 0,-1-1,1 1,0-1,-1 1,1-1,0 1,-1-1,1 0,0 1,0-1,-1 0,1 1,0-1,0 0,0 0,-1 0,1 0,0 0,0 0,0 0,0 0,0 0,59 8,-29-5,-1 1,-1 2,38 12,-59-16,0 2,0-1,0 1,-1 0,0 0,1 1,-2 0,1 0,0 1,-1 0,0 0,7 10,-11-13,-1 0,1 1,0-1,-1 1,0-1,0 1,0 0,0-1,0 1,-1 0,0-1,1 1,-2 0,1 0,0-1,-1 1,1 0,-1-1,0 1,0 0,-1-1,1 1,-1-1,0 0,0 0,0 1,0-1,0 0,-1-1,-3 5,-12 11,-1-1,-1 0,-44 27,42-29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21.91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1 579,'0'-4,"1"0,0-1,0 1,0 1,1-1,-1 0,1 0,0 0,0 1,0-1,0 1,1 0,-1-1,5-2,45-42,-47 44,482-340,-325 237,-160 105,0 1,0-1,0 1,0-1,0 1,0 0,0 0,0 0,0 0,0 0,1 1,-1-1,0 1,1-1,-1 1,0 0,1 0,2 0,-3 2,-1-1,1 1,-1 0,0 0,1-1,-1 1,0 0,0 1,0-1,0 0,0 0,-1 0,1 0,-1 1,1-1,-1 0,0 1,0-1,0 3,35 370,-19-253,78 429,-79-492,2-1,3-1,2-1,3-1,2-1,3-1,42 58,-56-91,1 0,0-1,2-1,0-1,1 0,1-2,0 0,25 12,-17-13,0-1,2-2,-1 0,1-2,62 9,-90-18,0 1,0-1,0 1,0 0,0 0,-1 1,1-1,-1 0,1 1,-1 0,1-1,-1 1,0 0,0 0,0 0,0 1,0-1,0 0,-1 1,1-1,-1 1,2 3,2 6,-1 0,-1 1,0-1,1 14,1 3,242 894,-58-247,-146-459,-40-186,0 1,-2-1,-2 1,-8 60,5-78,0 0,0-1,-2 0,1 0,-2 0,0 0,0-1,-1-1,0 1,-13 12,-15 14,-60 47,76-68,-157 128,56-49,-172 177,266-241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31.45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1 195,'9'-1,"0"0,0-1,0 0,0-1,0 0,-1 0,15-8,25-8,310-68,-123 34,-226 51,-6 1,1-1,-1 1,0 0,1 1,-1-1,0 1,1-1,-1 1,1 0,-1 0,0 0,1 1,-1-1,1 1,-1 0,0 0,4 2,3 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5:46.2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1,'259'284,"-199"-217,365 495,-237-295,-137-187,-40-64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32.65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95,'17'-1,"-1"-1,1 0,-1-2,1 0,22-9,41-10,2 11,1 3,131 4,-201 4,0 0,1-1,-1-1,18-5,-14 3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57.35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526 49,'-2'-2,"0"0,0 0,1 1,-1-1,-1 0,1 1,0-1,0 1,-1 0,1 0,0 0,-1 0,1 0,-1 0,1 1,-6-1,1-1,-10-4,1 1,-1 1,0 1,-35-3,48 6,0 0,0 0,0 0,0 1,0-1,0 1,0 0,1 0,-1 1,0-1,0 1,1 0,-1 0,1 0,0 0,-1 1,1-1,0 1,0 0,1 0,-1 0,1 0,-1 0,1 1,0-1,0 1,-2 4,-1 8,0 1,1-1,1 0,1 1,0 0,1 19,1-2,2 1,6 33,-1-42,0-1,1-1,2 0,0 0,22 34,-21-39,0 0,-1 1,-2 1,1-1,-2 1,-1 1,-1-1,3 26,-8-41,0 1,-1 0,0-1,0 1,-1 0,0-1,0 0,0 1,-1-1,0 0,0 0,0 0,-1-1,0 1,-5 4,-9 11,-2-1,-30 23,10-8,-14 18,22-21,-64 50,95-81,0 0,0 0,0-1,0 1,0 0,0-1,0 1,0-1,-1 1,1-1,0 0,0 1,0-1,-1 0,1 0,0 0,0 0,0 0,-1 0,1 0,0 0,0 0,0-1,-1 1,1 0,0-1,0 1,0-1,0 0,0 1,0-1,0 0,0 1,0-1,0 0,0 0,0 0,1 0,-1 0,0 0,1 0,-1 0,1 0,-1 0,1 0,-1-1,1 1,-1-2,1 1,-1 0,1 0,-1 0,1 0,0 0,0-1,0 1,0 0,0 0,0 0,1 0,-1 0,1 0,-1 0,1 0,0 0,0 0,0 0,0 0,0 0,0 0,1 1,-1-1,0 1,1-1,0 1,-1-1,1 1,2-2,-1 2,-1 0,0 0,1 0,0 0,-1 0,1 0,-1 1,1 0,0-1,-1 1,1 0,0 0,-1 0,1 1,0-1,-1 1,1-1,-1 1,1 0,-1 0,3 1,0 1,-1 0,1 1,-1-1,0 1,-1 0,1 0,-1 0,1 0,-1 1,2 4,6 13,-1 0,-1 0,10 39,-18-56,24 105,-5 2,6 141,-19-179,39 549,-47-620,1-1,1 1,-1 0,0-1,0 1,1-1,0 1,-1-1,1 1,0-1,0 1,0-1,1 0,-1 1,1-1,-1 0,1 0,-1 0,1 0,0 0,0-1,0 1,0-1,1 1,-1-1,0 0,0 1,4 0,2-1,1 0,-1 0,1-1,-1 0,1-1,-1 1,11-4,-13 3,22-3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58.03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0,'2'28,"1"0,1 0,11 35,4 33,4 61,43 159,-25-188,-37-109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58.75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1 375,'105'-6,"202"-36,-176 20,531-82,-276 18,53-9,-431 95,-5 0,1 0,0-1,-1 1,1-1,-1 1,1-1,0 0,-1 0,1-1,-1 1,0-1,0 0,4-2,-8 1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5:00.07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814 1,'-52'-1,"-92"5,127-2,1 0,0 2,0 0,0 0,0 2,-25 12,22-9,1 1,1 1,0 1,-30 26,41-32,1 0,0 0,0 1,0 0,1 0,0 0,0 0,1 1,0 0,0-1,1 1,0 0,0 0,1 0,-1 10,2-7,0 0,0 0,1 0,1-1,0 1,0 0,1-1,0 0,1 1,0-1,1 0,10 16,4 0,2 1,43 41,-37-40,40 51,-44-52,8 9,-31-35,1 1,0 0,-1-1,1 1,-1-1,1 1,-1 0,0-1,0 1,0 0,0 0,0-1,0 1,0 0,0-1,-1 1,1 0,-1-1,1 1,-1-1,0 1,1 0,-1-1,-1 2,-3 4,0 0,0 0,0 0,0-1,-1 0,0 0,-1-1,1 0,-1 0,0 0,0-1,-1 0,1 0,-1-1,0 0,0 0,0-1,0 0,0-1,-16 2,-28-2,0-2,0-2,-52-10,22 3,65 8,1-1,0-1,-23-7,32 8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5:00.60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1 100,'4'0,"6"0,5 0,5 0,7-4,8-6,6-1,6 1,6-1,3 0,2 2,-7 3,-6-1,-7-1,-6 2,-4 2,-6 1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5:01.85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142 55,'33'0,"-27"0,-22 0,0 1,0 1,-29 7,-29 2,75-12,1 1,-1-1,0 1,0-1,0 1,1-1,-1 0,0 0,0 1,0-1,0 0,0 0,-1 0,1 0,0 0,0 0,-1-1,1 1,0 0,-1 0,1 0,-1-1,0 1,1 0,-1-1,0 1,0 0,0-1,0 1,0 0,0 0,0-1,0 1,-1 0,1-1,0 1,-1 0,1 0,-1-1,1 1,-1 0,0 0,1 0,-1 0,0 0,0 0,0 0,0 0,0 0,0 0,0 0,0 1,0-1,0 0,-1 1,1-1,0 1,0 0,-1-1,1 1,0 0,0-1,-1 1,1 0,0 0,-1 0,-2 1,15-5,0 0,1 1,-1 1,1 0,-1 0,1 1,-1 0,1 1,0 1,-1 0,1 0,-1 1,1 1,-1 0,0 0,0 1,0 1,16 8,1 3,-1 1,0 2,-2 0,0 2,33 35,-38-33,0 0,-2 2,-1 0,-1 1,-1 0,-2 2,0-1,-2 2,-1-1,-1 2,7 47,-10-39,-2 0,-1 1,-3-1,0 1,-3-1,-1 1,-2-1,-18 62,16-77,-1 1,-1-1,-1-1,-21 34,26-47,-1 1,0-1,0 0,-1-1,0 0,-1 0,1-1,-2 0,1 0,-1-1,0 0,-11 4,9-7,0 0,1-1,-1 0,0-1,0 0,0-1,0-1,0 0,0 0,0-1,-22-7,30 7,0-1,0 0,0 0,0 0,1-1,-1 1,1-1,0 0,0 0,0 0,1 0,-1-1,1 1,0-1,0 1,1-1,-1 0,1 0,0 1,0-1,1 0,-1 0,2-7,-2 1,1 1,1-1,0 1,1-1,0 1,0 0,1-1,0 1,1 1,5-11,-6 15,1 0,-1 0,1 0,1 1,-1 0,0 0,1 0,0 0,0 1,0-1,0 1,1 1,11-5,4 0,1 1,34-5,-4 1,6-1,79-4,-107 12,37-11,-50 9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5:03.11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0 430,'1'-4,"-1"0,1-1,1 1,-1 0,1-1,-1 1,1 0,0 0,0 0,1 0,0 1,-1-1,5-4,43-39,43-26,197-145,-284 214,0 0,1 0,0 0,0 1,0 0,0 1,10-3,-16 5,1-1,0 1,0 0,-1 0,1 0,0 0,0 0,-1 0,1 0,0 0,0 1,-1-1,1 1,0-1,-1 1,1 0,-1 0,1 0,-1 0,1 0,-1 0,0 0,1 0,-1 0,0 1,0-1,0 0,0 1,0-1,0 1,0-1,-1 1,1 0,0-1,-1 1,1 2,3 22,-1-1,-1 0,-1 0,-1 1,-5 33,2-25,-16 214,-13 407,32-627,1 0,2 0,0 0,2-1,10 32,-14-53,2 1,-1-1,1 0,0 0,0 0,1 0,-1 0,1-1,1 1,-1-1,1 0,0-1,0 1,0-1,1 0,-1 0,1-1,0 1,0-1,0-1,1 1,-1-1,1 0,-1 0,1-1,9 1,-7-1,1-1,0 0,0 0,0-1,12-3,-20 4,0 0,0-1,0 1,-1-1,1 1,0-1,0 0,0 0,-1 0,1 0,-1 0,1 0,-1 0,1 0,-1-1,0 1,1 0,-1-1,0 1,0-1,0 0,0 1,0-1,0 0,-1 0,1 1,-1-1,1 0,-1 0,0 0,1 0,-1 0,0-3,-4-5,-2 16,-2 19,8-8,1 0,0 0,1-1,0 1,9 28,35 81,-33-91,10 23,33 95,-51-133,0 0,-2 1,0-1,-1 1,-1 37,-2-51,0 0,0 0,-1-1,1 1,-2-1,1 1,-1-1,0 0,0 0,-1 0,-7 9,-4 2,0 0,-23 17,-7 9,-58 82,91-114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5:03.98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0 153,'116'-6,"219"-40,-123 12,-122 23,164-29,-230 33,-16 3,-12 1,-8 1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5:04.45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1,'2'8,"0"0,0 1,1-1,0 0,0 0,1 0,0-1,0 1,6 6,10 21,40 89,107 240,-131-280,-30-65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5:47.59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1,'6'2,"-1"1,1 0,-1 0,0 1,0 0,0 0,0 0,-1 0,1 1,-1-1,6 9,-1-2,62 62,28 31,324 378,-355-420,-55-51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5:05.34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1 205,'0'-2,"1"0,0 1,0-1,0 1,0-1,0 1,0-1,0 1,1 0,-1 0,0-1,1 1,-1 0,1 0,-1 0,1 0,2 0,29-15,83-20,-57 19,114-49,-146 47,-22 15,-1 0,1 1,0 0,-1 0,1 0,7-2,-11 4,0 1,0 0,0 0,0 0,1 0,-1 0,0 0,0 0,0 0,0 0,0 0,1 1,-1-1,0 0,0 1,0-1,0 1,0-1,0 1,0-1,0 1,0 0,0 0,-1 0,1-1,0 1,0 0,-1 0,1 0,0 0,-1 0,1 0,-1 0,1 2,17 38,23 84,-10-26,54 204,-4-12,-71-263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5:05.83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72,'5'0,"0"-4,5-2,4 1,5-4,2 0,3 2,2-3,0 1,0 2,-5 1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5:06.68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76,'28'-2,"1"-1,-1-1,38-11,37-6,52 4,194 3,-325 15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5:07.78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79,'11'-8,"1"0,-1 1,1 0,1 1,14-6,-13 6,-1 1,0 1,1 0,-1 0,1 1,0 1,0 1,0 0,0 0,0 2,0 0,0 0,0 1,-1 1,1 0,-1 1,1 0,-1 2,0-1,-1 1,1 1,20 15,-10-5,-1 0,-1 1,-1 2,0 0,-2 1,0 1,-1 0,-2 1,0 1,11 26,-22-44,-1 1,0 0,-1 1,1-1,-1 0,-1 1,1-1,-1 1,-1-1,1 1,-1-1,-1 1,1 0,-1-1,0 1,-1-1,-2 8,-1-6,0 0,0 0,0-1,-1 0,0 0,-1 0,0-1,0 1,-1-2,1 1,-2-1,-11 7,-5 3,-48 31,-75 65,144-108,0-1,0 1,0 0,1 1,-1-1,1 1,-3 6,6-10,-1 0,1-1,0 1,-1 0,1 0,0 0,0 0,0 0,0-1,-1 1,1 0,1 0,-1 0,0 0,0 0,0 0,0-1,1 1,-1 0,1 1,0-1,0 0,0 0,0 0,0 0,0 0,0-1,1 1,-1-1,0 1,0 0,1-1,-1 0,0 1,1-1,-1 0,0 0,1 0,1 0,9 0,0-1,-1-1,1 0,0 0,-1-1,1-1,12-6,42-10,38-9,-70 18,41-7,-35 7,-24 6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5:09.49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156 0,'-1'1,"0"-1,0 0,0 1,0-1,0 0,0 1,1-1,-1 1,0-1,0 1,0 0,1-1,-1 1,0 0,1 0,-1-1,1 1,-1 0,1 0,-1 0,1 0,0-1,-1 1,1 0,0 0,0 0,-1 0,1 1,-4 33,3-29,-2 430,4-396,12 150,53 263,-47-376,-10-46,-1 0,4 38,-11-62,0 0,-1 0,0 0,0 0,-1 1,0-1,0 0,-1 0,1-1,-2 1,1 0,-1 0,0-1,0 0,-5 7,0-5,-1 0,-1-1,1 0,-1 0,0-1,-1-1,0 1,1-2,-2 0,1 0,0-1,-18 3,26-6,1 1,-1-1,1 0,-1-1,1 1,0 0,-1-1,1 1,0-1,-1 0,1 1,0-1,-1 0,1-1,0 1,0 0,0 0,0-1,-3-3,2 2,0-1,1 0,-1 0,1 0,0 0,0 0,0-1,1 1,-3-9,1-4,1-1,1 1,0-1,2-25,3 16,1 0,1 1,1-1,1 1,12-26,-18 47,0 0,0 0,1 0,-1 1,1-1,0 0,1 1,-1 0,1 0,0 0,0 0,0 1,0 0,1-1,-1 1,1 1,0-1,0 1,0 0,0 0,0 0,1 1,-1 0,0 0,1 0,-1 0,1 1,-1 0,0 0,1 1,-1 0,1 0,-1 0,0 0,1 1,-1 0,0 0,0 0,0 1,-1-1,7 6,128 103,-94-71,2-3,86 53,-124-86,-1 0,1 0,0-1,0 0,0-1,0 0,1 0,15 0,-21-1,0-1,0 0,0-1,-1 1,1-1,0 1,0-1,0 0,-1 0,1-1,-1 1,1-1,-1 0,1 0,-1 0,0 0,0-1,0 1,0-1,-1 0,1 1,-1-1,4-5,6-18,0-1,-2 0,12-46,1-2,28-103,-50 175,0-18,-4 19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5:10.43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88,'4'0,"6"0,6 0,4 0,3 0,1 0,7-4,1-2,4 1,8-4,2 1,-8-4,-1 1,-3 2,-3 3,-2 2,-6-3,-8 1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5:11.42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0,'0'5,"4"0,2 10,4 9,4 6,0 1,-2 1,1-2,2-2,-1 0,-3-2,-3 0,-3-1,-3-4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5:12.58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222 37,'1'-2,"-1"1,0-1,0 0,0 1,0-1,-1 0,1 1,0-1,-1 1,1-1,-1 1,1-1,-1 1,0-1,1 1,-1 0,0-1,0 1,0 0,-3-3,3 4,0-1,0 1,-1 0,1-1,0 1,0 0,-1 0,1-1,0 1,-1 0,1 0,0 1,-1-1,1 0,0 0,0 1,-1-1,1 1,-2 0,-2 2,0-1,0 1,0 0,1 1,-1-1,1 1,0 0,0 0,0 0,-4 7,2 2,0 0,1 0,0 0,1 1,1-1,0 1,1 0,1 0,0 0,0 0,2 0,0 0,0 0,1 0,1 0,0 0,6 13,10 26,2 0,50 89,-64-129,44 77,-25-47,-2 0,-2 1,-2 1,24 80,-43-117,0 1,0 0,-1 0,0 0,-1-1,0 1,0 0,-1 0,0-1,0 1,-1-1,0 0,-1 0,1 0,-2 0,1 0,-1-1,-6 7,-12 15,-1-2,-55 48,71-68,-18 16,-2 3,-1-1,-46 30,73-54,0 0,1 1,-1-1,0 0,0 0,0-1,0 1,0 0,0 0,0-1,0 0,0 1,0-1,0 0,0 0,0 0,0 0,0 0,0 0,0-1,0 1,0-1,0 1,0-1,0 0,0 0,0 0,0 0,1 0,-1 0,0-1,1 1,-1 0,1-1,-1 1,1-1,0 0,0 1,0-1,0 0,0 0,0 0,0 0,0 0,0-2,0 0,0 1,1 0,-1 0,1 0,0 0,0-1,0 1,0 0,0 0,1 0,-1 0,1-1,0 1,0 0,0 0,1 0,-1 0,1 1,-1-1,1 0,0 1,0-1,0 1,0-1,1 1,-1 0,1 0,-1 0,1 0,3-1,-4 2,1 0,-1-1,1 1,-1 1,1-1,0 0,0 1,-1-1,1 1,0 0,0 0,0 0,-1 0,1 0,0 1,0-1,-1 1,1 0,0 0,4 2,-3-1,-1 1,1 0,-1 0,1 0,-1 0,0 1,0-1,0 1,-1 0,1 0,2 6,3 10,0 0,-2 0,0 0,4 29,8 69,3 147,-17 121,-5-349,2 0,1-1,2 1,1-1,19 67,-20-95,0 0,0-1,1 1,0-1,0 0,1 0,-1 0,2-1,-1 0,1 0,0 0,0-1,0 0,1-1,0 1,-1-2,2 1,-1-1,12 3,1-2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5:13.33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0,'0'4,"0"6,0 6,0 3,0 4,0 6,5 3,1 4,-1 0,4 7,0 1,2 1,0-3,3-4,-2-5,-3-2,-3-4,-2-6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5:14.23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0 227,'12'-1,"-1"0,1-1,19-6,29-3,298-35,-243 28,284-23,-328 34,112-27,-82 13,94-5,-140 20,-27 3,-3 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5:48.8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0 203,'1'-9,"0"1,1-1,0 1,0-1,1 1,0 0,1 0,-1 0,2 0,-1 1,1 0,9-12,-8 11,1 1,0-1,0 1,1 0,-1 1,1 0,1 0,-1 1,1 0,15-6,-10 8,0 0,0 1,0 0,0 1,1 1,-1 0,0 1,0 1,1 0,-1 1,-1 0,1 1,0 1,-1 0,0 1,0 0,0 1,-1 1,0 0,-1 0,0 1,0 1,-1 0,0 0,0 1,13 21,-17-20,-1 0,-1 1,0 0,0 0,-1 0,-1 1,0-1,-1 1,-1-1,-1 22,-2 2,-2-1,-15 61,4-47,-2 0,-44 86,61-128,14-16,30-32,-25 22,252-212,-149 128,69-43,-166 126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5:17.92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628 74,'0'-3,"0"1,0-1,0 0,-1 0,1 0,-1 0,0 0,1 1,-1-1,0 0,-1 1,1-1,0 1,-1-1,0 1,1 0,-1-1,0 1,-4-4,2 4,0 0,0 0,0 0,0 0,0 0,0 1,-1 0,1 0,0 0,-1 0,-7 1,-5 0,1 1,-1 1,1 0,-1 2,-29 9,10 0,0 2,1 2,1 1,-45 31,58-34,0 1,1 0,1 2,0 1,1 0,1 1,-20 32,34-47,0-1,0 1,1 0,-1 0,1 0,0 1,1-1,-1 0,1 1,0-1,1 1,-1-1,1 1,0-1,0 1,1-1,-1 1,1-1,1 1,-1-1,1 0,0 1,0-1,0 0,1 0,0-1,0 1,0 0,0-1,1 0,0 0,0 0,4 4,39 32,2-2,1-1,2-4,86 44,62 39,-196-114,127 92,-114-80,-2-1,0 2,0 0,-2 1,20 28,-32-42,-1-1,1 0,-1 1,1-1,-1 1,0-1,0 1,1-1,-1 1,0-1,0 1,0-1,-1 1,1-1,0 1,0-1,-1 1,1-1,-1 1,0-1,1 1,-1-1,0 0,0 0,0 1,0-1,0 0,0 0,0 0,0 0,0 0,0 0,-1 0,-1 0,-56 33,40-25,-19 10,-1-2,0-1,-1-3,-1-1,-62 10,8-9,-126 2,158-18,42-3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5:18.76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47,'4'0,"6"0,6-4,4-2,3 1,1 0,2 2,0-3,1-1,-1 1,-5 2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5:19.82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26,'4'-3,"0"0,0 1,0-1,1 1,-1 0,1 0,0 0,0 0,-1 1,1 0,0 0,0 0,0 1,0-1,6 2,78 7,-85-7,25 4,0 1,0 1,-1 2,30 14,-46-18,0 1,0 0,-1 1,0 0,0 1,0 0,-1 1,-1 0,1 1,-1 0,10 16,-15-20,0 1,-1 1,0-1,0 0,-1 1,1-1,-2 1,1 0,-1 0,0-1,-1 1,0 0,0 0,-3 14,2-16,-1-1,1 1,-1-1,0 1,0-1,-1 0,0 0,0 0,0 0,0 0,-1-1,0 1,0-1,0 0,0 0,-1-1,1 1,-1-1,0 0,-8 3,7-3,-27 16,31-7,19 2,103 38,28 16,-103-41,-1 1,-1 2,-2 2,-1 2,-2 1,41 49,-77-82,0 1,0-1,0 1,0 0,0-1,-1 1,1 0,-1 0,0 0,0 0,0 0,0 0,0 1,-1-1,0 0,1 0,-1 6,-1-7,0 0,1 0,-1 0,0 0,0 0,0 0,-1-1,1 1,0 0,-1 0,1-1,-1 1,1-1,-1 1,0-1,0 0,0 0,0 0,1 0,-1 0,-1 0,1 0,0-1,0 1,0-1,-2 1,-15 3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5:21.17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1 114,'6'-1,"1"-1,-1 0,0 0,1 0,-1-1,0 0,-1 0,10-6,19-9,6 3,1 2,0 2,0 1,1 3,0 1,68 0,-83 7,-1 1,1 2,-1 1,0 1,-1 1,1 1,-1 1,-1 2,0 0,0 1,-1 2,-1 0,24 21,-27-19,-1 0,-1 1,-1 1,0 0,-2 2,0-1,-1 2,-1 0,0 0,-2 1,-1 1,-1-1,0 1,6 40,-10-24,-2 0,-2 0,-1 0,-11 64,3-18,7-70,2 1,0-1,0 1,2-1,0 0,0 1,2-1,0 0,0-1,2 1,13 26,-14-32,0-1,1 0,-1-1,2 1,-1-1,1 0,0-1,1 0,-1 0,1 0,0-1,1 0,-1-1,1 0,0 0,0-1,0 0,1 0,18 2,-22-4,1 0,-1-1,0 0,1 0,-1 0,1 0,-1-1,0 0,1-1,7-2,-12 3,1-1,0 0,-1 0,1 0,-1 0,0 0,0-1,0 1,0-1,0 1,0-1,-1 1,1-1,-1 0,0 0,0 0,0 0,0 0,0 0,-1 0,0 0,1-6,1-25,-1 0,-5-45,13 126,3 0,33 85,-16-50,30 82,114 222,121 136,-279-498,61 110,-68-117,0 0,-2 0,0 1,0 0,-2 1,2 18,-5-34,-1 0,0-1,0 1,0-1,0 1,0-1,0 1,-1 0,1-1,-1 1,0-1,0 1,0-1,0 0,0 1,-1-1,1 0,0 0,-1 0,0 0,1 0,-1 0,0 0,0-1,0 1,0-1,-1 1,-2 1,-6 1,0-1,1 0,-1 0,-1-1,-16 1,-16 4,-2 6,25-7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33.73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1,'4'0,"6"0,5 0,5 0,3 0,6 0,2 0,1 0,-1 0,-2 0,-1 0,-2 0,0 0,-1 0,0 0,0 0,-4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34.23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 0,'-1'16,"0"0,2 0,0-1,1 1,0 0,2-1,0 1,0-1,1 0,14 26,64 116,79 139,-153-280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34.86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1 152,'7'-7,"1"1,0 0,0 1,0 0,1 0,0 1,0 0,0 0,13-3,13-2,43-4,-50 9,667-64,-442 63,-233 5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35.97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656 19,'0'-1,"0"0,-1 0,1 0,0 0,-1 0,1 0,-1 0,1 1,-1-1,0 0,1 0,-1 1,0-1,1 0,-1 1,0-1,0 0,0 1,1-1,-1 1,0 0,0-1,0 1,0 0,0-1,0 1,0 0,0 0,0 0,0 0,0 0,0 0,0 0,0 0,0 1,0-1,0 0,0 0,-1 1,-41 11,25-2,0 1,0 1,1 1,1 0,0 1,-26 30,-74 105,65-75,3 3,-62 134,88-159,2 2,2 0,3 1,2 0,-8 79,20-130,1 1,0 0,0 0,0 0,1 0,-1 0,1-1,1 1,-1 0,1-1,-1 1,1-1,0 1,1-1,-1 0,1 0,5 5,-3-3,1 0,0-1,1 0,0-1,-1 0,1 0,0 0,1 0,13 3,0-1,0-1,0-1,1-1,0-1,-1-1,1-1,22-3,-41 3,0-1,0 1,0-1,-1 0,1-1,0 1,0 0,-1-1,1 1,-1-1,1 0,-1 0,0 0,1 0,-1 0,0-1,-1 1,1-1,0 1,-1-1,1 1,-1-1,0 0,0 0,0 0,0 0,0 0,-1 0,1 0,-1-5,2-13,-2 0,0 1,-5-33,3 26,-1 3,0-1,-1 1,-2 0,0 0,-2 0,0 1,-2 0,0 1,-2 0,0 0,-1 1,-2 1,0 0,-1 2,-1-1,0 2,-37-29,29 32,3 4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37.52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0,'1'23,"1"-1,1 0,2 0,7 26,38 98,-16-49,93 360,-111-381,-4 2,-3 0,-3 0,-5 82,-3-138,0-1,-1 1,-7 23,7-36,0 0,0-1,-1 1,0-1,0 1,-1-1,0 0,0-1,-12 13,15-18,1-1,0 1,-1-1,0 0,1 0,-1 0,0 0,1 0,-1 0,0 0,0 0,0-1,0 1,1-1,-1 1,0-1,0 0,0 0,0 0,0 0,-4-1,3 0,0 0,0 0,0 0,0-1,0 1,1-1,-1 0,1 0,-1 0,1 0,-1-1,-1-2,-4-4,2-1,-1 0,1 0,1-1,0 1,-5-17,0-7,1 0,-3-35,9 53,2-1,0 1,1 0,1-1,0 1,6-25,-7 38,1 0,0-1,0 1,1 0,-1 0,1 0,-1 0,1 0,0 0,0 0,0 0,1 1,-1-1,0 1,1 0,0 0,0 0,-1 0,5-2,-2 2,-1 1,1 0,0-1,0 2,0-1,0 1,0-1,0 1,0 0,0 1,9 1,9 4,-1 1,0 1,0 1,29 17,-41-21,233 107,-208-99,1-1,0-2,0-2,1-1,43 2,-75-8,-1-1,1 0,0 0,-1-1,1 1,0-1,-1 0,1 0,-1-1,0 1,1-1,-1 0,0 0,0 0,5-4,-7 4,0 0,0-1,-1 1,1 0,-1-1,1 0,-1 1,0-1,0 0,0 0,0 1,0-1,0 0,-1 0,0 0,1 0,-1 0,0 0,-1 0,1 0,0 0,-1 0,0 0,0 0,-1-2,-4-15,-1 3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38.08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68,'4'0,"6"0,5-5,5 0,-2-5,1 0,2 1,1 3,1-2,1 0,-3 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5:50.70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329 914,'-7'1,"0"0,0 0,0 1,0 1,0-1,0 1,0 0,1 0,-1 1,1 0,0 0,0 1,-5 4,-12 12,-33 38,35-34,1 1,1 1,-24 46,35-57,1 0,0 0,1 0,1 1,0 0,2 0,0 0,-1 26,5-34,0 1,1-1,0 0,1 0,0-1,0 1,1-1,0 1,0-1,1 0,0-1,1 1,0-1,8 8,12 12,1-2,34 25,-22-20,61 35,-86-57,0-1,0 0,1-1,0 0,0-2,0 0,0 0,26 2,-39-6,1 0,0 0,-1-1,1 1,-1-1,1 1,-1-1,1 0,-1 0,1 0,-1 0,0 0,1 0,-1-1,0 1,0-1,0 0,0 1,0-1,-1 0,1 0,-1 0,1 0,-1-1,1 1,-1 0,0-1,0 1,0 0,-1-1,1 0,0 1,-1-1,1-3,1-12,-1 0,-1 0,0 0,-3-19,1 13,-7-69,-3 0,-27-96,-68-175,94 324,-2 0,-30-55,37 80,-2 0,0 1,0 0,-1 1,-1 0,0 0,-1 1,-24-16,15 12,17 11,-1 0,1 1,-1 0,0 0,-1 1,1-1,-1 1,1 1,-1-1,-8-1,14 4,0 0,1 0,-1 0,0 0,0 0,1 0,-1 1,0-1,0 0,1 0,-1 1,0-1,1 0,-1 1,0-1,1 0,-1 1,1-1,-1 1,1-1,-1 1,1 0,-1-1,1 1,-1-1,1 1,0 0,-1-1,1 1,0 0,0 0,-1-1,1 1,0 0,0-1,0 1,0 0,0 0,0-1,0 1,0 0,0 0,1-1,-1 1,0 0,0-1,0 1,1 0,-1-1,1 1,-1 0,1 0,20 42,-20-41,52 77,116 134,-113-147,-40-47,5 8,2-2,49 45,-65-64,1-1,0 1,0-1,0-1,0 0,1 0,-1 0,1-1,0 0,0-1,1 0,-1-1,0 0,1 0,14-1,29-8,-1-3,0-2,0-2,77-35,-60 23,-13 6,-1-2,84-49,-137 71,-1 1,0-1,1 1,-1-1,0 0,0 0,0 0,0 0,0 0,0 0,0 0,0 0,0 0,0 0,0-1,-1 1,1 0,-1-1,1 1,-1 0,1-1,-1 1,0 0,1-1,-1 1,0-1,0-1,-1 0,-1-1,1 1,-1 0,0 0,0 0,0 0,0 0,-6-5,-4-7,-88-108,-5 5,-5 4,-142-114,215 201,-2 2,-1 1,-1 2,-49-18,36 15,43 22,13 10,26 22,-2-2,258 297,-184-216,-65-70,2-2,62 49,-74-68,0 0,1-2,0-1,1-1,52 17,10-9,0-3,0-5,123 2,-188-13,-21-2,0 1,0-1,0 0,1 0,-1 0,0 0,0-1,0 1,-1-1,1 0,0 0,0 0,0 0,0 0,-1-1,1 1,-1-1,1 1,-1-1,1 0,-1 0,0-1,0 1,0 0,0 0,-1-1,1 0,2-4,2-12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38.61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0,'0'4,"0"6,0 6,0 3,4 9,6 2,1 1,-1 4,1 0,4-1,-1 1,-2 0,0 2,-2-1,-1-6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39.84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208 0,'-11'0,"0"0,1 1,-1 0,0 0,1 1,-18 6,23-6,-1 1,1 0,1 0,-1 0,0 1,1-1,-1 1,1 0,0 0,1 1,-1-1,1 1,0 0,-4 7,-1 5,0 0,1 0,1 0,1 1,1 0,0 0,1 1,1-1,1 1,1-1,0 1,1-1,1 1,6 23,0-7,2-1,2 1,1-2,2 0,1 0,27 40,39 45,-55-85,-2 2,-1 1,-2 1,-2 1,26 65,-43-88,0 1,-1-1,-1 1,0-1,-1 1,0 0,-2-1,0 1,0-1,-2 1,0-1,0 0,-13 26,6-16,-2-1,0-1,-1 0,-1-1,-2-1,0 0,-24 22,-2-16,22-24,20-3,1-1,-1 1,1-1,-1 1,1-1,0 1,-1-1,1 1,0-1,-1 1,1-1,0 1,0-1,-1 0,1 1,0-1,0 0,0 1,0-1,0 1,0-1,0 0,0 1,0-1,0 0,0 1,0-1,1 1,-1-1,0 0,0 1,1-2,-1 1,1 0,-1-1,0 1,0 0,1 0,-1-1,1 1,-1 0,1 0,0-1,-1 1,1 0,0 0,0 0,0 0,0 0,0 0,0 1,0-1,0 0,0 0,0 1,0-1,1 0,-1 1,0-1,0 1,1 0,-1-1,0 1,1 0,-1 0,0 0,1 0,-1 0,0 0,1 0,-1 0,0 1,1-1,-1 1,2 0,1 1,0 0,-1 0,1 0,-1 0,0 1,0-1,0 1,0 0,0 0,0 0,-1 0,4 7,8 21,-1 0,-1 1,-2 0,-1 1,-2 0,6 63,-8 211,-6-218,-1 493,1-578,1 1,0-1,0 1,1-1,-1 1,1-1,0 0,0 1,1-1,-1 0,1 0,3 6,-3-9,-1 1,1-1,0 0,0 0,-1 0,1 0,0 0,0 0,0 0,0-1,1 1,-1-1,0 1,0-1,0 0,0 0,0 0,1 0,-1 0,0-1,0 1,0 0,0-1,0 0,0 0,0 1,3-3,40-19,-27 10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41.55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43 63,'-31'-43,"20"23,39 137,75 254,-95-333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42.26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0,'661'39,"-57"-1,-109-39,-467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43.67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770 155,'-17'-14,"1"0,-2 0,0 2,-1 0,0 2,0 0,-1 1,-1 0,-36-8,16 7,-2 1,1 3,-86-2,115 8,0 0,0 0,0 2,0 0,0 0,0 1,-23 9,32-11,1 1,0 0,-1 0,1 1,0-1,0 1,0-1,0 1,1 0,-1 0,1 0,0 0,0 1,0-1,0 1,0-1,1 1,0-1,0 1,0 0,0 0,0 0,1 0,-1-1,1 1,0 0,1 0,-1 0,0 0,3 6,0 4,1 1,0-1,2 0,-1 0,2-1,0 0,0 0,19 23,8 6,45 42,-37-41,-17-18,-17-18,1 1,-1 1,-1-1,1 1,-1 1,10 17,-16-24,-1 0,1 0,0 0,-1 0,1 0,-1 0,0-1,0 1,0 0,0 0,-1 0,1 0,-1 0,0 0,1 0,-1 0,-1-1,1 1,0 0,-1-1,1 1,-1-1,0 0,0 1,0-1,0 0,0 0,0 0,-1 0,1-1,0 1,-4 1,-5 4,0 0,-1-1,0 0,0-1,0 0,0-1,-1-1,0 1,-24 1,-8-2,-70-4,55-1,30 2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44.32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1 153,'28'-2,"-1"-1,1-1,36-11,15-2,492-91,-562 105,-8 2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44.92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0,'2'47,"2"1,2-1,1-1,23 71,1-22,49 100,-59-151,-10-21,0 0,8 27,-13-27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45.61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1,'4'0,"1"4,1 6,2 5,1 5,3-2,-1 1,2 2,-1 1,-3 1,-3 1,-2 1,-2 0,-1 0,-1 1,-1-1,1-4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47.16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1,'2'65,"4"0,20 98,47 135,-57-237,-10-38,1-1,15 33,-13-37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48.41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0,'304'0,"-301"1,1-1,0 1,0-1,0 1,0 1,-1-1,1 0,-1 1,1 0,-1 0,1 0,-1 0,0 1,0-1,0 1,0-1,-1 1,1 0,-1 0,0 1,1-1,-1 0,-1 1,1-1,0 1,-1 0,0-1,1 5,5 15,-2 1,0 0,1 35,-3-35,30 465,-26-326,-6-137,0-1,1-1,2 1,0 0,2-1,0 1,12 24,-16-45,1-1,-1 1,1-1,0 0,1 0,-1 0,0 0,1-1,-1 1,1-1,0 0,0 0,0 0,0-1,0 0,0 1,0-1,1-1,-1 1,0 0,1-1,6 0,-5 0,0 0,1-1,-1 1,0-1,0 0,1-1,-1 0,0 0,0 0,-1-1,1 1,0-1,-1-1,10-6,-6 2,-10 15,-3 14,2 20,2 1,2 0,1 0,12 49,46 165,-53-225,27 89,-14-54,-3 1,16 120,-34-180,0 0,-1 0,1 0,-1 1,-1-1,0 0,0 0,0-1,0 1,-1 0,0-1,-1 1,0-1,0 0,0 0,-6 5,-9 11,-2-2,-41 32,14-13,-33 38,63-57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5:51.48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293 0,'-4'0,"-6"5,-6 0,-3 5,-4 0,-2 3,-5-1,-2 2,0-2,6 2,3-2,1-3,4-7,5-4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5:30.07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53,'7'-4,"0"0,1 0,0 1,-1 0,1 0,0 1,0-1,1 2,-1-1,17 1,5-4,59-5,-1 3,151 7,-102 3,-115-3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5:30.8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1,'480'0,"-458"0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5:31.58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49,'4'0,"6"0,6 0,8 0,4 0,-2-4,-1-2,-1 1,0-4,0 1,0 0,1 3,-5 1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5:32.46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0,'0'5,"4"0,6 9,6 2,3 6,0 5,0-3,-3 2,1 3,0-1,-1 0,-5-1,2-5,-3-1,-2-6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5:33.55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0 112,'1'-2,"1"0,-1 0,1 0,-1 0,1 0,0 0,0 0,0 1,0-1,0 1,0 0,0-1,1 1,-1 0,0 0,1 0,3 0,5-4,3-2,1 0,1 1,-1 1,1 1,0 0,19-2,99-2,-16 2,-45 0,48-8,-93 8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5:34.99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330 0,'-6'1,"1"0,0 0,0 1,0-1,0 1,1 0,-1 0,0 1,1-1,-1 1,-7 6,-43 42,54-51,-37 39,-44 58,70-81,0 1,1 0,1 1,1 0,1 1,-12 36,19-52,0 0,0 1,0-1,1 1,-1-1,1 1,0 0,0-1,0 1,1-1,-1 1,1-1,0 1,0-1,0 0,0 1,0-1,1 0,0 0,-1 0,6 6,-4-6,1 0,0 0,0 0,0-1,1 0,-1 0,0 0,1 0,0-1,-1 1,1-1,0 0,0-1,-1 1,9-1,-5 0,-1 1,0-1,0-1,0 1,0-1,0-1,0 1,0-1,0 0,0-1,10-5,-14 6,1-1,-1 0,0 0,0 0,-1 0,1-1,0 1,-1-1,0 0,0 1,0-1,0 0,-1 0,0 0,1 0,-2 0,1-1,0 1,-1 0,0-8,1 8,0-7,-1-1,0 1,-1-1,-3-19,4 28,-1 0,0 1,0-1,0 1,0-1,0 1,-1-1,1 1,-1 0,1 0,-1 0,0 0,0 0,0 0,0 0,0 1,0-1,0 1,-1-1,1 1,-1 0,1 0,-1 0,1 0,-5-1,-12-1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7:16.60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155 382,'40'-17,"-23"9,212-85,-226 92,-1 0,1-1,0 1,-1 0,1-1,-1 0,1 1,-1-1,0 0,0 0,0 0,0-1,0 1,0 0,0-1,-1 1,0-1,1 0,-1 1,0-1,0 0,0 0,-1 0,1 0,-1 0,1 0,-1 0,0 0,0 0,0 0,-1 1,1-1,-1 0,0 0,1 0,-4-5,0-2,0 0,-1 1,0 0,-1 0,1 0,-2 1,0-1,0 2,-9-9,7 8,-1 0,-1 1,1 0,-1 0,0 1,-1 1,1 0,-1 0,0 1,0 1,-23-4,28 6,0 1,0 0,0 0,0 0,0 1,0 0,0 1,0-1,0 1,0 1,1-1,-1 1,1 0,0 1,-1-1,2 1,-1 0,0 1,1 0,0-1,0 2,-6 7,-1 1,0 2,2-1,-1 1,2 1,0 0,1 0,1 1,1 0,0 0,2 0,0 1,0 0,2 0,0 31,2-33,-1-6,1 1,0-1,1 0,0 0,1 0,0 0,0 0,1 0,1-1,0 1,0-1,1 0,11 17,0-5,1-2,1 0,25 21,-34-33,2 0,-1-1,1 0,0-1,0 0,1-1,0 0,0-1,13 3,51 5,0-3,1-3,122-7,-78 0,-100 1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7:18.03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52,'11'-1,"0"0,1-1,20-6,21-3,46-1,86-4,-164 16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7:20.47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10,'2'-10,"2"11,11 23,13 44,-26-65,46 145,-46-142,1-1,0 0,0 0,0 0,1 0,0 0,-1-1,2 0,-1 0,0 0,1 0,7 4,2 2,1-2,0 0,18 8,-13-11,0 0,1-2,-1 0,1-1,-1-1,1-1,28-4,-3 2,-46 2,0 0,0 0,0 1,0-1,0 0,0 0,0 0,0 0,0 0,0 0,0 0,0 0,0 1,-1-1,1 0,0 0,0 0,0 0,0 0,0 0,0 0,0 1,1-1,-1 0,0 0,0 0,0 0,0 0,0 0,0 0,0 1,0-1,0 0,0 0,0 0,0 0,0 0,-13 6,-3-1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7:22.16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1,'1'12,"2"-1,-1 1,2 0,0-1,0 1,1-1,11 19,0 2,-4-2,14 54,-23-66,2 0,0-1,1 0,1 0,0-1,1 0,1 0,0-1,20 25,3-5,-15-15,2 0,29 23,-42-38,1 0,-1-1,1 0,0 0,1 0,-1-1,1 0,-1-1,1 0,0 0,0-1,12 2,130-6,-129 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5:59.64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0 328,'3'-7,"0"1,0-1,1 1,-1 0,1 0,0 0,1 1,0 0,0 0,7-7,-5 6,47-45,90-64,-43 37,-91 72,-8 14,-6 4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7:23.10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53,'292'-15,"355"-21,-641 36,-4-1,1 1,0 0,0 0,-1 0,1 0,0 1,-1-1,1 0,0 1,-1 0,1 0,-1 0,1 0,-1 0,1 0,1 2,-5 3,-5-2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7:26.07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0,'60'111,"5"-2,88 110,-94-138,57 101,-101-160,-12-18,0 1,0-1,0 1,0 0,-1 0,2 6,-4-13,-1 0,1 0,0-1,-1 1,1 0,0 0,0 0,0 0,1 0,-1 0,0 0,1 0,0 0,-1 0,1 0,0 0,0 0,0 0,0 0,0 1,1-1,-1 0,0 1,1-1,1-1,3 0,-1-1,0 1,1 0,-1 1,1-1,0 1,0 0,11-1,14-2,-1 2,54 2,-81 1,164 3,-166-3,0 0,1 0,-1 0,0 0,0 0,0 0,0 0,0 0,0 1,0-1,0 0,0 1,0-1,0 1,0-1,0 1,0-1,0 1,0 0,0 0,0-1,-1 1,1 0,0 0,0 0,-1 0,1 0,-1 0,1 0,0 1,-2 0,1-1,0 1,-1-1,0 0,1 0,-1 1,0-1,0 0,1 0,-1 0,0 0,0 0,0 0,-1 0,1 0,0 0,0 0,0 0,-1-1,1 1,0-1,-1 1,1-1,-2 1,-23 7,1-2,0-1,-1-1,0-1,-43-1,36-1,0 1,-60 12,53-1,32-9,0-1,0-1,0 1,0-1,0-1,-12 2,18-4,-1 1,1 0,0-1,-1 1,1-1,0 0,0 1,-1-1,1 0,0-1,0 1,0 0,0 0,1-1,-1 1,0-1,0 0,1 0,-1 1,1-1,0 0,-1 0,1 0,0 0,0-1,0 1,0-3,-10-17,0 1,-2 0,0 0,-1 1,-1 1,-1 1,-30-28,11 10,0-8,28 34,0 0,0 1,-1 0,-14-13,23 31,0 1,0-1,1 0,1 0,4 11,12 15,-8-22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7:27.32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0,'516'16,"-179"-9,-51-4,-255 1,-9 1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7:28.57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29 1,'-1'0,"0"0,-1 1,1-1,0 1,0 0,0-1,0 1,0 0,1-1,-1 1,0 0,0 0,0 0,1 0,-1 0,0 0,1 0,-1 0,1 0,-1 0,1 0,-1 0,1 1,0-1,0 0,0 0,-1 2,-3 38,4-36,-4 46,4 1,1-1,10 62,-8-94,1 1,0-1,2-1,0 1,1-1,1 0,1 0,1-1,0 0,1-1,20 23,-21-30,0 1,0-2,1 1,0-2,20 11,-26-15,-1 0,1-1,0 0,0 0,0-1,0 1,0-1,0 0,0 0,1-1,-1 0,0 0,0 0,1 0,-1-1,0 0,7-2,-10 2,0 0,1-1,-1 0,0 1,0-1,-1 0,1 0,0 0,-1 0,1 0,-1 0,1-1,-1 1,0-1,0 1,0 0,0-1,-1 0,1-2,7-61,-5 29,-1 25,0 8,-1-1,0 1,0-1,-1 1,1-1,-1 1,0-1,0 0,0 1,-1-1,0 0,0 1,-2-8,2 12,1 0,0 0,-1 0,1 0,0 0,-1 0,1 0,0 0,-1 1,1-1,0 0,-1 0,1 0,0 0,0 1,-1-1,1 0,0 0,0 1,-1-1,1 0,0 0,0 1,0-1,0 0,-1 1,1-1,0 0,0 1,0-1,0 0,0 1,0-1,0 0,0 1,0-1,0 0,0 1,0-1,0 0,0 1,0-1,0 1,-3 19,5 11,1 0,2 0,1-1,2 1,0-1,2-1,15 31,20 65,-38-99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7:29.26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93,'84'-4,"0"-4,115-26,-98 16,-1 8,-69 8,53-9,-63 6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7:31.23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1 108,'10'-2,"0"0,0 0,0-1,-1 0,1-1,-1 0,0-1,15-9,7-4,-5 8,1 1,0 1,0 1,0 1,1 2,0 0,0 2,0 1,0 2,45 6,-71-8,-1 1,0 0,1 0,-1 0,1 1,-1-1,0 0,1 0,-1 1,1-1,-1 1,0-1,1 1,-1 0,0-1,0 1,0 0,0 0,1 0,-1 0,0 0,0 0,-1 0,1 0,0 0,0 0,0 1,-1-1,1 0,-1 1,1-1,-1 0,1 3,-2-2,1 0,-1-1,1 1,-1 0,0 0,0 0,0 0,0-1,0 1,0 0,-1-1,1 1,0-1,-1 0,1 1,-1-1,0 0,1 0,-1 0,0 0,0 0,0 0,-2 0,-36 13,27-10,1 0,1 0,-17 10,27-14,1 0,-1 0,1 0,0 0,-1 0,1 1,0-1,-1 0,1 0,0 0,-1 1,1-1,0 0,-1 0,1 1,0-1,0 0,-1 1,1-1,0 0,0 1,0-1,-1 0,1 1,0-1,0 1,0-1,0 0,0 1,0-1,0 1,0-1,0 0,0 1,0-1,0 1,0-1,0 1,17 7,34-3,-45-4,6 1,0 0,-1 1,0 1,0 0,0 0,0 1,0 0,-1 1,0 0,0 1,-1 0,10 9,10 12,-1 1,28 38,-54-65,0 0,0 0,0 1,-1-1,1 1,0-1,-1 1,0 0,0-1,0 1,0 0,0 0,0 0,-1 0,0 0,1 0,-1 0,0-1,0 1,-1 0,0 4,0-4,0 0,-1 0,0-1,0 1,0 0,0-1,0 1,0-1,0 0,-1 1,0-1,1 0,-1-1,0 1,-5 2,-6 2,1-1,-1-1,1 0,-1-1,0 0,0-1,-21 0,-8-1,28 1,0-1,0-1,0-1,0 0,0-1,-25-6,38 8,1-1,-1 1,0-1,1 1,-1-1,1 0,0 0,-1 1,1-1,0 0,-1-1,1 1,0 0,0 0,0 0,0-1,0 1,0 0,0-1,1 1,-1-1,0 1,1-1,-1 1,1-3,0 2,0 0,1-1,-1 1,1 0,-1-1,1 1,0 0,0 0,0 0,0 0,1-1,-1 2,1-1,2-4,7-4,0 0,1 0,-1 1,15-8,109-75,-118 78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52.19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26,'306'-13,"20"0,-172 14,-128-1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52.54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28 0,'-1'1,"0"-1,0 0,0 1,0-1,0 0,0 1,0 0,0-1,1 1,-1-1,0 1,0 0,1 0,-1-1,0 1,1 0,-1 0,1 0,-1 0,1 0,0-1,-1 1,1 0,0 0,-1 0,1 0,0 0,0 1,-4 35,3-31,-2 34,2 0,1 0,2 0,2 0,12 52,-12-72,2-1,1 0,0-1,1 0,1 0,1-1,0 0,1 0,1-1,1-1,0 0,26 22,-15-16,2-2,0-1,1-1,0-1,2-2,-1-1,44 14,-70-26,1 0,-1 0,0-1,1 1,-1-1,1 1,-1-1,1 0,-1 0,1 0,-1 0,1 0,-1-1,1 1,-1-1,0 1,1-1,-1 0,0 0,1 0,-1 0,0-1,0 1,0 0,0-1,0 0,3-3,-3 1,0 0,0 0,-1-1,1 1,-1-1,0 1,0-1,0 1,-1-1,1 0,-1 1,-1-1,1 0,-1-5,0 8,1 0,0 0,-1 0,1-1,-1 1,0 0,1 0,-1 1,0-1,0 0,0 0,0 0,-1 1,1-1,-1 0,1 1,-1-1,-1 0,3 1,-1 1,1 0,-1 0,0-1,1 1,-1 0,1 0,-1 0,1 0,-1 0,1 0,-1 0,0 0,1 0,-1 0,1 0,-1 0,1 0,-1 0,1 1,-1-1,1 0,-1 0,1 1,-1-1,-12 22,11-11,0 0,0 0,1 0,1 0,0 0,0 1,5 20,21 80,-23-101,27 88,-15-52,-1 0,-2 1,9 95,-20-122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52.97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27,'363'-14,"-14"1,-124 14,-189-1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54.01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1 127,'4'-2,"1"1,-1-1,1 0,-1 0,0 0,0 0,0-1,0 0,-1 0,1 0,3-3,16-12,0 6,0 0,1 2,1 1,0 0,0 2,1 1,-1 1,1 1,1 1,49 2,-38 3,0 1,0 3,0 0,-1 3,0 1,66 28,-95-35,-1 1,1 0,-1 1,1 0,-1 0,-1 0,1 1,-1 0,9 11,-12-14,-1 1,0-1,0 0,-1 0,1 1,0-1,-1 1,0 0,0-1,0 1,0 0,-1 0,0-1,1 1,-1 0,-1 0,1 0,0 0,-1-1,0 1,0 0,0-1,-3 7,-8 12,-1-1,-1-1,-26 31,-16 22,56-72,-1-1,0 1,1 0,-1 0,1-1,0 1,-1 0,1 0,0 0,-1-1,1 1,0 0,0 0,0 0,-1 0,1 0,0 0,0 0,1-1,-1 1,0 0,0 0,0 0,0 0,1 0,-1-1,1 1,-1 0,0 0,2 1,-1-1,1 1,0-1,0 0,0 0,0 0,0 0,0 0,0 0,1 0,-1-1,5 2,10 0,0-1,28-1,-35 0,10 1,0 0,0 1,-1 1,1 1,-1 0,36 14,-49-15,0 0,1 0,-1 1,0 0,-1 0,1 0,-1 1,0 0,0 0,5 6,-7-7,-1 0,0 0,0 0,0 0,0 0,-1 0,0 0,0 1,0-1,0 1,-1-1,1 0,-1 1,0-1,-1 1,1-1,-2 7,0-6,1-1,-1 0,1 0,-1 0,0 0,-1-1,1 1,-1-1,1 1,-1-1,0 0,0 0,-1 0,1 0,-4 2,-64 34,41-24,-76 45,69-36,-2-2,0-1,-1-3,-84 27,98-40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6:00.71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0 287,'5'-5,"4"0,2-5,3 0,-1-3,6-3,4-3,3-3,5-2,6-1,5-1,-5 0,-3 5,0 1,-2 4,-5 0,-8 4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55.25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0,'14'15,"-1"0,-1 0,-1 1,0 1,11 24,35 94,-40-89,84 217,100 406,-193-637,-2-1,-1 1,-2 0,0 44,-4-72,1-1,-1 1,0-1,0 1,0-1,-1 1,1-1,-1 0,1 0,-1 0,0 0,-1 0,1 0,0 0,-1-1,1 1,-1-1,0 1,0-1,0 0,-5 2,-7 4,-1-2,1 0,-26 6,7-1,27-9,0 0,0 0,0 0,0-1,0 0,0 0,0-1,0 0,-1 0,1 0,0-1,0 0,0-1,0 0,0 0,-7-3,10 2,0 1,-1-1,1 0,0-1,1 1,-1-1,1 1,-1-1,1 0,0 0,0-1,1 1,0-1,-1 1,1-1,1 0,-1 0,1 0,0 0,0 0,0 0,1 0,-1-7,2 6,-1 0,1 0,0 0,1 0,-1 0,1 0,0 0,1 0,-1 1,1-1,0 1,1 0,-1 0,1 0,0 0,0 1,0 0,8-7,11-7,0 1,42-23,-45 29,-6 2,1 1,0 0,1 1,0 1,0 0,25-5,-29 10,-1 0,1 0,-1 1,1 1,0 0,-1 1,0 0,1 0,-1 1,18 8,267 119,-112-45,290 124,-472-208,7 3,-1 0,0-1,1 0,18 3,-26-6,0 1,0-1,1 0,-1 0,0 0,0 0,1 0,-1 0,0-1,0 1,1 0,-1-1,0 1,0 0,0-1,1 0,-1 1,0-1,0 0,0 1,0-1,0 0,0 0,-1 0,1 0,0 0,0 0,-1 0,1 0,0 0,-1 0,1-1,-1 1,0 0,1 0,-1 0,0-1,0 1,0 0,1-1,-1 1,-1 0,1 0,0-2,-2-15,-1 1,0 1,-2-1,0 0,0 1,-9-16,-6-21,8 14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55.78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0 197,'5'0,"5"-4,9-1,7-1,6-7,7-5,1-1,3 0,2-2,-3 3,-3 4,-5 1,-8-2,-4 1,-1 4,-5 3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4:56.25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0,'4'4,"2"11,3 6,6 4,3 6,4 7,2 5,-3 0,3 5,-2-1,0-4,-1-6,-3-4,-4-4,-1-7,-3-2,-3-6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7:45.95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0 177,'1'-4,"0"0,-1 0,1 1,1-1,-1 0,0 0,1 1,0-1,0 1,0-1,0 1,0 0,1 0,4-5,49-41,-31 29,28-18,-50 37,-1-1,1 1,0-1,1 1,-1 0,0 0,0 0,1 1,-1-1,0 1,0-1,1 1,-1 0,0 1,1-1,5 2,-8-2,0 1,-1 0,1 0,0-1,0 1,0 0,0 0,-1 0,1 0,0 0,-1 0,1 0,-1 0,1 0,-1 1,0-1,1 0,-1 0,0 0,0 0,0 1,0-1,0 0,0 0,0 0,0 0,0 1,-1-1,1 0,0 0,-1 0,1 0,-1 0,0 2,-19 40,19-41,-9 13,-1 0,0 0,-2-1,-21 20,-14 16,25-27,-12 18,78-82,-41 39,16-21,1 1,1 1,1 1,1 0,25-16,-42 33,0-1,1 1,-1 0,1 0,0 1,0 0,0 0,0 0,1 1,-1 0,0 0,0 1,1-1,-1 1,1 1,-1-1,0 1,0 0,1 1,-1-1,0 1,0 1,0-1,-1 1,1 0,0 0,-1 0,0 1,7 5,-2 0,0 0,0 0,0 1,-1 0,-1 1,0 0,0 0,9 20,-15-26,0-1,0 1,-1 0,0 0,0 0,0 0,-1 0,1 0,-1 0,0 0,-1 0,1 0,-1 0,0-1,0 1,-1 0,1 0,-1-1,0 1,0 0,-1-1,1 0,-1 0,0 0,0 0,-5 5,-39 39,-2-3,-2-1,-68 44,90-64,29-24,0 0,0 0,0 1,0-1,0 0,0 0,0 0,0 0,0 1,0-1,0 0,0 0,0 0,0 0,0 1,0-1,0 0,0 0,0 0,0 0,0 0,0 1,0-1,0 0,1 0,-1 0,0 0,0 0,0 0,0 1,0-1,0 0,1 0,-1 0,0 0,0 0,0 0,0 0,0 0,1 0,-1 0,0 0,0 0,0 0,0 0,1 0,-1 0,0 0,23-1,57-6,140 4,-113 5,-86-2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7:47.01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1,'2'56,"2"1,2-1,3 0,2 0,3-1,40 103,16 40,-69-195,0-1,0 0,0 0,0 0,1 0,-1 0,1 0,-1 0,1 0,-1 0,1-1,0 1,0-1,0 1,0-1,0 0,0 0,0 0,0 0,1 0,2 1,0-2,0 1,-1-1,1 0,0 0,0 0,-1-1,1 0,0 0,-1 0,6-2,7-4,-1-1,0 0,0-1,23-17,-31 19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7:47.95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87,'4'0,"6"0,10-4,5-2,4 1,0 0,-1-2,1-1,-2 2,-1 1,0 2,0 1,-6-3,-4-5,-3-1,-2 1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7:49.35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21,'933'0,"-916"-1,0-1,0-1,18-4,-22 4,8-2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7:50.08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1,'5'6,"-1"0,0 1,0-1,0 1,-1 0,4 11,13 22,29 37,135 232,-175-289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7:52.05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97 325,'-1'-4,"0"1,-1 0,1 0,-1 0,0 0,0 0,0 0,0 0,0 0,-1 1,1-1,-5-2,-4-7,3 3,1-1,-1 0,2 0,0-1,-8-18,12 27,1-1,0 1,0-1,1 0,-1 1,1-1,-1 0,1 1,0-1,0 0,0 0,0 1,0-1,1 0,-1 0,1 1,0-1,0 1,0-1,0 0,0 1,0 0,1-1,-1 1,1 0,0 0,-1 0,1 0,0 0,0 0,3-2,14-6,1 1,0 0,0 1,0 1,29-5,-8 1,3-4,37-10,-76 23,1 1,0 0,0 0,0 1,-1 0,1 0,0 0,0 1,0 0,0 0,5 2,-8-1,0 0,0 0,0 0,0 0,0 0,-1 1,1-1,-1 1,0 0,0-1,0 1,0 0,0 1,2 3,19 55,-15-38,8 17,72 212,-35-58,-22-82,-21-82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7:53.06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76,'304'-21,"-214"13,449-26,-338 24,-162 9,-8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6:07.01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675 679,'-5'-1,"0"0,-1 0,1 0,0-1,0 1,0-1,0-1,0 1,1-1,-1 1,1-1,-7-6,-54-51,39 34,-10-8,-61-55,-138-165,180 187,-32-43,83 103,8 8,18 16,32 33,-53-50,598 553,-594-549,1 0,-1 0,1 0,-1-1,1 0,0 0,1 0,-1-1,0 0,1 0,-1 0,1-1,0 0,-1-1,1 1,0-1,11-2,-2 0,0-1,0-1,-1 0,0-1,0-1,19-9,-28 11,1 0,-1-1,1 0,-1 0,-1 0,1-1,-1 1,0-2,0 1,0 0,-1-1,5-10,-10 11,1 6,0 0,0 0,0 0,0 0,0 0,1 0,-1 0,0 0,0 0,0 0,0 0,0-1,0 1,0 0,0 0,0 0,0 0,0 0,0 0,0 0,1 0,-1 0,0 0,0 0,0 0,0 0,0 0,0 0,0 0,0 0,0-1,0 1,0 0,0 0,0 0,0 0,0 0,0 0,0 0,0 0,0 0,0 0,0-1,5 6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7:54.97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57,'7'-1,"0"0,0 0,0-1,0 0,-1-1,1 0,12-6,21-9,-11 12,1 2,0 0,1 2,-1 2,0 0,35 6,-61-5,0-1,0 1,0 0,0 0,-1 1,1-1,0 1,-1 0,1 0,-1 0,1 0,-1 0,0 1,0 0,0-1,0 1,-1 0,1 1,-1-1,0 0,4 7,-2-1,0 1,-1-1,0 0,-1 1,0 0,0-1,0 21,-3-25,0 1,0-1,0 0,0 0,-1 1,0-1,0 0,-1-1,1 1,-1 0,0-1,0 1,-1-1,1 0,-1 0,0 0,0-1,0 1,0-1,-1 0,-8 4,-5 3,0 0,0-2,-1 0,-29 8,125-26,-66 7,23-7,-1 1,1 2,0 1,45-1,147-12,-185 14,40-11,-59 11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7:57.3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0 851,'2'-3,"0"1,0-1,0 1,1-1,-1 1,1 0,-1 0,1 0,0 0,0 1,0-1,0 1,0 0,5-2,4-3,229-112,-121 61,130-59,-81 40,220-134,-373 200,-1-1,0 0,-1-1,18-20,-29 29,0-1,0 0,0 1,-1-1,1-1,-1 1,0 0,-1 0,1-1,1-5,-3 7,0 1,0-1,0 1,0-1,0 1,-1-1,1 1,-1-1,1 1,-1 0,0-1,0 1,0 0,0 0,0-1,-1 1,1 0,-1 0,1 1,-4-4,0 1,0 0,0 0,0 1,0 0,-1 0,1 0,-1 1,0 0,0 0,0 0,-8 0,-75-7,39 6,-16-4,-90 1,129 7,0 1,0 2,1 1,-1 1,1 1,-32 13,-25 17,1 3,-146 99,212-127,1 1,0 1,1 0,1 1,0 0,1 1,1 0,0 1,2 0,-1 1,2 0,1 0,0 1,1 0,1 0,-4 36,0-8,7-40,0 1,0-1,1 1,0 0,0 0,1-1,0 1,0 0,1 0,-1 0,2-1,-1 1,1 0,1-1,-1 0,8 14,-9-20,19 32,1-2,45 51,-57-73,0-1,0 0,0-1,1 0,0 0,0-1,1-1,0 1,0-2,0 1,0-2,1 1,13 1,57 3,0-4,103-8,-43 0,38 6,157-5,-308 0,-1-2,43-12,12-3,-61 17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00.71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1 203,'1'-3,"1"0,-1-1,1 1,0 0,0 0,0 0,1 0,-1 0,1 0,-1 1,1-1,0 1,0 0,0 0,0 0,7-3,-1-1,21-12,0 1,1 1,1 2,1 1,50-14,-28 14,1 2,94-6,-144 16,0 1,0-1,0 2,0-1,0 1,0-1,0 2,0-1,0 1,7 3,-11-4,1 1,-1 0,0-1,0 1,0 1,0-1,0 0,0 0,0 1,-1-1,1 1,-1-1,0 1,0 0,0-1,0 1,0 0,0 0,-1 0,1-1,-1 1,0 0,0 4,0 7,0 1,-1-1,-1 1,0-1,-1 0,-1 0,0 0,0-1,-2 1,0-1,-13 21,0-5,-2-1,-1-1,-44 41,65-67,0-1,0 1,0 0,0 0,1 0,-1 0,0 0,0 0,1 0,-1 0,0 0,1 0,-1 0,1 0,-1 1,1-1,0 0,-1 0,1 0,0 1,0-1,0 0,0 2,1-2,-1 0,1 0,0 0,0 0,0 0,0 0,0 0,0-1,0 1,0 0,0-1,0 1,0-1,0 1,0-1,0 1,1-1,-1 0,2 0,11 2,0 0,0-1,18-2,-22 1,4-1,0 1,0 1,1 0,-1 1,20 5,-28-5,-1 0,0 0,0 1,0 0,0-1,-1 2,1-1,-1 0,0 1,0 0,0 0,0 0,-1 1,1-1,-1 1,0 0,2 6,0 0,-1 0,0 1,-1-1,0 1,-1-1,0 1,-1 0,-1 0,0 0,0 0,-1-1,0 1,-5 16,5-22,0 0,-1 0,0-1,0 1,-1 0,1-1,-1 1,-1-1,1 0,-1 0,1 0,-1-1,-1 1,1-1,-1 0,1 0,-1 0,0-1,-1 0,1 0,0 0,-1 0,0-1,0 0,1 0,-1-1,-8 1,-4 1,-1-1,1-1,-1-1,0 0,1-1,-1-2,1 1,-25-9,41 10,0 0,-1 0,1-1,0 1,0-1,0 1,0-1,0 0,1 0,-1 0,0 0,0-2,-6-10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01.85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24 1,'-1'0,"0"1,0-1,-1 1,1 0,0-1,0 1,0 0,0 0,0 0,0 0,0 0,0 0,0 0,1 0,-1 0,0 0,1 1,-1-1,1 0,-1 0,1 1,0-1,-1 0,1 0,0 1,0-1,0 2,-3 41,7 8,4 0,1 0,19 59,-7-27,-16-60,2 0,0 0,1-1,2 0,12 22,-20-40,1-1,0 1,0-1,0 0,1 1,-1-1,1-1,0 1,0 0,0-1,1 0,-1 0,1 0,0-1,0 0,0 0,0 0,0 0,0-1,0 1,1-2,-1 1,0 0,1-1,-1 0,0 0,1-1,-1 1,6-3,26-5,-9 3,-1-1,0-1,0-2,0-1,29-15,-39 14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02.74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11 70,'-4'0,"-1"-4,4-6,6-1,7-3,6 1,4 2,-2 4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05.22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101 1641,'-3'-12,"10"26,15 17,-3 1,0 1,-2 0,20 56,-77-228,7-2,5-2,-12-208,34 249,14-168,-5 238,1 0,2 1,2 0,0 0,2 1,1 0,2 1,1 0,27-42,-38 66,1 0,-1 1,1 0,-1 0,1 0,0 0,1 0,-1 1,1 0,9-5,-11 7,0 0,0 0,0 0,1 1,-1 0,0-1,1 1,-1 0,1 1,-1-1,0 1,0-1,1 1,-1 0,0 0,0 0,0 1,0-1,3 2,26 18,0 0,-2 2,54 53,-23-20,486 450,-290-263,-58-73,-169-147,2-2,0-2,1 0,65 25,-113-45,0 2,0 0,-27 5,5 0,-172 18,-289 40,448-55,0 2,0 3,-75 30,-131 79,-16 5,255-121,6-2,-1 0,0 0,0-1,-1-1,1 0,-1-1,-19 2,32-4,-1 0,0 0,1 0,-1 0,1 0,-1 0,0 0,1 0,-1 0,1-1,-1 1,1 0,-1 0,1 0,-1-1,1 1,-1 0,1-1,-1 1,1 0,-1-1,1 1,-1-1,1 1,0 0,-1-1,1 1,0-1,-1 1,1-1,0 1,0-1,-1 0,1 1,0-1,0 1,0-1,0 1,0-1,0 0,0 1,0-1,0 1,0-1,0 1,0-1,0 0,1 1,-1-1,0 1,0-1,1 0,18-29,30-23,92-77,-67 65,141-131,276-242,-330 306,203-126,-339 242,1 2,0 0,1 2,1 1,0 1,34-7,-49 14,1 1,-1 0,1 1,-1 0,1 2,0-1,-1 1,1 1,-1 1,0 0,0 0,0 1,0 1,0 0,20 12,1 7,-1 2,-1 0,-2 2,0 2,25 32,119 175,46 108,-204-329,-15-27,-15-40,12 43,-17-63,3-1,4 0,-5-99,12-225,6 323,-1 42,-1 14,0 1,2-1,0 0,1 1,0-1,1 1,1 0,7-18,-10 33,0-1,0 0,0 0,1 0,-1 1,0-1,1 1,-1-1,1 1,0-1,-1 1,1 0,0 0,0 0,0 0,0 0,0 0,0 0,0 1,0-1,0 1,0 0,0-1,0 1,0 0,0 0,0 0,1 1,-1-1,2 1,7 2,0 0,-1 1,1 0,15 9,-13-6,128 72,179 132,-250-162,475 364,-537-405,1-2,0 1,1-1,-1 0,1-1,19 7,-28-11,1-1,0 1,0-1,0 1,0-1,0 0,0 0,0 1,0-1,-1-1,1 1,0 0,0 0,0-1,0 1,0-1,0 0,-1 0,1 1,0-1,0 0,-1 0,1-1,-1 1,1 0,-1 0,1-1,-1 1,0-1,0 1,0-1,0 0,0 1,0-1,0 0,0 0,-1 1,1-1,-1 0,1 0,-1 0,0 0,0 0,0 0,0-3,1-8,0 0,-2 1,1-1,-2 0,0 0,0 1,-6-18,-36-88,38 103,-186-376,144 311,-4 1,-101-117,145 187,-42-43,46 48,0 1,-1-1,1 1,-1 0,0 1,0-1,0 1,0 0,0 0,-7-1,11 2,0 1,1 0,-1 0,0 0,0-1,0 1,0 0,1 0,-1 0,0 0,0 0,0 0,0 1,1-1,-1 0,0 0,0 1,0-1,1 0,-1 1,0-1,0 1,1-1,-1 1,0-1,1 1,-1-1,1 1,-1 0,1-1,-1 1,0 1,1 0,-1 0,1 0,0 0,0 1,0-1,0 0,0 0,1 0,-1 0,1 1,-1-1,2 3,1 3,1 1,0-1,1 1,0-1,7 10,43 36,119 91,-60-53,-77-61,450 413,-479-435,10 10,0 1,25 39,-40-56,0 1,-1 0,1 0,-1 0,0 0,-1 0,1 0,-1 1,0-1,0 0,0 1,0-1,-1 1,0 0,0-1,0 1,0-1,-1 1,0-1,0 1,0-1,0 0,-3 7,0-7,1-1,-1 1,0-1,0 1,0-1,0-1,0 1,0 0,-1-1,0 0,1 0,-8 2,-19 9,15-3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06.23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0 899,'11'0,"-1"1,1 1,-1 0,0 0,0 1,0 1,0-1,0 1,9 6,14 9,35 28,-32-23,52 37,4-4,138 64,-228-120,0 1,0-1,0 0,1 0,-1-1,0 1,1 0,-1-1,0 1,1-1,-1 0,0 0,1 0,-1 0,1 0,-1-1,0 1,1-1,-1 1,0-1,1 0,-1 0,0 0,0 0,0 0,0-1,3-1,-2-2,0 1,0-1,0 0,-1 0,0 1,0-2,0 1,0 0,-1 0,0 0,1-10,4-54,-2 0,-10-130,-8 113,14 85,0 1,0-1,0 1,0-1,0 1,0-1,0 0,0 1,0-1,0 1,0-1,0 1,0-1,0 0,0 1,1-1,-1 1,0-1,0 1,1-1,-1 1,0-1,1 1,-1 0,0-1,1 1,-1-1,1 1,-1 0,1-1,-1 1,1 0,-1 0,1-1,-1 1,1 0,-1 0,1 0,-1 0,1-1,-1 1,1 0,0 0,-1 0,1 0,-1 0,1 0,-1 1,1-1,0 0,-1 0,1 0,-1 1,1-1,-1 0,1 0,-1 1,1-1,0 1,33 23,-31-22,37 31,1-3,2-1,1-2,89 41,-131-67,0-1,-1 1,1 0,0-1,0 1,0-1,0 0,0 1,0-1,0 0,-1 0,1 0,0 0,0-1,0 1,0-1,0 1,0-1,-1 1,1-1,0 0,0 0,-1 0,1 0,-1 0,1 0,-1 0,1-1,-1 1,0-1,1 1,-1-1,0 1,0-1,0 1,0-1,0 0,-1 0,1 0,0-3,3-8,-1-1,0 0,-1 0,1-21,-2 28,6-148,-5-1,-8 1,-28-166,27 274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07.69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556 1061,'3'1,"0"-1,0 0,0 0,0-1,0 1,-1 0,1-1,0 0,0 0,-1 0,1 0,0 0,-1 0,1-1,-1 1,1-1,-1 0,0 0,0 0,0 0,0 0,0 0,0 0,0-1,-1 1,1-1,-1 1,0-1,0 0,0 1,0-1,0 0,-1 0,1 0,-1 1,1-1,-1 0,0 0,0 0,-1 0,0-5,0-2,-1 0,0 1,0-1,-1 0,-1 1,1 0,-2-1,1 2,-1-1,0 0,-7-7,5 9,1 0,-1 1,-1 0,0 0,1 1,-2 0,1 0,0 1,-1 0,0 1,0 0,0 0,0 1,-1 0,1 0,0 1,-1 0,0 1,1 0,-1 1,1 0,0 0,-1 1,1 0,0 1,0 0,0 0,0 1,1 0,-1 1,1-1,0 2,0-1,-9 10,-12 12,2 1,0 2,2 0,-38 62,48-66,1 0,1 1,1 1,1 0,2 0,0 1,-3 30,11-54,0 0,1-1,-1 1,1 0,1 0,-1-1,0 1,1 0,0-1,0 1,1-1,-1 1,1-1,0 0,0 1,4 4,-3-6,0 0,0 0,0 0,0 0,1-1,-1 1,1-1,0 0,0 0,0 0,0-1,0 1,0-1,0 0,0-1,1 1,7 0,43 0,63-7,-10 0,-101 6,0 0,0-1,0 0,0 0,0 0,0-1,0 0,0-1,-1 0,1 0,-1 0,0-1,9-6,-5 1,-1 0,0-1,-1 0,0 0,0-1,9-19,10-21,-2-1,-3-2,-3 0,-1-1,15-86,-14 19,6-186,-25 306,1-199,-3 176,0-1,-2 1,-1-1,-1 1,-16-42,21 64,0 0,0 0,-1 0,1 0,-1 0,1 0,-1 0,0 1,0-1,0 1,0-1,-1 1,1 0,-1 0,1 0,-1 0,0 0,0 1,1-1,-1 1,0 0,-1 0,1 0,0 0,-5 0,4 1,1 1,0 0,-1 0,1 0,0 1,0-1,0 1,0 0,0-1,0 1,0 1,1-1,-1 0,1 1,-1-1,1 1,0 0,0 0,0-1,1 1,-1 1,1-1,-3 6,-4 14,1 0,0 0,2 1,1 0,-2 33,3 125,3-166,2 24,1 0,2 0,2-1,13 46,-12-60,0 0,2-1,1 0,1 0,1-1,0-1,23 28,-23-36,1-1,0-1,20 15,-25-21,1 0,-1 1,-1 1,1 0,-1 0,-1 0,1 1,-2 0,1 1,-1-1,7 17,18 63,-3 2,-5 0,-4 2,-3 0,5 160,-21-249,1 12,0-1,-1 0,0 1,-2-1,1 0,-2 0,0 0,-1 0,0 0,-8 16,11-30,1-1,-1 1,1 0,-1 0,1-1,-1 1,1 0,0 0,-1 0,1-1,0 1,0 0,0 0,0 0,-1 0,1 0,0 0,1 0,-1-1,0 1,0 0,0 0,0 0,1 0,-1 0,1 0,0 0,0-1,0 1,0-1,0 1,0-1,0 0,0 1,0-1,0 0,0 0,0 0,0 0,0 0,0 0,0 0,0 0,2-1,47-16,-8-17,-24 15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25.4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482 260,'-4'0,"1"0,-1 1,1-1,-1 1,1 0,-1 0,1 0,0 1,0-1,0 1,0 0,0 0,0 0,0 0,0 0,-2 4,-37 48,32-39,-23 38,1 2,3 1,3 1,2 2,2 0,-15 71,22-60,3-1,2 2,4 0,3-1,7 90,-3-145,0 0,2 0,-1 0,2-1,0 1,1-1,0 0,1 0,1 0,8 12,-9-18,0-1,0 0,1 0,-1-1,2 1,-1-2,1 1,-1-1,1 0,1 0,-1-1,1-1,0 1,0-1,0-1,17 4,14-1,1-1,0-3,0 0,-1-3,77-13,-93 11,0-2,0 0,0-2,41-19,-60 23,-1 0,1 0,-1 0,0-1,0 0,-1 1,1-1,-1-1,0 1,-1 0,1-1,-1 0,0 1,0-1,-1 0,0 0,0 0,0 0,-1-11,1-2,-1 0,-1 1,-1-1,-1 0,-6-24,-15-33,-4 0,-3 2,-52-92,-140-199,160 270,-3 2,-4 3,-99-97,158 177,1 0,-2 1,-23-15,10 12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26.24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77,'0'-1,"0"1,0-1,1 0,-1 0,1 0,-1 1,1-1,-1 0,1 1,-1-1,1 0,0 1,-1-1,1 1,0-1,-1 1,1-1,0 1,0-1,0 1,-1 0,1 0,2-1,26-7,-18 6,41-13,1 3,1 2,-1 3,1 2,1 2,-1 3,0 2,59 10,-100-10,0 1,0 0,0 2,0-1,0 1,-1 1,0 0,0 1,16 13,-20-14,-1 2,1-1,-1 1,-1 0,1 1,-2 0,1-1,-1 2,0-1,-1 1,0 0,4 17,0 8,-2 0,-1 1,0 54,-11 112,0-91,4-72,0-27,1 0,0 0,1 1,1-1,0 0,0 0,4 13,-4-23,0-1,0 1,0 0,0-1,1 1,-1 0,0-1,1 0,-1 1,1-1,-1 0,1 0,0 0,-1 0,1 0,0 0,0 0,0 0,0-1,-1 1,1-1,0 0,0 1,0-1,3 0,14 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6:07.38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11,'0'-5,"0"0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26.8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1,'0'4,"0"1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27.2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28.67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434 1,'-1'2,"-1"0,1 0,-1 0,0 0,0 0,0 0,0 0,0-1,0 1,0-1,0 1,-1-1,1 0,0 0,-1 0,1 0,-5 1,-2 2,-29 11,-66 20,78-29,1 1,1 2,-1 0,1 2,1 0,-42 28,62-36,0 0,1 0,-1 1,1-1,-1 1,1-1,0 1,1 0,-1-1,0 1,1 0,0 0,0 0,0 1,0 6,1 72,2-53,8 121,30 156,-23-196,-2 25,-14-108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29.04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0 332,'0'-4,"0"-6,5-1,5-4,5 2,9-6,9-4,3-6,8-3,1-5,2 5,-4-2,-4 6,-5 3,-8 5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29.3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1,'0'4,"4"6,6 10,1 5,3 3,0 10,1 2,-2-1,1 2,-2-3,-3-7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29.70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68 112,'-4'-4,"-6"-10,-5-3,-1-7,3-3,4 2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30.74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48,'3'1,"0"0,0 0,-1 0,1 1,0-1,0 1,-1-1,1 1,-1 0,0 0,1 0,-1 1,0-1,0 0,2 4,27 38,-27-35,0-1,-1 1,1 0,-2 0,1 1,1 11,6 25,-10-46,0 1,1 0,-1-1,0 1,0 0,0-1,1 1,-1 0,0-1,1 1,-1-1,1 1,-1 0,1-1,-1 1,1-1,-1 0,1 1,-1-1,1 1,0-1,-1 0,1 1,0-1,-1 0,1 0,0 1,-1-1,1 0,0 0,-1 0,1 0,1 0,0-1,0 1,0-1,0 0,0 0,-1 0,1 0,0 0,0 0,0-1,-1 1,3-3,33-44,-18 15,-8 13,1-1,1 2,28-34,-37 48,0 1,1 0,0 0,0 0,0 0,0 1,0 0,1 0,-1 0,1 1,0 0,0 0,0 0,0 1,0 0,0 0,0 1,0-1,11 2,6 2,-1 2,0 0,-1 1,1 1,-1 1,-1 1,1 1,-2 1,1 0,32 27,-24-15,-1 2,-1 2,-1 0,-1 1,37 58,-37-34,-19-31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31.5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346 327,'-10'1,"1"0,-1 1,0 0,1 1,0 0,-1 1,1 0,1 0,-1 1,0 0,1 0,0 1,1 0,-1 1,1 0,0 0,-6 9,-11 13,2 0,2 2,-21 39,16-31,-12 22,34-57,1 1,0-1,0 1,0 0,1 0,0 0,0 0,0 0,0 9,1-13,-1 0,1 0,0 0,0-1,0 1,1 0,-1 0,0 0,0-1,0 1,0 0,1 0,-1-1,0 1,1 0,-1 0,1-1,-1 1,1 0,-1-1,1 1,-1-1,1 1,0-1,-1 1,1-1,0 1,0 0,1-1,-1 0,0 0,0-1,1 1,-1 0,0 0,0-1,0 1,1-1,-1 1,0-1,0 1,0-1,0 0,2-1,2-2,0-1,0 0,0 0,-1 0,7-9,-4-4,-1-1,0 0,-1 0,-1 0,-1 0,0-1,-1-25,1 3,6-30,-4 1,-3 0,-3-1,-15-106,8 156,5 39,3 42,8 25,5 0,41 149,-19-90,7-8,-30-101,-4-11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32.09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1,'0'4,"9"10,2 12,8 13,14 18,6 11,4 8,4 12,-2 4,-1-1,-2-7,-10-19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32.94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1,'4'2,"0"0,0 0,0 1,-1-1,1 1,0 0,-1 0,0 0,0 1,0-1,0 1,2 5,2-1,274 355,-38-46,-181-219,-62-98,1 1,-1-1,1 0,-1 0,1 1,-1-1,1 0,0 0,-1 0,1 0,-1 0,1 0,-1 0,1 0,0 0,-1 0,1 0,-1 0,1-1,0 1,-1 0,1 0,-1 0,1-1,-1 1,1 0,-1-1,1 1,-1-1,0 1,1-1,21-19,-11 10,4 0,1 1,0 0,1 1,-1 1,2 1,-1 0,1 1,0 1,0 1,0 1,0 0,0 1,0 1,1 1,-1 0,0 1,34 9,-28-4,0 0,-1 2,0 0,0 2,-1 1,-1 0,0 1,0 2,-2 0,0 1,0 1,25 31,-8-2,-21-29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6:52.76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0 952,'1'-18,"1"1,1 0,1 0,0 0,1 0,1 1,0 0,1 0,1 0,1 1,17-24,15-14,77-80,-99 113,94-99,189-258,-287 357,-4 11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30.81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152 996,'-9'11,"0"1,1 0,0 0,1 1,1 0,0 0,-6 20,4-14,-8 26,1 1,2 0,2 1,2 1,-4 82,12-103,1 0,1 0,1 0,1 0,2-1,1 0,1 1,1-2,1 1,1-2,24 44,-26-57,1-1,-1 1,2-1,-1-1,1 0,1 0,14 8,-20-13,0-1,0 0,0 0,1 0,0-1,-1 1,1-1,0-1,0 1,0-1,0 0,0 0,1-1,-1 0,0 0,0-1,11-1,-14 0,0 1,0-1,1 0,-1 0,-1 0,1 0,0-1,0 1,-1-1,0 0,1 1,-1-1,0 0,0-1,-1 1,1 0,-1 0,0-1,1 1,-1-1,0-5,3-8,-2 0,0-1,-1-19,-3-50,-3 0,-5 1,-3-1,-4 2,-4 0,-35-92,53 167,-23-52,24 58,-1 0,1 0,-1 0,0 0,0 0,0 0,0 1,-1-1,1 1,-9-5,12 7,-1 1,0 0,1-1,-1 1,0 0,1-1,-1 1,0 0,0 0,1 0,-1 0,0 0,0 0,1 0,-1 0,0 0,0 0,1 0,-1 0,0 1,1-1,-1 0,0 0,0 1,1-1,-1 1,1-1,-1 0,0 1,1-1,-1 1,1-1,-1 1,1 0,-1-1,1 1,0 0,-1-1,1 1,0 0,-1-1,1 1,0 0,0-1,0 1,-1 0,1 0,0-1,0 2,0 40,4-28,1 1,0-1,1 0,0-1,1 0,1 0,0 0,1-1,1 0,-1-1,2 0,15 13,14 10,2-3,52 31,-40-29,1-2,1-3,2-3,0-2,75 19,-129-41,-1 0,1 0,0-1,0 1,0-1,0 0,0 0,0 0,0 0,0-1,0 0,5-1,-8 1,1 0,0-1,0 1,-1 0,1-1,0 1,-1-1,0 0,1 1,-1-1,0 0,0 0,0 0,0 0,0 0,0 0,-1 0,1 0,-1 0,0 0,1 0,-1-1,0 1,0-3,-2-235,-2 152,-1-25,-36-194,25 228,-4 0,-4 2,-39-89,45 126,-2 1,-1 1,-46-62,59 89,-1 1,0-1,0 1,-1 1,-1 0,0 0,0 1,0 1,-1 0,0 0,0 1,-1 1,0 0,0 0,-25-4,34 8,0 1,1 0,-1 0,0 0,0 0,1 0,-1 1,0 0,1 0,-1 0,1 0,-1 0,1 1,-1-1,1 1,0 0,-4 3,5-3,1 0,-1 0,1-1,0 2,0-1,0 0,0 0,0 0,0 0,0 1,1-1,-1 0,1 1,0-1,0 0,0 1,0-1,0 0,0 1,0-1,1 0,-1 1,1-1,0 0,0 1,0-1,0 0,2 4,246 426,-165-294,547 827,-615-941,-8-12,0-1,1 0,0 0,1-1,19 17,-28-27,0 1,0-1,0 0,0 1,0-1,0 0,0 1,0-1,0 0,0 0,0 0,0 0,0 0,0 0,0 0,0 0,0-1,0 1,0 0,0-1,0 1,0-1,0 1,0-1,0 1,0-1,0 1,-1-1,2-1,25-28,-15 16,16-11,1 0,2 2,45-26,107-50,-79 46,-25 11,-11 9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6:11.23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 1,'-5'0,"4"0,5 0,12 8,6 8,9 5,2 3,1-2,3-1,-5 0,-4-3,-2-1,-1-3,-5 1,-1-3,-5-7,-4-5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33.71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106 281,'7'-6,"0"0,0 1,1 0,0 0,-1 1,2 0,-1 0,11-3,76-15,-9 3,-85 18,124-43,-110 38,0-1,0-1,-1 0,0-1,24-20,-36 28,-1 0,1-1,-1 1,1 0,-1-1,0 1,1-1,-1 1,0-1,0 0,0 1,-1-1,1 0,0 0,0 1,-1-1,1 0,-1 0,0 0,0 0,1 0,-1 0,-1-2,1 3,-1-1,0 0,0 0,-1 1,1-1,0 1,0-1,-1 1,1 0,-1-1,1 1,-1 0,1 0,-1 0,0 0,0 0,1 1,-4-2,-6-1,0 0,-1 0,1 1,-1 0,0 1,-13 1,4 2,1 1,0 0,0 2,0 0,0 2,1 0,0 1,0 0,1 2,0 0,1 2,0 0,0 0,2 1,0 1,0 1,-14 19,9-10,2 1,1 0,1 1,1 1,2 1,1 0,0 0,2 1,2 1,-10 58,17-83,0 0,1 0,0 0,-1 0,2 0,-1 0,1 0,-1 0,1 0,1-1,-1 1,1 0,-1 0,1-1,4 7,-2-6,1-1,-1 0,1 0,-1 0,1-1,0 0,0 0,1 0,-1 0,1-1,-1 0,11 3,69 14,-1-3,2-4,116 2,-181-13,118 3,-110-4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34.12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352 1,'-4'0,"-6"0,-6 0,-8 0,-4 0,-2 0,-5 0,0 0,2 0,1 0,3 0,1 0,2 0,5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35.02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1,'4'0,"6"4,1 10,12 16,5 11,8 7,1 8,8 8,4 1,7 7,-2-1,-2-3,-9-9,-8-11,-10-8,-9-8,-7-9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35.45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88,'200'-1,"-1"-8,232-41,-379 43,-34 5,1-1,25-7,-29 4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36.1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0 326,'7'0,"0"-1,0-1,0 1,0-1,0 0,0 0,8-5,22-6,455-95,9 40,116-20,-514 62,-87 21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36.75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40 150,'-2'-9,"1"0,-1 0,0 0,-1 1,0-1,-5-9,-4-13,10 27,1 1,0-1,0 0,0 0,1 0,-1 0,1 0,0 0,1-4,-1 8,0-1,0 1,0 0,0 0,0 0,0 0,0-1,0 1,0 0,1 0,-1 0,0-1,0 1,0 0,0 0,0 0,1 0,-1 0,0 0,0-1,0 1,0 0,1 0,-1 0,0 0,0 0,0 0,1 0,-1 0,0 0,0 0,0 0,1 0,-1 0,0 0,0 0,0 0,1 0,-1 0,0 0,0 0,0 0,1 0,-1 0,0 1,0-1,0 0,0 0,1 0,17 21,141 235,26 38,-156-252,10 18,3-2,2-2,74 72,-107-119,0-1,1 0,0-1,0 0,1-1,0 0,0-1,0-1,1 0,-1-1,1 0,0-1,0-1,15 0,22-1,0-4,75-13,-72 9,21-8,-51 9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37.10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37.57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0,'7'1,"0"0,0 0,0 1,-1 0,1 0,-1 1,1 0,-1 0,0 0,0 1,10 7,60 55,-67-57,99 104,-5 4,128 187,-121-128,-83-133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38.11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79,'4'0,"6"0,6-5,4-1,7-3,12-1,12 1,10-2,8 2,0 1,-2 2,-9 3,-6 1,-7 2,-7 0,-5 0,-9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39.64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628 703,'0'2,"0"0,-1 0,1 0,-1 0,0 0,1 0,-1 0,0 0,0 0,0 0,-1 0,1-1,0 1,-1 0,1-1,-3 3,-32 22,25-19,-53 38,2 3,2 2,-74 80,104-96,1 1,2 1,2 1,1 1,2 1,2 1,-21 59,35-84,2 1,0 0,0 0,2 1,0-1,0 0,2 1,2 22,-1-30,1 0,0 0,0 0,1 0,0-1,1 1,0-1,0 0,1 0,0 0,0-1,1 0,0 0,0 0,0-1,12 9,-2-4,0-1,1-1,0-1,0 0,1-1,0-1,0-1,0 0,1-1,0-1,0-1,30-1,-28-1,0 0,0-2,0-1,0 0,0-2,-1 0,1-1,-1-2,-1 0,1 0,19-14,-24 11,0-2,-1 0,0 0,-1-1,0-1,-1 0,-1-1,-1 0,0 0,11-28,-3 3,-2-2,-2 0,11-59,-18 65,-1 0,-2-1,-2 1,-1-1,-1 0,-12-68,9 88,-1 1,0-1,-2 1,0 0,-1 0,-1 0,0 1,-2 1,1-1,-2 1,0 1,-1 0,0 1,-1 0,0 1,-18-13,23 21,0-1,0 1,0 1,-15-5,-25-12,58 15,9 3,-19 2,873-129,-18-72,-802 188,-31 9,0-2,0 0,-1-1,1-2,31-16,-52 24,0 1,0 0,-1-1,1 1,0-1,0 1,0-1,0 0,-1 1,1-1,0 0,-1 1,1-1,-1 0,1 0,-1 1,1-1,-1 0,1 0,-1 0,0 0,1 0,-1 0,0 0,0 0,0 0,0 0,0 0,0 1,0-1,0 0,0 0,0 0,0 0,-1 0,1 0,0 0,-1 0,1 0,-1 0,1 1,-1-1,1 0,-1 0,1 1,-1-1,0 0,0 1,1-1,-1 0,0 1,-1-1,-6-5,-1 0,0 1,0 0,-10-3,7 3,-65-34,-88-41,136 68,-1 1,0 1,-50-9,78 19,0-1,1 1,-1-1,0 1,1 0,-1-1,0 1,0 0,1 0,-1 0,0 1,0-1,1 0,-1 1,0-1,1 1,-1-1,1 1,-1 0,0 0,1 0,0 0,-1 0,1 0,0 0,-1 0,1 0,0 1,0-1,0 1,0-1,0 1,0-1,0 1,1-1,-1 1,1-1,-1 1,1 0,-1 0,1-1,0 1,0 0,0-1,0 1,0 0,0 0,1 2,2 12,0-1,0 0,2 0,8 20,-9-25,483 1155,-450-1090,30 65,-61-124,-1 1,0-1,-1 1,0 0,-2 0,2 28,-7-23,-2-5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6:11.61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40.06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52,'4'0,"6"0,6-1,3 1,4-1,-2-3,-1-2,1 0,1 2,1 1,-4-3,0-1,0 1,2 1,-3 2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56.25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386 1,'35'175,"46"283,113 793,-165-943,-14 350,-15-651,-1 1,-1 0,1-1,-1 1,-1-1,1 0,-1 0,0 0,-1 0,0 0,0-1,0 1,-1-1,0 0,-10 9,-8 5,0-1,-45 27,32-22,30-20,-1 0,1 0,-1 0,0-1,0 0,0-1,0 1,0-2,0 1,-1-1,1 0,-1 0,1-1,-1 0,1 0,-8-2,3 0,0-2,0 1,0-2,1 0,-1 0,1-1,0 0,-18-14,2-1,1 0,0-1,2-2,1-1,0 0,-19-32,30 38,0 0,2-1,0-1,1 0,2 0,0-1,1 0,1 0,1 0,-1-24,2 12,2 1,2-1,1 0,10-53,-10 75,1 0,1 1,0-1,0 1,1 0,1 0,0 0,0 0,1 1,0 0,1 1,0 0,1 0,0 1,19-15,-11 13,1 0,0 2,0 0,1 0,-1 2,2 1,-1 0,1 1,-1 1,1 1,23 0,-16 3,0 1,1 1,-1 1,0 1,-1 1,1 2,38 16,47 31,109 72,-135-76,-81-47,1-1,0 0,0 0,0 0,1-1,-1 0,1 0,-1-1,1 0,-1 0,1 0,0-1,-1 0,1 0,0-1,-1 0,9-2,-6 0,-1 0,0-1,0 0,-1-1,1 1,-1-1,0-1,-1 1,1-1,-1-1,0 1,8-12,16-23,-1-1,-2-1,-2-1,-3-2,-1 0,-2-1,21-83,-24 76,-10 35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56.85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0 141,'0'-4,"0"-6,4-1,6-3,5 0,5 4,3-1,2 0,1 4,-4-3,-2 1,-3-2,-1 1,-4 2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57.31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1,'0'4,"0"6,5 6,1 3,-1 9,4 2,4 1,0 4,-2 5,1 3,-1-1,1-3,-1 0,-2 3,1-3,-1 1,-2-1,-2-9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58.32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491 26,'-1'-2,"1"1,0 0,-1 0,1 0,-1 0,0 0,1 0,-1 0,0 0,0 0,1 0,-1 1,0-1,0 0,0 0,0 1,0-1,0 0,0 1,0-1,-1 1,1 0,0-1,0 1,0 0,0 0,-3 0,-37-5,36 4,-1 1,-1 1,0-1,1 1,-1 0,1 1,0 0,-1 0,1 0,0 0,0 1,0 0,0 1,1-1,-1 1,1 0,0 0,0 1,0 0,1 0,0 0,0 0,-5 9,-5 9,0 1,2 0,1 1,-8 29,10-28,1 1,2 0,1 0,1 1,1-1,1 1,2 0,6 51,1-38,1-1,3 0,1-1,2 0,26 51,-34-79,4 9,-1 1,0-1,7 32,-14-45,-1 0,0 0,0 0,-1 0,0-1,0 1,-1 0,0 0,0 0,0 0,-1-1,0 1,-1 0,1-1,-6 9,-5 4,-1 0,-1-1,0-1,-1 0,-1-1,-1-1,0 0,-1-2,-1 0,-24 12,42-24,-1 1,1-1,-1 0,1 0,-1 0,0 0,0 0,1-1,-1 1,0-1,0 0,1 0,-1 0,0 0,0 0,0-1,1 1,-1-1,0 0,0 0,1 0,-1 0,1 0,-1-1,1 1,0-1,-1 1,1-1,0 0,0 0,0 0,0 0,0 0,1 0,-1-1,1 1,-1-1,1 1,0-1,0 1,0-1,0 0,1 1,-2-6,2 8,0-1,0 0,0 0,0 0,0 0,0 1,0-1,0 0,0 0,0 0,0 0,0 1,0-1,1 0,-1 0,0 0,1 1,-1-1,1 0,-1 0,0 1,1-1,0 0,-1 1,1-1,-1 1,1-1,0 1,-1-1,1 1,0-1,0 1,-1 0,1-1,0 1,0 0,0 0,-1-1,1 1,0 0,0 0,0 0,1 0,0 1,1-1,0 1,-1-1,1 1,-1 0,1 0,-1 0,1 1,-1-1,0 1,1-1,2 4,19 22,-2 0,-1 2,-2 1,0 0,27 63,-35-71,15 35,-3 2,-2 0,-3 1,-2 1,-3 1,7 83,-14-38,-4 0,-23 203,21-306,-16 114,6 1,7 163,3-278,0-1,1 0,-1 1,1-1,0 0,0 1,0-1,0 0,0 0,1 0,-1 0,4 4,6 3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8:59.39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0 294,'1'-2,"0"0,-1 0,1-1,0 1,0 0,0 0,0 1,1-1,-1 0,0 0,1 0,-1 1,1-1,0 1,-1-1,1 1,0 0,4-2,41-22,-41 22,404-207,-404 207,0 0,0 0,0 1,0-1,1 2,-1-1,1 1,0 0,-1 0,1 0,10 2,-14-1,-1 1,1 0,0 0,-1 0,1 0,-1 1,0-1,1 1,-1-1,0 1,0 0,0 0,0 0,0 0,0 0,-1 0,1 0,-1 1,1-1,-1 1,0-1,0 1,0-1,0 1,-1 0,1 0,-1-1,1 1,-1 0,0 4,1 21,-1-1,-1 1,-2 0,0-1,-2 0,-1 0,-15 42,-11 14,-42 80,21-75,53-87,0-1,0 0,-1 1,1-1,0 0,0 1,0-1,0 1,0-1,0 0,0 1,-1-1,1 1,0-1,0 0,1 1,-1-1,0 0,0 1,0-1,0 1,0-1,0 0,0 1,1-1,-1 0,0 1,0-1,0 0,1 1,-1-1,0 0,0 1,1-1,17 5,31-6,-38 0,29-1,35-3,139 11,-194-5,0 2,-1 0,0 2,0 0,0 1,0 0,-1 2,0 0,0 2,-1-1,-1 2,21 16,-32-22,1 1,-1 0,1 0,-2 0,1 0,-1 1,0 0,0 0,0 0,-1 0,-1 1,1-1,-1 1,0 0,-1 0,0-1,0 1,-1 0,0 0,-1 13,-1-12,0 0,0-1,-1 1,0-1,0 1,-1-1,0 0,-1 0,1 0,-2-1,1 0,-1 0,0 0,0-1,-1 0,0 0,-14 9,-40 22,-1-4,-2-2,-92 31,118-51,-1-1,-46 4,16-3,49-8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00.39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1009 280,'-1'-5,"-1"-1,0 1,0 1,0-1,-1 0,1 0,-1 1,-1 0,1-1,0 1,-5-4,-3-4,-8-13,-1 1,0 2,-2 0,-1 1,-42-30,56 46,1-1,-1 1,0 1,0 0,-1 0,1 0,-1 2,0-1,0 1,0 0,0 1,0 0,0 1,0 0,0 1,0 0,0 0,0 1,0 0,0 1,-11 5,-4 5,0 1,1 1,1 1,0 1,1 1,1 1,1 1,1 1,0 1,2 0,0 1,-14 28,22-33,0 0,1 1,1 1,1-1,0 1,2 0,0 0,2 1,0-1,1 1,2 31,1-36,1 0,0 0,1 0,1 0,0-1,1 1,1-1,1-1,0 0,0 0,2 0,-1-1,2 0,22 21,6-1,1-2,1-1,61 32,143 59,-198-99,-45-22,1 1,-1 0,0 0,0 0,0 0,0 0,0 0,0 1,0-1,-1 0,1 1,0 0,-1-1,1 1,-1 0,1 0,-1 0,0 0,0 0,0 0,0 0,0 0,-1 1,1-1,0 4,-2-3,0-1,0 1,0-1,0 1,0-1,-1 0,1 0,-1 1,1-1,-1 0,0 0,0 0,0-1,0 1,0 0,-1-1,1 1,0-1,-1 0,1 0,-5 1,-141 77,89-45,-69 28,104-54,0-1,0-2,-1 0,0-1,0-2,0 0,0-2,-1-1,1-1,0-1,0-1,1-1,-1-1,1-2,0 0,1-1,0-2,-37-22,36 16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01.20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0 331,'32'-2,"-1"-1,0-1,39-11,104-34,-75 19,635-189,-718 213,-20 3,-28 3,25 1,-16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01.85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0,'0'4,"0"6,0 10,4 6,2 6,3 3,6 8,-1 1,2 2,2 1,3 5,-3-1,1-1,-4-5,-4-6,-4-9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02.75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1 352,'0'-6,"1"0,0-1,0 1,1 0,0 0,0 0,0 0,1 0,-1 0,1 1,1-1,-1 1,1 0,0 0,6-6,9-7,0 0,33-21,-24 18,179-119,-204 138,1 0,-1 0,0 0,1 1,-1-1,1 1,-1-1,1 1,-1 1,1-1,0 0,0 1,-1 0,1 0,0 0,0 0,-1 0,1 1,0 0,-1 0,1 0,0 0,-1 0,1 1,-1-1,0 1,7 5,-1 1,0 1,-1 1,0 0,-1 0,0 1,0 0,6 13,9 23,-1 0,-2 2,-3 0,-2 1,14 89,5 265,-14-113,-15-238,-4-36,1 0,1 0,0 0,1 0,1 0,0-1,11 25,-5-24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6:12.73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0 426,'13'1,"0"0,0 2,-1 0,1 0,-1 1,0 0,13 7,-14-5,1-1,0-1,-1 0,1-1,1 0,24 2,-36-5,1 0,0-1,-1 1,1-1,0 1,-1-1,1 1,0-1,-1 0,1 0,-1 0,0 0,1 0,-1 0,0 0,1-1,-1 1,0 0,0-1,0 1,0-1,0 1,-1-1,1 0,0 1,-1-1,1 1,-1-1,0 0,1 0,-1 1,0-1,0-2,1-11,0 1,-2 0,-1-17,1 14,0 7,1 0,0 0,1 0,0-1,0 1,1 0,4-10,-6 18,1 0,0 0,0 0,0 0,0 0,0 0,1 0,-1 0,1 0,-1 1,1-1,0 1,-1-1,1 1,0-1,0 1,0 0,0 0,0 0,0 0,1 1,-1-1,0 0,0 1,0 0,1-1,-1 1,0 0,1 0,-1 0,0 0,0 1,1-1,-1 1,0-1,0 1,4 2,7 2,-1 1,-1 0,1 1,-1 0,-1 1,1 0,12 13,-13-11,0-2,0 1,1-1,0-1,0 0,23 10,-33-16,1-1,-1 0,0 1,1-1,-1 0,0 0,1 0,-1 0,0 0,1 0,-1-1,0 1,0 0,1-1,-1 1,0 0,0-1,1 0,-1 1,0-1,0 0,0 0,0 1,0-1,0 0,0 0,0 0,0 0,0 0,-1-1,1 1,0 0,-1 0,1 0,-1-1,1 1,-1 0,0 0,0-1,1 1,-1 0,0-1,0-1,2-12,-1 0,0-1,-2-16,1 9,1 2,0-1,1 1,2 0,0 0,1 0,1 0,17-37,-22 56,0 0,0 1,1-1,-1 0,1 0,-1 1,1-1,0 1,0-1,-1 1,1 0,0 0,0 0,0 0,1 0,-1 0,0 0,0 1,0-1,1 1,-1 0,0-1,0 1,1 0,-1 0,0 1,0-1,1 0,-1 1,0-1,0 1,0 0,1 0,-1 0,0 0,2 1,10 6,0 0,-1 2,1-1,12 13,-10-8,0-1,0-1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03.4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63,'4'0,"6"0,6 0,3 0,4 0,2-4,1-2,-4-4,-2 0,1 1,0 3,2 2,0 2,1-4,-3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06.61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1 471,'714'2,"925"-7,-3-71,-551-54,171-13,-624 112,-188-27,-385 48,-57 9,3 1,0-1,-1 0,1 0,0 0,-1-1,1 1,6-5,-5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07.6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529 76,'-1'-3,"1"-1,-1 1,1 0,-1 0,0 0,-1 0,1 0,0 0,-1 0,1 0,-1 0,0 1,0-1,0 1,-1-1,1 1,0 0,-1 0,0 0,1 0,-1 0,0 1,0-1,0 1,0 0,0-1,0 1,0 1,0-1,-6 0,-4-2,0 2,0-1,0 1,0 1,0 0,-17 3,18 0,0-1,0 1,1 1,-1 0,1 1,0 0,0 1,1 0,-1 0,1 1,1 1,-1 0,1 0,1 0,0 1,0 1,0-1,1 1,1 1,0-1,0 1,1 0,-6 20,7-18,0 1,1-1,1 1,0-1,1 1,0 0,1 0,1 0,0 0,1-1,1 1,0 0,0-1,2 0,-1 0,2 0,0-1,0 1,1-1,14 18,9 2,1-2,1 0,2-3,69 44,8 8,-105-75,0 1,-1-1,0 1,0 1,0-1,0 1,-1 0,0 0,4 8,-7-11,0 0,0-1,0 1,-1-1,1 1,-1 0,0 0,1-1,-1 1,-1 0,1 0,0-1,-1 1,1 0,-1-1,0 1,0-1,0 1,0-1,0 1,-1-1,1 0,-1 1,0-1,1 0,-1 0,-2 2,-35 33,-1-1,-1-2,-2-2,-1-1,-2-3,-1-2,-1-1,-62 21,109-46,-44 13,43-12,0-1,0 0,-1 1,1-1,0 0,0-1,0 1,-1 0,1-1,0 1,0-1,0 1,0-1,0 0,0 0,0 0,0 0,-2-2,-5-8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13.72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0 102,'52'-21,"2"3,0 2,1 2,1 2,0 3,111-3,-141 13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14.66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65,'16'-6,"-1"0,1 1,22-4,13-4,-31 7,1 0,-1 2,1 0,23-1,-33 5,-1 0,1 0,-1 1,1 0,-1 1,0 1,1-1,-1 1,-1 1,13 6,-18-8,-1 1,1 0,-1 0,1 0,-1 0,0 1,-1-1,1 1,-1 0,1 0,-1-1,0 2,-1-1,1 0,-1 0,1 1,-1-1,-1 0,1 1,0-1,-1 1,0-1,0 1,-1-1,1 1,-3 6,1 4,-1-1,0 0,-2 0,1-1,-2 1,0-1,-8 14,-21 20,35-47,0 0,0 1,0-1,0 1,0-1,0 0,0 1,0-1,0 0,1 1,-1-1,0 0,0 1,0-1,0 0,0 1,1-1,-1 0,0 1,0-1,1 0,-1 0,0 1,0-1,1 0,-1 0,0 1,1-1,-1 0,0 0,1 0,-1 0,0 0,1 0,-1 1,0-1,1 0,-1 0,0 0,1 0,-1 0,1 0,-1 0,1-1,21 3,-20-2,51 1,87 15,-116-12,1 2,-1 0,-1 2,1 1,38 20,-55-25,0 1,0 0,0 0,-1 1,0-1,0 2,-1-1,1 1,-1-1,-1 1,5 10,-7-14,0 0,-1 1,1-1,-1 1,0-1,0 1,0-1,-1 1,1 0,-1 0,0-1,0 1,0 0,-1-1,1 1,-1 0,0-1,0 1,0-1,-1 1,1-1,-1 1,0-1,0 0,0 0,-4 6,-19 13,-1 0,-1-1,-1-1,-1-2,-32 15,34-19,3-5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15.26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0,'15'1,"-1"1,0 0,1 1,-1 0,0 1,0 1,-1 0,0 1,0 1,19 11,11 12,60 51,-101-79,46 41,-1 3,-3 2,-2 1,-2 3,-2 1,33 62,-34-45,-3 1,-3 1,-3 2,31 129,-51-155,-1 1,-3-1,-2 1,-4 53,1-78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16.15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203 0,'-4'1,"0"0,0 0,0 0,0 0,0 1,0-1,1 1,-1 0,1 0,-1 1,1-1,0 1,0-1,0 1,0 0,0 0,1 0,-1 1,1-1,0 1,0-1,0 1,-1 4,-7 15,0 1,-9 37,15-47,-20 77,5 1,-13 143,24-95,10 146,22 24,-14-241,2-1,31 98,-23-121,-13-31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16.85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78 1,'-1'5,"0"1,-1-1,0 0,0 0,0 0,-6 9,-3 10,1 6,0 0,3 1,0 1,-3 54,6 132,4-216,0 67,4 0,3 0,3 0,25 92,-28-135,1-1,1-1,1 1,2-1,0-1,2 0,0-1,1 0,2-1,0-1,1-1,1 0,0-2,36 26,-31-29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17.67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220 1,'-7'1,"1"0,0 1,0 0,0 0,0 0,0 1,1-1,-1 2,1-1,0 0,-1 1,2 0,-1 0,0 1,1-1,-6 8,-3 5,0 0,1 0,-16 32,18-30,1 1,1 0,1 1,1 0,-7 38,12-50,0-1,1 1,-1 0,2-1,-1 1,1-1,1 1,0-1,0 0,0 1,1-1,0 0,1 0,0-1,0 1,0-1,9 11,1-4,0 0,1-1,0-1,1 0,23 13,95 43,-44-23,-85-43,0 1,0 0,-1 0,1 0,-1 1,0-1,0 1,0 0,-1 1,7 8,-9-11,0 0,0 1,0-1,-1 0,1 0,-1 1,1-1,-1 0,0 0,0 1,0-1,0 1,0-1,0 0,-1 0,1 1,-1-1,0 0,1 0,-1 1,0-1,0 0,-1 0,1 0,0 0,-1 0,1-1,-3 3,-6 7,0-2,-1 1,0-1,-1-1,1 0,-2-1,1 0,-1 0,0-2,0 0,-22 6,5-5,0 0,0-2,-1-2,-40-1,49-1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18.2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21,'5'0,"9"0,7 0,8 0,13 0,7 0,4 0,1 0,5 0,0 0,0 0,-7 0,-8-5,-6-1,-7 1,-7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6:13.85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10,'0'0,"0"0,0 0,0-1,0 1,0 0,0-1,0 1,0 0,0-1,0 1,0 0,0-1,0 1,0 0,0-1,0 1,0 0,0 0,1-1,-1 1,0 0,0-1,0 1,0 0,1 0,-1 0,0-1,0 1,1 0,-1 0,0 0,0-1,1 1,-1 0,0 0,1 0,10 7,10 20,-20-25,87 123,169 185,-192-240,-50-56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18.6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0,'4'4,"6"6,2 10,2 5,3 8,8 6,3 5,6 4,1 2,0 2,-3-1,-2 1,-3-5,-4-6,-3-6,-5-4,0-8,-3-7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19.13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0,'0'4,"4"2,6 4,1 4,3 4,4 8,2 4,3 0,1 9,2 2,-1 2,1 2,0-1,-5-5,-1-5,-4-7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19.69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1,'439'481,"-433"-474,64 77,-4 2,-4 4,-4 2,69 147,-105-181,-17-36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22.06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0 380,'73'-77,"-46"47,1 1,1 0,1 3,2 0,51-31,-47 39,0 2,1 2,0 1,1 1,1 3,0 1,0 2,59-2,-51 7,0 1,-1 3,1 2,-1 2,0 2,83 28,-109-29,0 0,0 1,-1 1,-1 1,0 1,0 0,-2 2,1-1,-1 2,-1 0,-1 1,0 1,12 20,-13-15,-1 1,-1 0,-1 0,-1 2,-1-1,-2 1,0 0,-1 0,-2 1,1 45,-6-12,-2 0,-2 0,-23 91,-64 172,48-176,-67 196,110-336,-1 5,-1-1,1 1,1 0,0 0,-1 16,3-25,0 0,0 0,0 1,0-1,1 0,-1 0,1 0,-1 0,1-1,0 1,0 0,0 0,0 0,0 0,0-1,0 1,1-1,-1 1,1-1,-1 1,1-1,-1 0,1 0,0 1,0-1,-1 0,1-1,0 1,0 0,0-1,0 1,0-1,0 1,0-1,0 0,4 0,22 1,0-2,0 0,0-2,0-1,0-2,29-9,158-64,-151 51,-1-3,-1-3,104-76,-161 107,24-16,-20 23,-7 16,-2 25,1 0,2 0,3 0,12 50,57 173,-66-238,222 613,-87-260,-140-372,2 3,-1 1,-1 0,0 0,1 16,-4-27,-1 0,0 0,0 1,0-1,-1 0,0 0,1 0,-1 0,-1 0,1 0,-1 0,1 0,-1 0,0 0,-1-1,1 1,0-1,-1 0,-4 5,-19 14,-1-2,-55 32,9-7,-158 110,-291 145,495-287,-50 17,46-22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29.8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228 1336,'1'-10,"0"1,1 0,0 0,1 0,0 0,1 0,0 0,0 1,5-8,20-49,-11-6,-4 0,-3-1,-3-1,-4-142,-7 164,-2-1,-3 1,-2 0,-18-57,17 75,-1 0,-2 1,-1 0,-2 1,0 1,-2 1,-25-30,-5 9,45 47,0 0,0 0,0 0,0 0,-1 1,1-1,-1 1,0 1,0-1,0 0,-5 0,9 2,0 0,0 0,0 0,0-1,-1 1,1 1,0-1,0 0,0 0,0 0,0 0,0 1,0-1,0 1,-1-1,1 1,0-1,1 1,-1-1,0 1,0 0,0 0,0-1,0 1,1 0,-2 1,1 0,0 1,0-1,1 1,-1-1,0 0,1 1,0-1,-1 1,1-1,0 1,1 3,0 6,1-1,1 1,0-1,7 16,18 33,2-1,3-2,2-1,3-2,2-1,52 51,28 17,157 122,94 31,-121-95,-245-175,1 0,-1 0,0 1,0-1,-1 1,0 0,1 0,-1 0,6 12,-9-14,0 1,-1-1,1 0,-1 1,1-1,-1 0,0 1,0-1,-1 0,1 1,-1-1,1 0,-1 1,0-1,-1 0,1 0,0 0,-1 0,0 0,-3 5,-25 34,-2-1,-2-2,-64 58,14-15,-222 214,264-262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30.7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749 1715,'-10'12,"-1"0,2 2,0-1,0 1,1 0,1 1,0-1,1 2,-4 18,-1 8,2 0,-4 53,10-72,2-1,0 1,2-1,0 1,2-1,0 0,2 1,11 34,-12-48,0 1,0-1,1 0,0 0,1 0,0 0,1-1,-1 0,1-1,1 1,0-1,0-1,0 1,1-1,-1-1,2 0,-1 0,0-1,1 0,18 5,-6-4,1 0,0-2,0 0,0-2,38-2,-54 1,0-1,0 1,-1-1,1-1,0 1,-1-1,1 0,-1-1,0 1,0-1,0-1,0 1,0-1,-1 0,1 0,-1 0,0-1,0 0,-1 0,0 0,0-1,0 1,5-11,-3-2,-1 0,-1 0,-1 0,0 0,-1 0,-1-1,-1 1,-1-1,0 1,-1-1,-9-31,-2 1,-2 2,-2 0,-26-50,3 20,-4 2,-2 2,-4 2,-3 2,-121-120,85 106,-5 4,-2 4,-176-102,261 171,1 0,0 1,0-1,1-1,0 0,0 0,-12-13,20 18,-1-1,1 1,-1 0,1-1,0 0,0 1,0-1,0 0,1 1,-1-1,1 0,-1 0,1 1,0-1,0 0,1 0,-1 0,0 1,1-1,0 0,-1 0,1 1,0-1,1 1,-1-1,0 1,1-1,-1 1,1 0,0-1,3-2,25-27,1 1,1 2,2 1,63-40,4-5,66-66,-144 117,0-1,-2 0,0-2,29-47,-48 69,0-1,0 1,0-1,0 1,-1-1,1 0,-1 1,0-1,0 0,-1 0,1 0,-1 0,0 0,0 0,0 0,0 0,-1 0,1 1,-1-1,0 0,-1 0,1 0,0 1,-1-1,0 1,0-1,0 1,0 0,-1-1,1 1,-1 0,0 1,0-1,0 0,0 1,0 0,-1 0,-5-3,-8-4,0 1,0 1,-1 1,0 0,0 1,-35-4,18 4,0 1,0 2,-61 5,94-3,1 0,-1 0,0 0,0 0,0 1,0-1,0 1,0-1,1 1,-1 0,0 0,0 0,1 0,-1 0,1 0,-1 0,1 0,-1 1,1-1,0 1,0-1,0 1,0-1,0 1,0 0,0-1,0 1,0 0,1 0,-1 0,1-1,-1 1,1 0,0 0,0 0,0 0,0 3,2 4,-1 0,2-1,-1 1,1-1,0 1,1-1,6 11,222 327,-159-245,451 570,-408-544,4-6,268 208,-229-208,-140-107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31.13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1138,'22'-20,"1"1,1 1,33-20,3-1,749-477,57 91,-762 380,-66 28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31.4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48 140,'-14'11,"11"-10,1 0,-1 1,1-1,0 1,-1-1,1 1,0 0,0 0,0 0,1 0,-1 0,0 1,1-1,-3 5,6-7,0 0,0-1,0 1,0-1,0 1,0-1,0 0,0 0,0 0,-1 0,1 0,2-2,-2 2,82-50,105-55,-159 93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32.85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1 325,'76'-47,"-17"8,36-13,148-60,-203 96,1 2,1 2,0 2,1 2,0 2,72-2,-98 8,0 0,1 2,-2 0,1 1,0 1,0 0,-1 2,25 10,-34-12,-1 0,1 0,-1 1,0 0,0 0,0 0,-1 1,0-1,0 2,0-1,-1 0,0 1,0 0,-1-1,1 2,-1-1,-1 0,0 1,0-1,2 16,-3 0,-1 0,0 1,-2-1,-1 0,-1 0,-1 0,-1 0,0-1,-2 0,-1-1,-12 23,-20 32,-79 110,44-84,-4-3,-5-4,-124 108,174-171,-81 54,181-129,18 3,1 3,1 5,2 3,1 4,2 4,172-19,-236 38,0 0,0 2,0 0,0 2,0 1,44 11,-57-10,-1 0,-1 1,1 0,-1 1,0 0,0 1,0 0,-1 1,0 0,-1 0,0 1,0 0,-1 1,0 0,11 19,-9-10,0 0,-1 1,-1 0,-1 0,-1 1,-1 0,-1 1,0-1,-2 0,-1 1,0 0,-2-1,0 1,-1-1,-9 35,4-29,-1-1,-1 0,-1-1,-2 0,-1 0,0-1,-2-1,0 0,-2-2,-1 1,-37 34,20-25,-2-1,-1-2,-1-2,-72 37,86-52,0-1,-1 0,1-2,-2-1,1-2,-1 0,0-2,0 0,-45-3,23-4,28 3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33.5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547 16,'-41'-8,"37"6,0 1,0 0,0 0,0 0,0 0,0 1,0-1,0 1,0 0,-1 0,1 1,0-1,-5 2,-8 5,-1 0,1 1,1 1,0 0,0 2,1-1,0 2,1 0,-21 23,4 0,1 1,-42 67,51-68,2 0,1 1,1 1,3 1,-13 46,23-68,0-1,1 1,1 0,0 0,2 0,-1 0,2 0,0 0,1-1,1 1,0 0,1-1,0 1,2-1,0 0,8 14,-6-18,0 0,1-1,0 0,1 0,0-1,1 0,0-1,0-1,0 1,1-2,0 0,20 8,15 2,1-1,51 8,67 4,2-7,197-3,-358-17,5 0,-1 1,0 0,19 4,-29-5,1 0,-1 1,0-1,1 0,-1 0,0 1,0-1,1 1,-1 0,0-1,0 1,0 0,0-1,0 1,0 0,0 0,0 0,0 0,0 0,0 0,-1 0,1 0,0 1,-1-1,1 0,-1 0,1 0,-1 1,0-1,1 0,-1 1,0-1,0 0,0 1,0-1,0 0,0 1,0-1,-1 2,-7 14,0 0,-1-1,-1 0,0-1,-24 27,-2 5,-16 22,-3-1,-3-3,-83 71,133-129,-1 0,1-1,-20 10,8-7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6:15.01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0 566,'1'-9,"0"0,1 1,0-1,0 1,1-1,0 1,0 0,1 0,0 0,0 1,1-1,0 1,1 0,-1 1,1-1,12-9,12-10,2 1,47-28,-43 30,-12 4,-1 0,-1-2,0 0,-2-2,18-25,26-29,-25 23,-29 40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34.0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0 346,'13'-5,"26"-9,31-11,17-6,11-1,2-1,4-2,-6 5,-7 2,-10 3,-11 5,-9 1,-6 5,-12 0,-9 2,-11 4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34.4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1,'4'8,"15"16,12 21,14 16,16 18,11 18,1 5,2-3,-8-4,-7-10,-9-16,-14-10,-8-16,-10-6,-7-10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35.4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1 776,'6'-1,"1"-1,-1 1,1-1,-1 0,0-1,0 1,0-1,9-7,5 0,621-296,161-80,-778 373,-18 8,0 1,1 0,-1 1,1-1,0 1,0 1,1-1,-1 1,0 0,13-1,-20 4,1 1,-1-1,1 0,-1 0,0 0,1 0,-1 0,0 1,0-1,0 0,0 0,0 0,0 0,0 1,0-1,-1 0,1 0,0 0,-1 0,0 2,0 1,-11 64,3 0,3 0,3 0,10 115,7-64,51 211,-31-203,58 140,-66-205,3-1,2-2,2-1,48 60,-14-36,-52-63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35.9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0 321,'17'-15,"0"0,0 1,1 1,1 0,34-17,-4 9,66-20,334-109,-421 141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36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1306,'4'0,"-1"-1,0 0,0 0,0 0,0 0,0-1,0 1,0-1,4-3,11-5,67-28,2 4,1 4,174-35,291-14,-517 75,1462-120,-106 11,1117-262,-717 52,-1378 237,-362 76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37.7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1576 1,'-46'2,"0"1,1 3,-58 14,-130 49,138-35,2 5,1 3,3 4,-113 78,145-85,3 4,1 1,2 3,2 1,3 3,2 2,-48 74,73-96,-23 51,37-71,1 0,0 0,1 1,0 0,1-1,0 1,1 0,0 15,2-23,-1 0,1 1,0-1,0 0,0 0,0 0,1 0,0 0,0 0,0 0,0 0,1-1,-1 1,1-1,0 1,0-1,0 0,0 0,1-1,-1 1,1-1,0 0,-1 0,1 0,0 0,6 1,10 4,1-2,0 0,-1-2,27 2,-33-4,255 22,177 22,-353-31,0 5,153 51,-233-66,0 1,-1 1,1 0,-1 0,-1 1,1 1,20 17,-29-22,0 1,-1-1,1 0,-1 1,1 0,-1-1,0 1,0 0,-1 0,1 0,-1 1,0-1,0 0,0 0,-1 1,1-1,-1 0,0 1,-1-1,1 0,-1 1,1-1,-1 0,-1 0,1 0,0 0,-1 0,-3 5,-5 11,-2 0,0-1,-1-1,-1 0,-22 21,-90 77,82-77,-39 32,-170 109,226-163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38.6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0,'4'0,"6"0,5 0,9 0,5 0,5 0,2 0,-1 0,2 0,-1 0,-3 0,-2 0,-2 0,-6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39.93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1 371,'2'-6,"0"0,1 0,-1 0,1 0,0 1,1-1,0 1,0 0,0 0,9-8,-6 5,27-30,1 3,2 0,1 3,2 1,1 1,84-44,-119 71,0 0,-1 1,1 0,0 0,1 0,-1 1,0 0,0 0,1 0,8 1,-10 1,1 0,-1 1,0-1,-1 1,1 0,0 1,0-1,-1 1,0 0,1 0,-1 0,7 8,10 9,-2 0,0 1,-1 1,26 41,-39-55,0 0,-1 1,0-1,0 1,-1 0,0 0,-1 0,0 0,0 0,-1 0,0 1,-1-1,0 1,0-1,-1 0,0 1,-1-1,-3 10,-7 11,-2 0,-2 0,0-1,-2-1,-29 35,-116 119,140-164,14-11,16-10,17-8,-1 1,39-10,-1 1,-56 17,110-35,-104 34,-1 0,1 2,0-1,0 1,0 1,0 0,0 0,19 4,-28-3,1 0,-1-1,1 1,-1 0,0 0,0 0,1 1,-1-1,0 1,0-1,0 1,0-1,0 1,-1 0,1 0,-1 0,1 0,-1 0,1 1,-1-1,1 4,0-1,-1 0,0 1,0-1,-1 0,0 1,0-1,0 0,-1 1,-1 9,-4 6,0 0,-1 0,-20 37,6-19,-2-1,-55 69,-69 59,133-151,-26 19,23-26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40.4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1,'12'0,"0"0,0 2,0-1,0 1,0 1,0 0,-1 1,12 5,-5 0,1 2,-2 0,30 24,65 59,-5 4,168 198,-272-291,42 49,65 106,-100-142,0 0,-1 1,-1 0,0 1,-2 0,-1 0,0 0,-1 1,-1-1,0 34,-3-53,0 21,0 0,-2 0,0 0,-1 0,-2 0,0 0,-13 34,9-41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41.2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118 1,'-1'30,"-2"1,-1 0,-12 42,-4 24,-17 189,12 2,13 1,13 0,57 434,-9-402,-33-241,49 147,-64-225,30 68,-28-65,-1-1,1 1,0-1,1 0,-1 0,1 0,0-1,0 1,0-1,0 0,9 5,9-1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6:16.68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43 609,'-1'0,"-1"1,1-1,-1 0,1 0,-1 0,1 0,-1 0,1 0,-1 0,1-1,0 1,-1 0,1-1,-1 0,1 1,0-1,0 1,-1-1,1 0,0 0,0 0,0 0,0 0,0 0,0 0,0 0,0 0,0-1,0 1,1 0,-1 0,0-1,1 1,-1-1,1 1,0 0,-1-1,1 1,0-1,0 1,0-1,0 1,0-1,0 1,0 0,1-1,-1 1,1-1,0-1,1-4,1-1,0 1,1-1,-1 1,2 0,-1 1,9-12,187-189,-1-1,-176 185,11-16,-34 38,1 1,-1 0,0-1,0 1,0 0,0-1,0 1,0 0,1-1,-1 1,0 0,0-1,0 1,0 0,0-1,0 1,0 0,0-1,0 1,-1 0,1-1,0 1,0 0,0-1,0 1,0 0,-1-1,1 1,0 0,0 0,0-1,-1 1,1 0,0 0,0-1,-1 1,1 0,0 0,-1 0,1-1,-1 1,-20-4,-23 5,19 4,0 0,0 2,1 1,0 1,1 1,-31 17,54-27,0 0,1 1,-1-1,0 0,0 0,0 0,0 0,0 0,0 0,0 0,0 0,0 0,0 0,0 1,0-1,0 0,0 0,0 0,0 0,0 0,0 0,0 0,0 0,0 0,0 1,0-1,0 0,0 0,0 0,0 0,0 0,0 0,-1 0,1 0,0 0,0 0,0 0,0 1,0-1,0 0,0 0,0 0,0 0,0 0,0 0,0 0,-1 0,17-2,21-6,2-4,-27 7,1 1,0 0,0 1,1 0,-1 1,0 0,23 1,-33 2,-1-1,1 1,0 0,0 1,-1-1,1 0,-1 1,1-1,-1 1,1 0,-1 0,0 0,0 0,0 0,0 0,0 0,-1 1,1-1,-1 1,1 0,-1-1,0 1,0 0,0-1,0 1,-1 0,1 0,-1 0,1 5,0 13,0-1,-1 1,-3 25,2-20,-2 120,3-121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42.07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1,'4'141,"6"1,38 191,-4-135,71 198,-101-353,1 0,2-2,2 0,2 0,1-2,33 43,-43-67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42.7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 0,'-2'4,"-1"-1,1 0,0 1,0 0,0-1,0 1,0 0,1 0,0 0,0 0,0 0,-1 7,-1 56,3-47,0-12,-1 1,1 0,1 0,0 0,0 0,1 0,0-1,0 1,1 0,0-1,0 0,1 0,1 0,-1 0,1-1,0 0,1 0,0 0,0 0,13 10,13 7,1-2,1-1,1-2,0-2,55 19,34 18,-115-50,10 5,0 0,-1 2,0 0,-1 0,18 17,-32-25,1 1,-1-1,1 1,-1 0,-1 0,1 0,-1 1,1-1,-1 0,0 1,-1 0,1-1,-1 1,0 0,0 0,0 0,-1 0,0 0,0 0,0 0,0-1,-1 1,0 0,0 0,0 0,-1 0,-2 5,-17 37,-2-1,-2-1,-2-1,-2-1,-2-1,-59 60,85-95,-1-2,-1 1,1-1,-1 0,0 0,0-1,-1 1,1-2,-1 1,0-1,0 0,0-1,0 0,0 0,-1-1,1 0,0 0,-1-1,1 0,-1-1,1 0,-1 0,-15-5,-22-11,30 6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43.2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0 266,'14'-1,"0"-1,0 0,16-5,28-4,9 4,1-4,-2-3,0-2,-1-3,103-46,58-33,-199 85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43.7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1,'0'4,"0"6,4 5,10 10,3 8,3 7,1 1,7 2,2 3,1 2,-1-4,-1 0,-2-3,-4-1,-3-2,0-7,-4-6,-4-6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44.2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0,'4'2,"0"0,0 1,0-1,0 1,-1 0,0-1,1 2,-1-1,0 0,0 1,4 6,1 0,232 312,-73-90,-96-133,-57-74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44.9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0,'20'2,"-1"0,1 1,0 1,-1 1,0 1,0 1,0 0,-1 1,0 1,26 18,18 15,79 71,-138-110,87 75,-3 5,-4 3,-4 4,-4 3,104 169,-144-197,34 82,-56-113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45.6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0 475,'78'-3,"-1"-3,0-3,76-20,222-73,-191 48,708-208,-860 253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46.3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0 511,'81'-5,"0"-4,0-3,129-37,-104 22,1083-263,-1032 247,-73 17,124-19,-177 41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49.4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427 1,'-23'-1,"1"2,-31 5,44-4,0 0,0 1,0 0,0 1,1-1,-1 2,1-1,-11 9,-3 5,0 1,1 1,1 0,0 2,-26 40,33-43,1 0,1 1,1 1,0-1,2 2,0-1,-7 40,14-53,0 0,1-1,0 1,1 0,0-1,0 1,1-1,0 1,0-1,0 0,1 1,0-1,1-1,-1 1,1 0,1-1,-1 0,1 0,0 0,1-1,8 8,12 9,2-2,1-1,47 25,-32-20,4 2,-30-17,-1 0,1 1,-2 1,0 0,19 18,-33-27,0 0,0 1,-1-1,1 1,-1 0,1 0,-1-1,0 1,0 0,0 0,0 0,-1 0,1 0,-1 0,0 0,0 1,0-1,0 0,0 0,-1 0,1 0,-1 0,0 0,0 0,-2 3,-4 9,0-1,-1 0,-17 23,8-13,-27 45,-3-2,-63 67,106-128,-1-1,0-1,-1 1,1-1,-1 0,0 0,0 0,0-1,-1 0,1 0,-1-1,-10 3,-3-2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49.8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1 212,'4'0,"6"0,6 0,8-4,4-2,3-4,7 0,7 2,4-7,3-1,0-6,4-3,2 2,-5 1,-3-4,-10 2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6:18.11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407 1,'1'54,"-12"86,8-122,0-1,-2 1,0-1,-1 0,0 0,-2-1,0 0,-18 28,19-34,0-1,-1 1,0-1,-1 0,1-1,-2 0,1 0,-19 10,21-15,0 0,0 0,-1-1,1 1,-1-2,0 1,0-1,0 0,0-1,1 0,-1 0,0-1,0 0,-12-3,14 3,1-1,-1 0,1 0,-1 0,1 0,0-1,0 0,0 0,1-1,-1 1,1-1,-1 0,1 0,1 0,-1-1,0 1,1-1,0 0,0 0,1 0,-1 0,1-1,0 1,1-1,-1 1,1-1,0 1,0-1,1 0,0 0,0 1,0-1,1 0,-1 0,1 1,3-7,-3 9,2 0,-1 0,0 0,0 1,1-1,0 1,-1-1,1 1,0 0,0 0,0 1,0-1,1 0,-1 1,0 0,1 0,-1 0,1 0,-1 1,1-1,-1 1,1 0,6 0,13 0,-1 1,32 5,-47-5,76 11,205 24,-281-35,0 0,1-1,-1 0,0-1,0 0,0 0,0 0,9-3,-15 3,1 0,0 0,0 0,-1 0,1 0,0 0,-1-1,1 1,-1-1,0 1,0-1,1 1,-1-1,0 0,0 0,0 1,-1-1,1 0,0 0,-1 0,1 0,-1 0,0 0,1 0,-1 0,0 0,0 0,0 0,-1 0,1 0,0 0,-1 0,-1-3,-3-11,-1 1,-1 0,-1 0,0 0,-1 1,0 0,-1 1,-1 0,-16-15,7 6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50.6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1 276,'31'-30,"2"2,1 1,1 1,1 2,2 2,0 1,1 2,1 2,0 1,2 3,76-16,-114 28,0 0,0 0,0 1,0 0,1 0,-1 0,0 0,0 0,0 1,0 0,0 0,0 0,0 0,0 1,0 0,4 2,-5-1,0-1,0 1,0 0,-1 0,1 1,-1-1,0 0,0 1,0 0,-1-1,1 1,-1 0,0 0,0-1,0 1,-1 0,1 4,1 10,-1 0,-1 0,-1 1,0-1,-1 0,-1-1,-1 1,-9 24,-6 10,-37 69,26-61,28-56,0 1,0 0,0-1,0 1,1 0,0 0,0 0,-1 9,2-13,1 0,-1 0,0 1,1-1,-1 0,1 0,-1 0,1 0,-1 0,1 0,0 0,0 0,-1 0,1 0,0 0,0 0,0-1,0 1,0 0,0-1,0 1,0-1,0 1,1-1,-1 1,0-1,0 0,0 1,1-1,-1 0,0 0,0 0,0 0,1 0,-1 0,0 0,0-1,0 1,1 0,0-1,101-17,-76 12,1 1,0 1,0 1,31 1,-51 3,0 0,0 0,0 0,-1 1,1 0,0 1,-1-1,1 2,-1-1,0 1,0 0,0 0,-1 1,0 0,0 0,0 1,0-1,8 13,-2 0,-1 0,-1 1,0 0,-2 1,0 0,-1 0,-1 1,4 30,-5-19,-1 1,-2 0,-1 0,-7 59,5-79,-2 0,0-1,0 0,-1 1,0-1,-1-1,-1 1,0-1,0 0,-1 0,-1 0,-13 14,5-9,-1-1,-1-1,0-1,0 0,-1-1,-29 12,-23 8,-2-3,-1-4,-105 22,141-39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47.3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4 365,'1'35,"12"58,-2-19,188 1005,-151-894,14 57,-53-196,-2 1,-2 0,-1 53,-41-315,-31-264,-65-395,89 645,-34-218,77 444,0-1,1 1,0 0,-1 0,1-1,0 1,1 0,-1-1,1 1,-1 0,1 0,0-1,0 1,2-4,-1 6,-1-1,1 1,0-1,0 1,0 0,0 0,0 0,0 0,1 0,-1 0,0 1,0-1,1 1,-1-1,0 1,1 0,-1 0,0 0,1 0,3 1,56 4,-1 3,0 2,0 3,-2 3,0 2,0 3,-2 3,-1 1,-1 4,-1 1,-2 3,-1 3,-2 1,-1 2,-2 3,-2 1,-2 3,54 76,177 323,16 23,-247-410,-26-39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47.96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0 205,'47'-3,"0"-3,0-1,-1-3,61-20,21-4,381-66,-403 88,-68 9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48.69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0 982,'43'-15,"536"-126,706-174,467-127,-1523 380,-212 56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51.4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1 353,'69'-3,"1"-2,106-23,132-48,-278 68,264-82,-224 64,0-3,68-40,-121 58,-9 4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51.9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1,'2'13,"0"1,1-1,1 0,0 0,0 0,2 0,-1-1,12 19,1 3,130 258,142 326,-282-601,-1-6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53.5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1238,'1'4,"0"0,0 1,0-1,1 0,0 0,0 0,0 0,0 0,0-1,1 1,5 5,4 9,313 457,23 38,-341-503,22 43,-29-52,1 0,-1 0,1 0,-1 0,1 0,-1 0,0 0,0 0,0 0,1 0,-1 0,0 1,0-1,-1 0,1 0,0 0,0 0,0 0,-1 0,1 0,0 0,-1 0,1 0,-1 0,0 0,1 0,-1 0,0 0,1 0,-1-1,0 1,0 0,0 0,0-1,0 1,1-1,-1 1,0-1,0 1,-1-1,1 1,0-1,-1 0,-8 2,1-1,-1 0,1-1,-1 0,1-1,0 0,-1-1,1 1,0-2,-1 1,1-1,1-1,-1 0,0 0,1 0,0-1,-11-9,-11-9,1-2,-49-55,74 75,-33-36,2-2,1-1,3-2,2-1,2-1,2-2,2 0,3-2,1 0,3-1,3 0,-9-65,15 53,3 0,3-1,3 1,2 0,3 0,3 0,3 1,3 0,3 1,2 1,39-79,-36 93,2 0,2 2,2 1,2 1,2 2,2 2,1 1,2 1,2 2,1 3,2 1,1 2,1 2,56-25,-71 40,0 1,1 1,0 1,1 3,0 0,0 2,52-1,-66 6,-1 1,1 1,-1 0,0 1,0 1,0 1,0 1,-1 0,0 2,0-1,0 2,-1 0,-1 1,0 1,15 13,-15-9,0 0,-1 0,-1 2,0 0,-1 0,-1 1,-1 0,-1 1,0 1,-1-1,-1 1,-1 0,-1 1,4 32,-6-24,-2 0,-1 0,-1 0,-2 0,0-1,-2 1,-2-1,0 0,-2 0,-13 29,-6 2,-2-2,-3-1,-2-1,-45 52,-188 184,224-250,-2-3,-80 53,126-91,0 0,0 0,0 0,0 0,1 0,-1 0,0 0,0 0,0 0,0 0,0 0,0 0,0 1,0-1,0 0,0 0,0 0,0 0,0 0,0 0,0 0,0 0,0 0,0 0,0 1,0-1,0 0,0 0,0 0,0 0,0 0,0 0,0 0,0 0,0 0,0 0,0 1,0-1,0 0,0 0,0 0,0 0,0 0,0 0,0 0,-1 0,1 0,0 0,0 0,0 0,0 0,0 0,0 0,0 0,0 0,0 0,-1 0,17-1,44-9,16-4,56-1,1 6,209 12,-269 3,-1 4,0 2,0 3,-1 4,-1 3,88 39,-130-47,1 0,-2 2,0 1,-1 1,-1 1,-1 1,27 28,-43-38,0 0,0 0,0 1,-1-1,-1 2,0-1,-1 1,0 0,0 0,-2 0,1 1,-2-1,1 1,-2 0,0 0,0-1,-1 1,-1 0,0 0,-3 14,-1-7,-1 1,0-1,-2-1,0 1,-1-1,-1-1,-1 1,-24 31,14-27,0 0,-1-1,-2-1,0-1,-38 24,6-12,-1-2,-1-3,-1-2,-2-3,-79 18,63-23,-2-4,0-3,-87 0,135-10,-1-1,1-2,0-1,0-1,1-2,-1-1,1-2,1 0,0-2,1-2,0 0,1-2,0-1,2-1,0-1,-28-28,34 28,4 5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54.1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0 937,'83'-15,"191"-18,357-91,259-119,-718 193,385-123,-18-45,-512 207,1 1,1 1,-1 1,1 2,0 0,34-1,-42 5,40-11,-40 4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55.0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611 0,'-17'1,"1"1,0 0,0 1,0 1,0 0,0 1,1 1,0 0,0 1,1 1,0 0,0 1,1 1,0 0,-17 17,-10 14,3 1,1 3,-32 51,38-51,1 2,-25 57,42-77,1 1,2 0,1 1,1 0,-5 46,11-67,0 1,1-1,1 0,-1 1,1-1,1 0,0 0,0 0,0 0,1 0,0 0,1-1,-1 1,2-1,-1 0,1 0,0 0,0-1,13 12,-1-4,0-1,2-1,-1 0,2-2,0 0,27 10,63 17,-72-26,0 2,52 25,-88-37,0 1,0-1,0 1,1-1,-2 1,1 0,0 0,0 0,0 0,-1 0,1 0,-1 0,0 1,0-1,1 0,-2 1,1-1,0 1,0-1,-1 1,1 0,-1-1,0 1,0-1,0 1,0 0,0-1,-1 1,1 0,-1-1,0 1,0-1,1 1,-2-1,1 0,0 1,-2 1,-7 14,0 0,-2-1,-25 29,19-23,-60 77,-3-4,-144 133,193-203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55.51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1 303,'20'-3,"0"0,0 0,0-2,0-1,35-15,-8 4,184-44,-161 46,0-3,120-49,-158 53,-11 6,-1-2,0 0,21-15,-21 8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6:19.86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52 0,'-2'0,"0"0,1 0,-1 1,0-1,1 0,-1 1,0-1,1 1,-1 0,1-1,-1 1,1 0,0 0,-1 0,1 0,0 0,-1 0,1 0,0 1,0-1,0 0,-1 2,0 2,0-1,-1 1,2-1,-1 1,1 0,-1 0,0 7,1 4,0 0,0-1,2 1,2 16,0-11,0-1,2 1,12 32,-13-43,1 0,0 0,1-1,0 1,0-1,1-1,0 1,15 13,190 149,-116-98,106 107,-177-155,-4-5,-1 0,-1 2,-1 0,23 37,-37-52,-1 0,1 1,-1-1,-1 0,0 1,0 0,0-1,-1 1,0 0,0 0,-1 0,0 0,-1-1,1 1,-1 0,-1 0,0 0,0-1,0 1,-1-1,-5 9,-11 20,-2-1,-30 39,33-54,1-4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56.0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0,'4'9,"6"6,1 6,3 3,4 11,7 3,3 4,6 7,1 5,-1-3,-2-2,-6-5,-4-5,-1-6,-4-3,-5-3,-4-7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29:56.5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0,'5'3,"-1"0,0 1,0-1,0 1,0 0,-1 0,0 0,0 1,0-1,5 10,-2-4,207 268,-38-53,-125-162,-31-44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01.1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1 252,'99'-3,"155"-24,92-40,-207 38,-89 17,1-3,63-29,-35 14,-5 9,-52 18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01.8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1 127,'176'-3,"1"-8,-1-8,216-52,-306 53,-57 14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03.06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1 238,'2'0,"1"1,-1 0,1 0,-1 0,0 0,1 0,-1 0,0 0,0 1,0-1,0 1,0 0,0-1,0 1,-1 0,1 0,2 5,27 44,-24-39,43 85,-4 3,58 182,25 223,-107-393,-20-90,-17-78,-160-907,172 940,-6-45,3 0,3-1,6-82,-2 148,-1 1,1 0,-1-1,1 1,0 0,0 0,0 0,0 0,0 0,1 0,-1 0,1 0,-1 0,1 0,0 1,-1-1,1 1,0-1,0 1,0 0,0 0,0 0,0 0,1 0,-1 0,0 1,0-1,1 0,-1 1,3 0,10-2,0 2,0 0,28 3,-11 0,201 13,-200-11,-2 1,1 1,-1 2,0 1,36 18,-17-1,-2 2,-1 2,-1 1,-1 3,68 71,-18-3,90 128,-35-5,-44-59,-88-144,-4-7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03.6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1 331,'5'-1,"0"0,0 0,1 0,-1-1,0 0,-1 0,8-4,24-8,438-122,3-1,-348 112,-103 23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04.1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168 0,'-3'0,"0"0,-1 1,1-1,-1 1,1 0,0 0,-1 0,1 0,0 1,0-1,0 1,0 0,0 0,0 0,-3 4,0-1,1 1,0 0,1 0,0 0,0 1,-6 12,0 8,0 0,-9 53,16-70,-9 56,2 1,3 0,3 0,3 0,4 0,1 0,4 0,3-1,3 0,27 80,-34-123,1-2,2 1,0-1,0 0,2-1,1 0,0-1,2-1,0 0,1-1,0-1,2 0,0-1,0-1,2-1,-1 0,2-2,-1 0,2-1,-1-1,1-1,1-2,27 6,124 12,-98-19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04.73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549 1,'-9'1,"0"0,0 0,0 1,0 0,0 1,0 0,-16 7,-55 36,78-44,-41 26,2 2,1 2,-46 46,63-54,1 1,1 0,2 2,0 0,2 1,-16 36,30-58,1-1,0 0,0 1,1 0,-1-1,1 1,1 0,-1-1,1 1,0 0,0 0,1 0,-1-1,4 12,-2-12,0-1,0 1,0-1,1 0,0 0,0 0,0 0,0 0,1-1,-1 1,1-1,0 0,0 0,0 0,0-1,1 1,-1-1,6 2,36 11,1-2,0-2,77 8,-56-9,78 10,-59-10,-1 4,118 35,-195-47,-1 1,0 0,1 1,-1 0,-1 0,1 1,-1-1,11 10,-15-11,0 1,-1-1,1 1,-1-1,0 1,0 0,0 0,-1 0,0 0,1 0,-1 0,0 0,-1 1,1-1,-1 0,0 0,0 1,0-1,-2 6,-1 14,-2-1,-1 0,0-1,-2 1,-1-1,0-1,-18 29,7-18,0-1,-3-1,-50 54,36-56,20-21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05.1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1 196,'4'0,"6"0,10 0,5 0,8-4,14-2,13-4,22 0,18-7,17-5,7-3,3 3,-7 1,-11 3,-20 6,-21 0,-17 2,-18 3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05.7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6,'0'-4,"0"3,0 5,4 7,10 10,7 10,4 8,7 11,6 9,1-1,-2-2,-3-2,1-5,-5-8,-3-5,-7-10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6:21.44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49 130,'-2'0,"0"1,0-1,-1 1,1 0,0 0,0 0,0 0,0 0,0 0,0 1,1-1,-1 1,0-1,1 1,-1 0,1 0,-1-1,1 1,0 0,0 0,0 0,0 0,0 1,0-1,1 0,-1 0,1 1,-1-1,1 2,-2 6,0-1,1 0,1 0,-1 1,3 16,-2-21,1-1,0 0,0 1,1-1,-1 0,1 0,0 1,0-1,0-1,1 1,-1 0,1-1,6 7,-7-9,-1 1,1-1,0 0,0 0,0-1,-1 1,1 0,0-1,0 1,0-1,0 1,0-1,0 0,0 0,0 0,0 0,0 0,0 0,0-1,0 1,0-1,0 1,0-1,0 0,0 0,0 0,-1 0,1 0,0 0,-1 0,1 0,2-3,30-24,-7 7,-1-1,0-1,-2-2,26-33,-48 56,-1 0,1 0,0-1,-1 1,0-1,1 1,-1-1,0 0,-1 0,1 1,0-1,-1 0,1 0,-1 0,0 1,0-1,0 0,0 0,-1 0,1 0,-1 1,0-1,1 0,-1 0,0 1,-1-1,1 1,0-1,-1 1,0-1,1 1,-1 0,0 0,0 0,-3-2,-1-1,1 1,-2 0,1 0,0 1,-1 0,1 0,-1 0,0 1,0 0,0 0,0 1,-14-1,10 1,-1 2,1-1,-1 1,1 1,-1 0,1 1,0 0,0 0,0 1,0 1,1 0,-11 7,1 1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06.2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1,'4'4,"2"6,3 6,6-1,3 7,4 3,2 2,5 9,3 3,4 3,0-2,-2-2,-2 0,-7-6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06.9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0,'44'2,"-1"2,0 2,0 2,0 1,-1 3,-1 1,0 2,63 32,-27-5,-2 4,-2 3,86 73,-65-38,-3 3,-4 5,-5 3,79 117,-76-83,-6 3,122 283,-174-345,-3 2,20 104,-37-140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07.5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1 508,'4'0,"10"0,11 0,15-4,12-10,24-11,25-11,20-10,11-8,9-2,2 4,-11-2,-15 4,-22 10,-25 8,-18 9,-15 9,-13 6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08.0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1,'4'4,"10"10,7 12,8 9,4 7,5 6,4 7,0 2,0-3,-6-3,-5-5,-4-3,-2-4,-1-8,-4-10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09.4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0 383,'2'6,"0"-1,0 0,0 0,0 0,1 0,0-1,0 1,0-1,0 0,1 1,0-1,8 6,4 7,307 303,-96-106,-157-145,57 63,-125-130,0 1,0-1,0 1,0-1,-1 1,1 0,-1-1,0 1,0 0,0 0,0 0,0 0,0 0,-1 5,0-7,0 0,-1 1,1-1,-1 0,0 0,1 0,-1 0,0 0,0 1,1-2,-1 1,0 0,0 0,0 0,0 0,-1 0,1-1,0 1,0 0,0-1,0 1,-1-1,1 0,0 1,-1-1,1 0,0 0,0 0,-1 0,1 0,0 0,-1 0,1 0,0 0,-3-1,-5 0,0-1,-1 0,1 0,0-1,0 0,0 0,0-1,1-1,-1 1,1-1,-10-8,-11-10,-39-40,39 33,2-1,2-1,0-1,3-1,0-1,3-1,0-1,3-1,1 0,2-1,-9-44,16 57,1-2,1 1,2 0,1-1,1 0,1 1,1-1,2 1,1 0,1 0,1 0,1 1,1 0,2 0,0 1,2 1,21-31,-20 35,1 1,1 1,1 0,34-27,-46 41,1-1,0 1,0 0,0 1,1-1,-1 1,1 0,0 1,0 0,0 0,0 0,0 1,0 0,0 1,0-1,1 1,-1 1,0-1,0 1,11 3,-14-2,0 0,1 1,-1 0,0-1,0 1,-1 1,1-1,-1 0,0 1,1 0,-2 0,1 0,0 0,-1 0,0 0,0 1,0-1,0 1,-1-1,1 1,0 7,2 13,0 0,0 46,-4-59,1 33,-2 1,-2-1,-2 1,-2-1,-23 80,-9-14,-61 123,98-232,1 0,0-1,0 1,0 0,0 0,1 0,-1 0,0 0,1 0,-1 0,1 0,0 1,0-1,0 0,0 0,0 0,0 0,0 0,1 0,-1 0,1 0,0 0,-1 0,1 0,2 4,0-5,-1 1,1-1,-1 0,1 1,0-1,-1 0,1-1,0 1,0 0,0-1,0 0,0 0,0 0,-1 0,1 0,0 0,0-1,5-1,83-14,-35 4,0 3,1 2,57 2,-98 5,-1 0,1 2,-1 0,1 1,-1 0,0 2,0-1,-1 2,1 0,-1 1,0 0,-1 1,0 0,0 1,20 20,-26-22,0 0,-1 0,0 1,-1 0,0 0,0 0,0 1,-1 0,-1 0,1 0,-1 0,-1 0,0 1,0-1,-1 1,0-1,-1 1,0 0,0-1,-1 1,-1 0,1-1,-1 0,-1 1,0-1,0 0,-7 13,-3 2,0 0,-1-1,-2-1,0 0,-1-2,-1 1,-1-2,-34 27,-1-2,10-7,-1-2,-58 33,81-57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09.9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429 26,'-16'-6,"-1"1,0 1,-1 0,1 1,-1 1,1 1,-1 1,1 0,-31 5,39-4,0 1,-1-1,1 2,1 0,-1 0,0 0,1 1,-1 0,1 1,0 0,1 0,-1 1,-9 9,9-6,-1 1,1 0,1 1,0-1,1 2,0-1,0 1,-7 22,5-3,2 0,0 0,2 1,2 0,0-1,2 1,5 37,1-27,1 0,3 0,1-1,1 0,3-1,1 0,2-2,2 0,46 67,-37-66,2-2,2-1,1-1,2-2,1-1,1-2,2-2,65 35,-18-19,2-5,176 53,-179-69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10.6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273 0,'-4'1,"1"0,-1-1,0 1,0 1,1-1,-1 0,0 1,1 0,0 0,-1 0,1 0,0 0,-5 5,-37 40,38-39,-16 20,2 2,2 0,0 1,2 1,1 0,2 1,-14 50,26-77,0 0,0 0,1 1,0-1,0 0,1 1,0-1,0 0,0 1,1-1,1 8,0-10,0 1,0-1,0 0,0 0,1 0,0 0,-1 0,2-1,-1 1,0-1,1 1,-1-1,1-1,0 1,7 4,45 21,2-1,1-3,102 26,-105-33,304 80,-186-52,-159-41,35 11,-47-14,0 0,0 0,-1 1,1-1,-1 1,1-1,-1 1,1 0,-1 0,0 0,0 0,0 1,3 4,-5-6,1-1,-1 1,0 0,0 0,0 0,1 0,-1 0,0 0,0 0,0 0,0 0,-1 0,1 0,0 0,0 0,-1 0,1 0,0 0,-1 0,1 0,-1-1,1 1,-1 0,0 0,1-1,-1 1,0 0,1 0,-2 0,-30 21,14-11,-4 3,0 0,-1-2,-1-1,0-1,-49 15,13-5,-334 138,354-144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11.31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0 440,'4'-2,"-1"0,1 0,-1 0,0 0,0-1,0 1,0-1,0 0,3-5,4-2,236-192,-206 173,2 3,1 1,1 2,66-24,-104 45,0 0,0 0,-1-1,1 0,-1 0,1-1,-1 1,0-1,9-9,-4 3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12.2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0 257,'9'-7,"-1"1,1 0,1 1,-1 0,0 1,11-4,28-14,53-40,137-60,-235 120,0 1,0-1,0 1,0 0,0 1,0-1,0 0,0 1,0 0,1-1,-1 1,0 1,0-1,0 0,5 2,-7-1,1 0,0 0,-1 0,1 0,-1 1,0-1,1 1,-1-1,0 1,0-1,0 1,0 0,0 0,0-1,0 1,-1 0,1 0,-1 0,1 0,-1 0,0 0,1 0,-1 0,0 0,-1 2,-7 237,7-238,-16 105,4-42,12-65,1 1,0-1,0 1,0-1,0 1,0-1,1 1,-1-1,0 1,1-1,-1 1,1-1,-1 1,1-1,0 0,-1 1,1-1,0 0,0 1,0-1,0 0,0 0,0 0,1 0,-1 0,0 0,0-1,1 1,-1 0,0 0,4 0,3 2,1-1,0 0,1 0,11 0,1 1,100 24,-109-23,0 0,-1 1,1 0,-1 1,0 1,0 0,13 10,-23-15,-1-1,0 0,1 1,-1-1,0 1,1 0,-1-1,0 1,0 0,0 0,-1-1,1 1,0 0,-1 0,1 0,-1 0,0 0,1 0,-1 0,0 0,0 0,0 0,-1 0,1 0,0 0,-1 0,1 0,-1 0,-2 3,-7 15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12.7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1,'35'0,"26"-1,113 14,-152-9,-1 1,1 1,-1 0,-1 2,1 0,-1 2,-1 0,34 23,-19-6,-2 2,0 1,-2 1,-1 2,-2 0,-1 2,31 57,-15-15,-5 1,49 145,-68-164,-3 1,-3 1,-2 0,-3 1,-3-1,-2 1,-7 65,3-79,1-29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6:22.4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1,'9'0,"-1"1,0 0,0 1,-1 0,1 0,0 0,0 1,-1 1,14 7,61 48,-47-33,185 148,-45-34,-151-120,-6-4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13.9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15057 1,'-1'1,"1"0,-1 0,1 1,-1-1,1 0,-1 0,0 0,0 0,1 0,-1 0,0 0,0 0,0 0,0-1,0 1,0 0,0 0,0-1,-3 2,-29 12,24-10,-552 216,207-85,-903 377,-376 146,941-395,-719 279,-268 74,75-119,-84-25,159-94,1224-305,3 14,-301 132,399-133,-499 218,266-108,434-195,0 0,1 0,-1 1,1-1,-1 0,1 1,0 0,-1 0,1 0,-3 3,2 3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14.8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547 1,'-4'0,"-1"1,0 0,1 0,-1 0,1 0,-1 1,1-1,0 1,0 1,0-1,-7 5,-42 37,32-25,-60 51,-12 8,-121 132,212-208,-1 0,1 1,0-1,0 0,1 1,-1-1,0 1,1-1,0 1,-1 0,1 0,0-1,0 1,1 0,-1 0,0 0,1 0,0 0,0 4,1-4,1-1,-1 1,1-1,0 0,0 1,0-1,0 0,0 0,0-1,0 1,1 0,-1-1,1 1,-1-1,1 0,-1 0,1 0,0 0,0 0,3 0,46 12,0-2,64 5,49 9,-158-23,0-1,0 1,0 1,0-1,0 1,-1 1,1-1,-1 1,0 0,0 0,7 7,-11-9,0 1,-1-1,1 1,0 0,-1 0,1 0,-1 0,0 0,0 0,0 0,0 0,-1 0,1 0,-1 1,0-1,0 0,0 0,0 0,0 1,-1-1,1 0,-1 0,0 0,0 0,0 0,-1 0,-2 4,-1 3,-1 0,0-1,-1 0,0 0,-1-1,1 1,-18 12,-73 48,37-27,-186 145,219-167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15.1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0 204,'5'0,"5"0,5 0,9 0,9-4,7-2,6-4,7-4,8-4,6-8,5-4,3 0,1-5,-12 5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15.9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0 151,'6'-4,"0"0,0 1,0 0,1 0,-1 0,1 1,0 0,-1 0,11 0,7-4,252-51,-79 20,-178 33,7-3,49-4,-74 11,-1 0,1 0,-1 0,0-1,1 1,-1 0,1 0,-1 0,1 0,-1 0,0 0,1 0,-1 0,1 0,-1 1,1-1,-1 0,0 0,1 0,-1 0,1 1,-1-1,0 0,1 0,-1 1,0-1,1 0,-1 0,0 1,1-1,-1 0,0 1,0-1,1 1,-1-1,0 0,0 1,0-1,0 1,1 0,-11 18,-28 21,36-38,-21 18,-23 21,44-39,-1 1,1-1,0 1,0 0,0 0,0-1,0 1,1 0,0 1,-1-1,1 0,0 0,0 5,1-6,0 0,1 0,-1-1,1 1,-1 0,1-1,0 1,0 0,0-1,0 1,0-1,0 1,0-1,0 0,0 1,1-1,-1 0,1 0,-1 0,1 0,-1 0,1 0,0-1,-1 1,1 0,3 0,46 11,-39-10,-1 0,0 1,0 0,0 1,0 0,-1 1,1 0,-1 0,0 1,-1 1,1-1,-1 2,-1-1,1 1,-1 0,9 14,-12-16,-1 1,0 0,0 0,-1 1,1-1,-2 1,1 0,-1 0,0 0,-1 0,0 0,0 0,-1 0,0 0,0 0,-1 0,0 0,-1 0,1 0,-1 0,-1 0,0 0,0-1,-5 10,-7 6,-1-1,0 0,-2-1,-38 35,48-49,-32 32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16.47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1,'13'2,"0"1,0 0,0 1,0 1,0 0,-1 1,0 0,12 8,-13-8,49 29,-1 2,-2 2,-2 3,-2 2,-2 3,-1 1,-3 3,-2 2,-3 2,-2 1,-2 3,-3 0,-3 3,-2 0,24 78,1 41,49 287,-100-433,-5-10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17.1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0,'1'10,"0"-1,1 0,1 0,-1 0,1 0,5 10,6 21,25 92,4-3,7-1,5-3,5-2,6-3,108 150,-148-236,1-1,2-1,1-1,2-2,45 34,-58-50,2 0,-1-1,2 0,0-2,0-1,0-1,1-1,0 0,1-2,43 4,102-13,-139 2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18.1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6,'0'-4,"0"3,0 5,0 11,0 12,0 18,0 18,8 29,8 28,13 25,20 25,22 14,16 1,7-9,7-18,14-18,-14-33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18.9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604 155,'-10'-1,"-1"-1,1-1,0 0,0 0,0-1,0 0,0-1,-14-9,-12-5,7 5,-106-43,116 51,0 1,-1 0,0 2,0 0,-27 0,39 2,0 1,0 0,0 1,-1 0,1 0,0 1,0 0,1 1,-15 5,18-5,0 0,0 0,0 0,1 0,-1 1,1-1,0 1,0 0,0 0,1 0,-1 1,1-1,0 0,0 1,1 0,-1-1,1 1,-1 5,-1 11,1 0,0 0,1 0,2 0,0 0,1 0,1 0,1-1,1 1,1-1,0 0,2 0,0-1,1 0,21 32,-8-19,0-1,3 0,0-2,2-1,1-1,1-2,57 39,-41-36,2-2,0-3,58 21,154 38,-201-65,-46-14,0 1,-1 0,1 1,-1 0,0 1,20 13,-29-17,1 1,-1-1,1 0,-1 1,0 0,0-1,0 1,0 0,-1 0,1 0,-1 0,0 0,0 1,0-1,0 0,0 1,-1-1,1 0,-1 1,0-1,0 0,0 1,-1-1,1 1,-1-1,0 0,1 1,-2-1,-1 5,-14 27,-1 0,-2-1,-34 46,-2 1,-2 7,34-53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19.2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1 284,'4'0,"6"0,5 0,5 0,7-4,8-2,7-3,8-1,9-3,11-3,16-4,18-6,9-8,2-2,-5 5,-18-1,-15 5,-21 7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19.7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1,'5'0,"5"0,10 4,5 10,7 12,12 13,6 10,8 12,2 6,4 3,-5 3,-3-6,-8-7,-7-9,-11-9,-6-7,-3-10,-5-9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32.04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4547,'5'-4,"0"0,1 0,-1 1,1-1,0 1,0 0,7-2,11-5,74-35,136-41,118-16,-273 81,3548-780,-796 218,-128-131,-1707 442,232-72,-22-40,161-116,-501 192,10 36,-652 216,-171 44,-25 6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6:23.53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0 449,'98'-85,"135"-114,-211 183,-5 5,-1-1,-1-1,0 0,0-1,-2-1,1 0,12-19,-15 13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20.2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20,'0'-4,"4"-2,6 1,6 1,4 5,7 7,3 10,10 12,6 8,0 7,5 4,-7-7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20.8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0,'212'8,"-176"-4,-1 2,0 1,66 23,7 14,-2 4,-3 4,-1 6,109 81,-137-84,-2 5,-3 2,-3 3,-3 3,96 132,-132-157,-2 1,-2 2,34 91,27 152,-66-220,29 170,-22-94,-18-115,0-8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21.93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0,'6'5,"0"0,0-1,1 0,0 0,9 4,29 18,58 69,-4 4,164 214,-161-177,133 232,-207-328,-15-27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25.8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3945,'37'-2,"0"-2,0-2,64-17,-17 3,1041-168,-847 148,243-35,75-13,67-13,2097-360,-19-139,-262-119,-70-168,-1824 638,121-50,-264 136,-440 162,-1 1,0 0,-1-1,1 1,0 0,0 0,0-1,0 1,-1-1,1 1,0-1,0 1,-1-1,1 1,0-1,-1 1,1-1,-1 0,1 1,-1-1,1 0,-1 0,1-1,-3-3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27.3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5632,'1'-3,"0"1,0-1,1 1,-1-1,1 1,-1-1,1 1,0 0,0 0,0 0,0 0,4-3,1-1,34-31,71-47,-49 38,684-503,171-128,-385 276,2320-1756,-2419 1824,-63 39,-279 220,365-300,-28-27,-409 381,-1 0,0-1,-2-1,-1-1,18-31,-32 48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38.86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1654,'0'-3,"1"1,-1-1,1 1,0-1,0 1,0-1,0 1,0 0,0 0,1-1,-1 1,1 0,-1 0,1 0,3-2,34-28,-29 25,434-299,-80 59,146-129,127-90,-614 450,-12 10,-1-1,1-1,-2 0,1 0,-1 0,15-20,-23 28,-1-1,0 1,0 0,1-1,-1 1,0 0,0-1,0 1,0-1,0 1,1 0,-1-1,0 1,0-1,0 1,0-1,0 1,0 0,0-1,-1 1,1-1,0 1,0-1,0 1,0 0,0-1,-1 1,1-1,0 1,0 0,-1-1,1 1,-1-1,-17-6,-29 3,42 4,-530-8,-14-7,521 12,28 3,0 0,0-1,0 1,0 0,0 0,0 0,0-1,0 1,0 0,0 0,0 0,0-1,0 1,0 0,0 0,0 0,0-1,0 1,0 0,0 0,1 0,-1 0,0-1,0 1,0 0,0 0,0 0,1 0,-1 0,0-1,0 1,0 0,0 0,1 0,-1 0,0 0,0 0,0 0,1 0,-1 0,0 0,0 0,0 0,1 0,-1 0,0 0,0 0,0 0,1 0,-1 0,0 0,0 0,54-11,85-4,1 7,153 10,-193 5,0 5,-1 5,167 49,-257-63,164 60,-158-56,1 1,-1 0,-1 1,1 1,-2 0,1 1,-1 0,18 21,-29-28,1-1,-1 1,0-1,0 1,-1 0,1 0,-1 0,0 0,0 0,0 0,0 0,-1 0,0 0,0 0,0 1,0-1,0 0,-1 0,0 0,0 0,-2 7,-5 7,0-1,-1 0,-18 27,-10 20,27-39,-77 197,77-187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39.3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0,'1'11,"1"-1,1 1,-1-1,2 0,-1 0,2-1,-1 1,1-1,1 0,10 14,3 7,469 703,-458-694,-19-26,0 1,-1 1,0-1,9 22,-11-15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40.1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0 132,'15'-14,"0"1,1 1,0 1,0 0,1 1,1 1,0 0,0 2,35-11,-28 13,0 0,1 2,0 0,0 2,0 1,47 6,-27 2,0 2,-1 2,0 2,-1 2,-1 2,0 2,76 49,1 12,-4 6,-4 4,-5 5,140 161,-240-250,-1 0,0 1,-1 0,0 0,0 0,-1 1,0-1,3 11,-2 1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41.2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268 0,'-2'22,"-2"-1,0 0,-1 0,-1 0,-1-1,0 0,-22 39,4-4,-120 268,119-278,19-34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42.1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1325 0,'-78'34,"3"3,-86 56,-122 109,210-145,2 3,3 4,3 2,3 3,3 3,-76 119,106-142,2 1,3 1,2 0,2 2,2 1,3 0,2 1,2 1,3 0,3 0,2 110,7-117,3-1,1 0,2-1,2 0,3 0,1-1,2-1,3-1,1-1,40 58,-28-54,1-2,3-2,2-1,1-2,2-2,2-2,1-2,80 45,3-12,3-6,3-6,1-5,251 54,-186-66,0-8,375 4,-449-36,1-6,-1-6,-1-5,175-49,-286 64,0-1,-1 0,0 0,0-2,25-15,-33 18,-1-1,0 1,0-1,0 0,-1 0,0 0,0-1,0 1,-1-1,1 0,-2 0,1-1,-1 1,1-1,1-10,5-45,-3 0,-4-123,-2 137,-26-462,12 384,-6 1,-39-130,42 199,-3 2,-2 0,-3 1,-1 2,-3 1,-2 1,-68-81,52 78,-2 2,-2 3,-2 2,-2 2,-1 3,-74-39,27 25,-3 5,-1 5,-2 5,-2 4,-2 5,0 5,-2 5,0 5,-152 0,-247 34,5 33,506-52,-37 5,26-2,1 0,-1-2,-1 0,1 0,0-1,0-1,0 0,-23-6,21-2,7-2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6:25.3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0,'7'1,"-1"1,1 0,-1 0,0 0,0 1,0 0,0 0,0 0,0 1,5 4,14 8,75 46,-4 5,95 85,-174-138,34 29,-39-34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37.1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1 349,'0'-4,"1"0,-1 0,1 0,0 0,1 1,-1-1,1 0,-1 1,1-1,0 1,0-1,5-4,35-37,-32 36,19-20,2 3,1 0,1 3,66-37,-73 47,0 1,0 1,2 1,-1 2,1 1,0 1,50-5,-65 11,1 1,0 0,0 1,-1 0,1 1,-1 1,0 0,0 1,0 0,-1 1,0 0,0 1,0 0,-1 1,0 0,0 1,-1 0,0 1,-1 0,0 1,9 14,-1-1,-2 1,-1 1,-1 0,-1 0,-1 2,-2-1,0 1,-2 1,3 31,-3-13,-3 0,-2 1,-2-1,-2 1,-12 66,8-87,0 0,-2-1,-1 1,-1-2,-1 1,-1-2,-1 1,-1-2,-2 0,-31 37,23-33,-2-1,-1-2,0 0,-2-2,-1-1,0-1,-46 21,63-39,21-14,23-14,24-7,0 2,2 3,1 2,1 3,1 3,1 2,1 3,71-8,-118 20,0 2,1 0,-1 0,1 2,-1 0,18 3,-26-2,0 0,-1 0,1 0,-1 1,0 0,0 0,0 1,0 0,-1 0,1 0,-1 0,0 1,-1 0,1 0,-1 0,5 8,0 3,0 2,-1-1,-1 1,0 0,-2 1,0 0,-1-1,3 37,-4 159,-4-190,-1 28,-3 0,-2-1,-19 74,17-92,-2 0,-1-1,-2 0,-1-1,-1-1,-25 35,33-54,-1-1,-1 0,1-1,-1 1,-1-2,0 0,0 0,-1-1,0 0,0-1,-18 7,-12 0,0-1,-52 8,84-19,6 0,1 0,0 0,-1 0,1-1,-1 0,1 1,-1-1,0-1,1 1,-1 0,1-1,0 0,-1 0,1 0,0 0,-1 0,1-1,0 1,0-1,0 0,-5-4,-3-9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38.00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414 1,'-8'0,"0"0,-1 0,1 1,0 0,0 1,0 0,0 0,1 1,-1-1,1 2,-1-1,1 1,0 0,0 1,0-1,1 1,0 1,0-1,0 1,1 0,-7 9,-20 24,3 1,0 1,3 2,1 0,3 2,1 0,3 2,-20 74,35-110,1 1,0-1,1 1,0 0,1-1,0 1,1 0,0-1,1 1,4 14,-3-17,1 1,0-1,1 0,0 0,0-1,1 0,0 0,1 0,0 0,0-1,0 0,10 6,8 5,0-2,1-1,0-1,1-1,1-1,30 8,180 38,-131-36,-91-18,0 0,1 1,-2 0,1 2,-1 0,0 0,0 2,-1 0,17 13,-26-18,-1 1,1-1,-1 1,0 0,0 0,-1 1,1-1,-1 1,-1-1,1 1,-1 0,0 0,0 0,-1 1,1-1,-1 0,-1 0,1 1,-1-1,0 1,-1-1,1 0,-1 1,-1-1,1 0,-1 0,-3 7,-3 7,-2 0,0 0,-1-1,-1-1,0 0,-2-1,0 0,-1-1,0-1,-1 0,-1-1,0-1,-27 16,3-5,-2-2,-1-2,0-1,-2-3,-46 11,35-13,-86 10,118-24,7-2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38.5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0 124,'218'-10,"284"-50,-326 35,-34 1,-115 20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39.0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1,'0'4,"4"11,6 10,5 10,9 12,0 10,5 14,6 6,-3 4,-3-8,-2-4,-1-8,-5-12,-7-9,0-7,-3-5,-4-3,-3-6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39.8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1 272,'67'-3,"-1"-4,88-19,-75 12,885-197,-955 208,38-4,-46 7,0 0,1 0,-1 0,0 0,0 1,1-1,-1 1,0-1,0 1,0-1,1 1,-1-1,0 1,0 0,0 0,0 0,0-1,0 1,0 0,-1 0,1 0,0 1,-1-1,1 0,0 0,-1 0,1 0,-1 1,0-1,1 0,-1 3,3 19,-1 1,-2 0,-4 48,0 9,7 6,4 0,3 0,26 99,1-47,63 153,-56-185,-36-85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40.3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1 579,'16'-7,"0"0,1 2,32-7,8-2,929-233,-612 161,-29-1,99-22,-422 104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41.0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0 257,'0'1,"1"0,-1 0,1-1,-1 1,0 0,1 0,-1-1,1 1,0 0,-1-1,1 1,0 0,-1-1,1 1,0-1,0 1,-1-1,1 0,0 1,0-1,0 0,-1 0,1 1,0-1,1 0,28 5,-27-5,94 8,157-9,-212 0,510-57,-3-47,-63 9,-427 87,97-4,-129 13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43.4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25 329,'39'476,"0"-28,-41-332,-19-391,3 76,-34-414,49 590,0 4,1 0,1-1,0 1,3-30,-1 44,0-1,1 1,-1-1,1 1,0 0,0 0,0 0,1 0,0 0,0 1,0-1,0 1,1 0,0 0,0 0,0 0,0 1,1 0,-1 0,8-4,-1 1,0 1,0 0,1 1,-1 0,1 1,0 0,0 1,0 0,0 1,0 0,0 1,23 3,-20 0,0 1,0 0,0 1,-1 0,0 2,0-1,-1 2,0 0,14 11,2 5,0 2,-2 1,-2 2,0 0,-2 1,-1 2,24 44,93 215,-2-5,-116-249,-3-5,-1 0,21 56,-32-67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44.0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51,'25'-2,"0"-1,0-1,43-12,-40 9,1 0,35-2,155 6,-149 4,-45-1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44.53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243 33,'0'-1,"0"-1,-1 1,1 0,-1-1,1 1,-1-1,0 1,0 0,1 0,-1-1,0 1,0 0,0 0,0 0,-1 0,1 0,0 0,0 0,-1 0,1 1,0-1,-1 0,1 1,0-1,-1 1,-2-1,0 0,0 0,0 0,-1 0,1 1,0-1,-1 1,1 0,-5 1,4 0,0 1,0 0,0 0,1 1,-1-1,1 1,-1 0,1 0,0 1,0-1,1 1,-1 0,1 0,-1 0,1 0,-4 8,-2 5,0 0,1 1,-7 24,1 4,2 1,2 0,2 1,2 0,2 0,3 0,1 1,3-1,12 72,-7-83,1 1,1-1,3-1,1 0,1-1,2 0,2-1,0-1,3-1,1-1,1-1,41 40,-48-54,-6-5,1 0,25 17,-18-17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6:26.06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1,'10'0,"0"1,0 0,1 1,-1 0,0 1,-1 0,1 0,-1 1,1 1,-1-1,0 1,-1 1,1 0,13 12,-7-7,128 102,-124-95,0 1,-2 1,0 0,-2 1,14 24,-27-42,-1 0,1 1,-1-1,0 1,0-1,0 1,0-1,-1 1,0-1,1 1,-1-1,-1 1,1 4,-3 9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45.30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250 1,'-5'0,"0"0,1 1,-1-1,0 1,1 0,-1 0,1 1,-1-1,1 1,0 0,-1 0,1 1,0-1,0 1,1 0,-1 0,-4 4,3-1,0 1,1-1,-1 1,1 0,0 0,1 0,0 1,0-1,-3 14,3-7,1 0,0 0,1 0,0 0,1 0,1 0,0 1,1-1,0 0,1-1,7 21,2-10,1-1,1 0,1-1,1-1,1 0,0-1,2-1,0-1,26 19,30 18,97 55,-171-110,36 20,-15-9,-1 1,21 15,-39-25,0 0,1 1,-1-1,0 1,0 0,0 0,-1 0,1 1,-1-1,0 0,0 1,0 0,0-1,0 1,-1 0,0 0,0 0,1 6,-2-7,0 0,-1-1,0 1,1 0,-1-1,0 1,0-1,-1 1,1-1,0 1,-1-1,0 0,1 0,-1 0,0 0,0 0,0 0,0 0,-1-1,1 1,0-1,-1 1,1-1,-4 1,-9 5,0-2,-30 8,37-11,-32 5,0-1,0-3,-66-1,-54 4,-39 10,172-16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45.8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23,'651'0,"-635"-1,1-1,0 0,20-6,-10 2,-11 2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46.2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1,'1'9,"0"0,0 0,1 0,0-1,1 1,0 0,0-1,1 1,5 9,52 73,-26-41,25 38,-35-55,-1 2,-2 0,-2 2,27 65,-42-86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46.9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1,'5'2,"0"1,0 0,-1 0,1 0,-1 1,0-1,0 1,0 0,6 9,-7-10,40 51,56 95,-51-73,-36-58,50 78,3-3,100 109,-149-187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51.91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0,'5'1,"-1"0,0 0,1 0,-1 0,0 0,0 1,0 0,0 0,0 0,-1 1,1-1,0 1,4 4,46 49,-38-38,39 43,-4 2,-2 3,-3 2,67 132,-83-136,-3 1,-3 1,-3 1,-3 1,17 134,-32-179,-2-1,0 1,-2 0,0-1,-2 1,0-1,-12 39,5-36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52.4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1,'38'3,"1"2,-1 2,0 1,0 2,49 20,-1-2,90 25,328 51,-467-101,23 5,-45-3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52.9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1,'1'20,"1"0,1 0,1-1,0 1,2-1,8 23,57 112,-47-106,181 349,-128-251,-33-65,-34-66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56.8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205 1094,'8'1,"0"0,0 1,0 0,0 0,-1 0,1 1,0 0,-1 1,0 0,0 0,0 0,0 1,-1 0,0 0,0 1,8 9,-2-1,0 0,-1 1,-1 0,0 1,-1 0,9 23,-9-5,-9-33,-1-1,1 0,0 0,-1 0,1 1,0-1,0 0,-1 0,1 0,0 0,-1 0,1 0,0 0,-1 0,1 0,0 0,-1 0,1 0,0 0,-1 0,1 0,0 0,-1 0,1 0,0 0,-1 0,1 0,0-1,-1 1,1 0,0 0,0 0,-1-1,1 1,0 0,0 0,-1-1,1 1,0 0,0 0,0-1,0 1,-1 0,1-1,-9-8,0-1,1 0,-11-16,-34-60,3-2,4-3,4-1,4-3,4 0,4-2,5-2,-19-145,41 223,2 0,0 0,1 0,1 0,5-32,-5 48,1-1,-1 0,1 1,0 0,1-1,-1 1,1 0,0 0,0 0,1 1,-1-1,1 1,0 0,0 0,1 0,-1 0,1 1,0 0,0 0,0 0,0 0,0 1,1 0,9-3,12 0,0 0,0 2,1 1,-1 1,0 2,0 0,33 7,-11 1,0 3,-2 1,49 21,-42-12,-1 2,57 37,-86-46,-1 1,-1 1,0 1,-1 1,-2 1,29 35,-42-47,-1-1,0 1,0 0,-1 0,0 1,-1-1,0 1,0 0,0 0,-1 0,-1 0,0 0,0 0,-1 0,0 1,0-1,-1 0,0 0,-1 0,0 0,0 0,-1 0,0 0,-1-1,0 1,0-1,-1 0,0 0,0-1,-11 12,-35 36,-2-2,-99 77,59-53,-207 189,322-281,1 0,0 2,1 0,1 2,0 1,0 1,37-9,199-31,-197 40,-1 4,1 2,0 2,0 4,105 17,-141-14,1 1,-1 1,0 1,0 1,-1 2,0 1,-2 1,1 1,-2 1,0 1,-1 1,0 2,-2 0,30 36,-42-44,0 1,-1 0,-1 0,0 1,-1-1,0 2,-2-1,1 0,-2 1,1 0,-2 0,0 0,-1 0,-1 0,-2 22,1-26,-1 0,0 0,-1 0,0-1,0 1,-2-1,1 0,-1 0,0 0,-1-1,0 0,-1 0,0 0,0-1,-1 0,0 0,-1-1,1 0,-1-1,-1 1,-15 7,-18 5,0-2,0-2,-1-2,-1-2,-1-2,1-1,-1-3,-76-1,53-5,-1-2,-92-18,119 12,1-1,0-3,1-1,1-2,-39-21,73 34,0-1,0 0,1 0,-1 0,1-1,0 0,0 0,0 0,1-1,0 0,0 1,0-2,1 1,0 0,0-1,0 1,1-1,0 0,-1-8,-1-10,2 0,2 0,0 0,4-28,-1-10,-2 41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57.4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199 1,'-5'0,"0"0,0 0,0 0,0 1,0 0,0 0,0 0,0 0,1 1,-1 0,1 0,-1 0,1 1,-1-1,1 1,0 0,1 0,-1 0,0 1,1 0,0-1,0 1,0 0,0 1,0-1,1 0,0 1,0-1,-2 7,-10 29,1 0,2 1,-9 66,-1 129,20-201,2 0,0 0,3 0,1-1,1 1,2-1,19 52,-18-64,1-1,1 0,0-1,2-1,0 1,1-2,1 0,1-1,0 0,1-2,1 0,27 18,-21-19,0 0,1-2,1 0,-1-2,2-1,36 8,-19-10,0-1,0-2,54-2,-45-3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58.4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330 1,'-88'-1,"-98"3,183-2,1 0,0 0,-1 0,1 1,-1-1,1 1,0 0,-1-1,1 1,0 0,0 0,-1 0,1 1,0-1,0 0,0 1,1-1,-1 1,0 0,1 0,-1 0,-1 3,1-2,2 0,-1 0,0 0,0 0,1 0,0 0,0 0,0 1,0-1,0 0,1 0,-1 0,1 0,1 6,3 4,1 0,0 0,0-1,2 0,-1 0,15 16,18 15,2-2,63 49,106 61,-139-101,-68-48,0 1,0 0,-1 0,1 0,-1 0,0 1,0-1,0 1,-1-1,1 1,-1 0,0 0,3 6,-5-8,0 0,0 0,0 0,0 0,0 1,0-1,0 0,-1 0,1 0,-1-1,1 1,-1 0,0 0,0 0,0 0,0 0,0-1,0 1,0-1,0 1,-1 0,1-1,-1 0,1 1,-1-1,0 0,1 0,-1 0,0 0,0 0,-3 1,-1 1,-11 5,1 0,0 2,0 0,1 0,-20 19,31-25,-1 0,1 0,-1-1,0 1,0-1,-1-1,1 1,-1-1,1 0,-1 0,0-1,0 1,0-1,0-1,1 1,-1-1,0 0,0 0,-9-2,-3-1,0-1,1-1,0-1,0 0,-19-10,11 3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6:27.1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1,'5'0,"5"4,5 2,1 8,5 6,4 8,7 3,1 2,0 3,-2-1,3 3,-1-1,-1-6,-6-5,-3-3,-2-4,1-6,-4-5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0:58.9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0 103,'13'-1,"0"0,0-1,16-5,30-4,57 3,3 1,125-23,-230 27,53-10,79-6,-120 18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00.0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1 207,'19'-3,"-1"0,1-1,-1-1,1-1,-1 0,-1-1,22-13,9-1,14-5,1 3,1 2,0 4,2 2,0 3,1 3,0 3,0 3,78 6,-140-2,-1-1,0 1,0 0,1 0,-1 1,0-1,0 1,0 0,7 5,-10-7,0 1,0 0,-1-1,1 1,0 0,0 0,0 0,-1 0,1 0,0 0,-1 0,1 0,-1 0,1 0,-1 0,0 1,1-1,-1 0,0 0,0 0,0 0,0 1,0-1,0 0,0 0,0 0,0 0,-1 1,1-1,0 0,-1 0,1 0,-1 0,1 0,-1 0,0 0,1 0,-1 0,-1 1,-14 17,12-15,0 0,1 1,-1-1,1 1,0 0,-4 9,6-12,1-1,-1 1,1 0,0-1,0 1,0 0,0-1,0 1,0-1,0 1,1 0,-1-1,0 1,1 0,0-1,-1 1,1-1,0 1,0-1,0 0,0 1,0-1,0 0,0 1,0-1,0 0,1 0,1 1,16 12,1 0,24 11,-20-12,43 31,-62-39,1-1,-1 1,0 0,0 0,-1 0,0 1,0 0,0-1,0 2,-1-1,0 0,2 9,-4-9,0 1,0-1,-1 0,0 0,-1 1,1-1,-1 0,0 1,-1-1,0 0,0 0,0 0,0-1,-1 1,0 0,0-1,-1 0,1 1,-1-2,0 1,-1 0,-6 5,-9 9,-1-1,-1-1,-40 24,-35 10,75-42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00.7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1,'10'0,"0"1,0 1,-1 0,1 0,-1 1,1 0,-1 1,0 0,0 0,0 1,8 5,12 11,45 41,-64-53,38 34,-1 2,-3 2,-1 3,-3 1,-2 1,41 77,-46-51,-3 2,-4 1,22 120,-39-151,-3-1,-1 2,-4 72,-1-101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24.0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259 732,'0'-1,"0"1,0-1,0 0,0 0,-1 1,2-1,-1 0,0 0,0 0,0 1,0-1,0 0,1 0,-1 1,0-1,0 0,1 1,-1-1,1 0,-1 1,1-1,-1 0,1 1,-1-1,2 0,14 8,15 34,86 194,-66-124,-50-108,183 402,-141-299,53 211,-95-314,2 11,0-1,-1 1,1 27,-3-41,0 1,0 0,0 0,0-1,0 1,0 0,0-1,0 1,0 0,0-1,0 1,-1 0,1-1,0 1,-1 0,1-1,0 1,-1-1,1 1,-1-1,1 1,0-1,-1 1,0-1,1 1,-1-1,1 0,-1 1,1-1,-1 0,0 1,1-1,-1 0,0 0,1 0,-1 1,0-1,1 0,-1 0,0 0,1 0,-1 0,0 0,0-1,1 1,-1 0,0 0,0-1,-32-18,1-6,2-3,0 0,-42-54,-66-107,128 175,-68-102,4-3,-83-183,130 240,3-1,3 0,2-2,4 0,2-1,3-1,-1-82,11 129,2-1,0 0,1 1,1 0,1-1,1 2,0-1,2 1,0 0,1 0,1 1,1 0,0 1,2 1,0-1,0 2,1 0,1 1,1 0,0 1,1 1,0 0,1 1,22-10,9-1,68-22,-101 39,-1 1,1 0,0 2,0 0,0 0,0 1,0 1,32 4,-46-3,1 0,0-1,0 1,-1 0,1 1,-1-1,1 0,-1 1,0-1,1 1,-1 0,0 0,0 0,0 0,0 0,-1 0,1 1,0-1,-1 0,0 1,1-1,-1 1,0 0,-1-1,1 1,0 0,-1 0,1-1,-1 1,0 4,0 9,0 0,-2 0,0 0,-5 19,3-12,-10 51,-3-1,-3-1,-4-1,-2-1,-4-2,-2 0,-74 111,66-131,23-33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25.2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1262,'1'3,"-1"-1,1 1,0-1,0 1,0-1,0 0,1 1,-1-1,0 0,1 0,0 0,-1 0,1 0,0 0,0-1,0 1,2 1,40 25,4-5,1-2,1-2,0-2,2-2,0-3,72 8,-120-19,0 0,1 0,-1 0,0-1,0 0,0 0,1 0,-1 0,0-1,0 0,0 1,1-1,-1-1,0 1,0-1,-1 0,1 1,0-2,0 1,-1 0,0-1,1 0,-1 1,0-1,0 0,-1-1,1 1,0-1,-1 1,0-1,0 0,0 1,-1-1,3-7,5-15,-1-1,-1 0,-1 0,-1-1,1-51,-12-141,5 185,-2-1,-2 1,-1-1,-1 2,-2-1,-2 1,-23-52,33 85,0 0,1-1,-1 1,0 0,1 0,-1-1,0 1,0 0,0 0,0 0,0 0,0 0,0 1,0-1,-1 0,1 0,-2 0,0 6,9 11,6 7,2-1,0-1,1-1,1 0,25 23,102 83,-83-79,3-2,1-3,3-3,0-3,76 28,-90-44,2-1,0-4,1-1,0-3,1-3,1-2,80-1,-132-5,1 0,-1-1,1 0,-1 0,0 0,0-1,1 0,-1 0,10-5,-12 4,-1 1,0-1,0 0,0 0,-1 0,1 0,-1 0,0-1,0 1,0-1,0 1,0-1,-1 0,1 0,-1 1,1-8,6-30,-2 0,-2 0,-2-1,-1 0,-3 1,-1-1,-9-47,-2 23,-3 1,-2 0,-45-100,38 108,-2 2,-51-74,64 107,-1 1,-1 1,-1 1,-1 0,0 1,-1 1,-1 1,-30-17,42 28,-1 1,0 0,0 1,0 0,-21-2,30 4,-1 1,0 0,1 0,-1 0,1 0,-1 0,0 0,1 0,-1 1,1-1,-1 1,0-1,1 1,-1-1,1 1,0 0,-1 0,-2 2,4-2,-1 0,1 1,-1-1,1 1,-1 0,1-1,0 1,0-1,0 1,0-1,0 1,0 0,0-1,1 1,-1-1,0 1,1-1,-1 1,1-1,0 1,-1-1,1 0,0 1,1 1,19 30,1 0,2-1,41 43,-2-3,332 441,-368-474,-3-3,48 55,-57-76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25.7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1 174,'0'-4,"8"-6,8-2,9-2,5-3,6 1,9-1,6 2,-2 0,0 2,0 4,-4-2,-6 2,-5 2,-8 2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26.5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501 78,'0'-4,"0"1,0 0,0 0,0 0,-1-1,1 1,-1 0,0 0,0 0,0 0,0 0,-1 0,1 0,-1 1,0-1,1 0,-4-2,2 3,0-1,-1 1,1 0,-1 0,0 1,0-1,0 1,1 0,-1 0,0 0,0 0,-1 1,-4-1,-7 1,-1-1,1 2,-1 0,1 2,0-1,0 2,0 0,0 1,1 0,0 2,0-1,0 2,1 0,0 1,0 0,-22 21,23-17,0 0,0 1,1 1,1 0,1 0,0 1,1 0,0 1,1 0,1 1,1-1,1 1,0 0,-3 30,7-39,1 0,0-1,1 1,0 0,0 0,1-1,0 1,0 0,1-1,0 0,0 0,1 0,0 0,1 0,0-1,0 0,0 0,1 0,0-1,1 0,-1 0,13 8,12 7,0-2,2-1,0-1,37 12,-44-18,110 41,-63-25,110 56,-172-77,-1 1,1 0,-1 0,-1 1,1 0,-1 1,-1 0,0 1,8 11,-14-18,0 0,0 0,-1 0,1 1,-1-1,0 0,0 1,0-1,-1 1,1-1,-1 1,1-1,-1 1,0-1,-1 1,1-1,-1 1,1-1,-1 1,0-1,0 0,-1 1,1-1,-1 0,0 0,1 0,-1 0,0 0,-1 0,1-1,-1 1,1-1,-1 1,0-1,-5 4,-45 28,-1-3,-2-2,-112 42,96-42,46-18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27.03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0 138,'267'-21,"-204"14,246-36,204-14,-448 52,-48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30.36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1,'0'4,"5"6,5 5,1 9,3 5,3 1,4 9,2 1,5 4,-1 2,-2-3,0-4,-5-4,-1-4,-4-3,-5-2,-4-6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31.5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1,'5'0,"9"8,7 8,8 5,5 7,3 8,9 6,6 5,2 7,4 3,-2-5,-8-1,-2-6,-10-6,-6-10,-5-1,-1-1,-6-5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6:28.46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1 202,'0'-7,"1"-1,1 1,-1 0,1 0,0 0,1 0,0 0,0 0,0 1,1-1,8-10,4-3,0 1,21-19,-35 36,-1 0,1 0,0 0,0 0,0 0,0 0,0 1,1-1,-1 1,0 0,1 0,-1 0,1 0,-1 0,1 0,0 1,-1-1,1 1,0 0,-1 0,1 0,0 0,-1 0,1 0,5 2,-6 0,1 0,-1-1,0 2,1-1,-1 0,0 0,0 1,-1-1,1 1,0-1,-1 1,1 0,-1-1,0 1,0 0,0 0,-1 0,1 0,-1 0,1 0,-1 0,0 4,0 7,0-1,-1 1,0 0,-1-1,-1 1,0-1,-1 0,0 0,-7 14,-9 13,-36 54,3-4,39-69,10-15,11-15,422-418,-416 415,10-9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32.1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1,'4'0,"6"0,6 4,4 6,3 10,1 10,7 4,5 9,5 5,5 4,-1 6,-1-3,-2-2,-1-2,-2-5,-5-6,-6-10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32.5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0 244,'47'-3,"0"-2,62-14,-19 3,1040-140,-912 121,-175 26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33.1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169 424,'-4'7,"-1"-1,0 0,-1-1,1 1,-1-1,0 0,0 0,-1-1,0 0,1 0,-1 0,-10 3,9-4,1 0,-1 1,1 0,0 1,0-1,1 1,-1 1,1-1,0 1,-5 7,11-13,0 0,-1 0,1 0,0 0,0 0,0 1,0-1,0 0,0 0,0 0,0 0,-1 1,1-1,0 0,0 0,0 0,0 0,0 1,0-1,0 0,0 0,0 0,0 1,0-1,0 0,1 0,-1 0,0 0,0 1,0-1,0 0,0 0,0 0,0 0,0 0,0 1,1-1,-1 0,0 0,0 0,0 0,0 0,0 0,1 0,-1 1,0-1,0 0,0 0,0 0,1 0,-1 0,16 0,17-7,639-244,124-38,-761 279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33.8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331 0,'-16'10,"0"0,0 0,1 2,0 0,1 0,1 2,0-1,-14 20,-1 7,-46 84,60-98,2 1,0 1,2 0,1 1,1 0,2 0,1 0,-2 34,7-58,0 0,1 1,0-1,0 0,0 0,1 0,-1 0,1 0,1 0,-1 0,1 0,-1-1,1 0,0 1,1-1,-1 0,1 0,0-1,0 1,0-1,0 0,1 0,-1 0,1-1,9 4,10 4,1-1,0-1,48 9,-64-15,53 8,0-3,0-2,120-8,-178 3,1 0,-1 0,0-1,0 1,0-1,0 0,0-1,-1 1,1-1,0 1,-1-1,1 0,-1-1,1 1,-1-1,0 1,0-1,0 0,3-4,-4 4,-1-1,1 1,-1 0,0 0,-1 0,1-1,0 1,-1-1,0 1,0 0,0-1,0 1,0-1,-1 1,1 0,-1-1,0 1,0 0,0 0,-1 0,1 0,-1 0,-3-5,-17-27,-2 0,-1 2,-2 1,-1 1,-2 1,-1 2,-1 1,-1 1,-1 2,-1 1,-39-18,51 30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34.75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1 635,'8'0,"12"-4,11-6,13-10,24-9,31-18,29-14,22-8,24-6,9 1,-11 5,-21 10,-27 10,-27 14,-26 13,-24 10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35.1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1 333,'110'-3,"-1"-6,139-28,206-68,-419 96,95-23,7 0,142-55,-235 69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35.73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0,'43'0,"1"2,-1 2,0 1,66 18,-30-1,-2 4,0 3,-2 3,-2 4,-1 2,-2 4,82 64,-142-98,0 0,0 1,-1 0,-1 0,0 1,0 0,8 14,-14-19,0-1,0 1,0 0,0 0,-1 0,0 0,0 0,0 0,-1 0,0 0,0 0,0 0,-1 0,1 0,-1 0,0 0,-1 0,1 0,-1-1,-3 9,-40 82,5 2,-36 136,53-151,3-11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36.86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386 0,'-1'5,"-1"-1,0-1,0 1,0 0,0 0,0-1,-1 1,1-1,-5 4,-4 8,-249 319,232-303,20-24,1 0,0 1,0 0,1 0,0 0,1 1,-1 0,-3 10,9-17,0-1,-1 1,2-1,-1 1,0-1,0 1,0-1,1 0,-1 1,0-1,1 1,-1-1,1 0,0 1,0-1,-1 0,1 1,0-1,0 0,0 0,0 0,0 0,0 0,1 0,-1 0,0-1,0 1,2 1,48 22,-31-15,971 562,-970-558,105 69,-102-68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38.01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858 125,'0'-5,"-1"0,1-1,-1 1,1 0,-2 0,1 0,0 0,-1 0,0 0,0 1,-1-1,1 0,-1 1,0 0,0 0,0 0,-1 0,1 0,-1 0,0 1,0 0,-6-4,4 4,0 0,0 1,1 0,-1 0,-1 0,1 1,0-1,0 2,0-1,-1 1,1 0,0 0,-1 0,1 1,0 0,0 0,0 1,-10 3,-21 11,0 1,2 2,-40 28,-93 80,5 19,141-123,2 1,0 0,1 2,-29 53,43-69,0 1,1-1,0 1,1 0,1 0,-1 0,0 13,3-19,0 1,0 0,0 0,1-1,0 1,0-1,0 1,1-1,0 1,0-1,0 0,1 0,0 0,0 0,0 0,5 5,4 3,2-1,-1-1,1 0,1-1,0-1,0 0,1-1,20 7,139 41,105 5,21 5,-291-64,-1 1,0 0,0 1,0 0,-1 0,1 1,8 7,-15-11,-1 0,1 1,-1-1,1 1,-1-1,0 1,0-1,0 1,0 0,0 0,0-1,0 1,-1 0,1 0,-1 0,1 0,-1 0,0 0,0 0,1 0,-1 0,-1 0,1 0,0 0,0 0,-1 0,1 0,-1 0,0 0,0-1,1 1,-1 0,0 0,0-1,-1 1,1 0,0-1,-1 1,-2 2,-5 5,-1 1,0-1,-1-1,0 0,0 0,-25 12,-81 28,62-27,-2 0,-113 22,148-38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38.4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0 250,'5'-4,"5"-2,5-3,9-1,5-3,1 1,9-2,6 1,8 0,4-4,9-2,11-3,5-5,-4 1,-5 5,-7 6,-15 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6:30.50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431 439,'1'-1,"-1"0,0 0,0-1,0 1,0 0,0 0,0-1,0 1,0 0,0 0,-1-1,1 1,-1 0,1 0,-1 0,1-1,-1 1,1 0,-1 0,0 0,0 0,1 0,-1 0,0 1,0-1,0 0,0 0,0 0,0 1,0-1,-1 1,1-1,0 1,0-1,0 1,-1 0,1-1,0 1,0 0,-1 0,1 0,0 0,0 0,-1 0,1 0,0 1,-3 0,0 0,0 0,0 1,0 0,0 0,1 0,-1 0,0 1,1-1,0 1,-1 0,1 0,0 0,-4 7,-5 10,1 1,2 0,0 1,-9 31,-17 97,30-125,-7 28,-27 153,33-165,2 0,3 83,1-122,0 0,0 0,0 0,0 0,1 0,-1 0,0 0,1 0,0 0,-1 0,1 0,0 0,0-1,0 1,2 2,-3-4,1 0,0 0,-1 0,1 0,-1 0,1 0,0 0,-1 0,1 0,0 0,-1 0,1 0,-1-1,1 1,-1 0,1 0,0-1,-1 1,1 0,-1-1,1 1,-1-1,0 1,1-1,-1 1,1-1,-1 1,0-1,1 1,-1-2,35-61,-31 53,4-8,-1 0,-1 0,-1 0,-1-1,0 0,1-26,-3-118,-4 99,3 36,-2 1,-1-1,-1 1,-1 0,-2 0,-1 0,0 0,-2 1,-14-27,1 15,-1 2,-2 1,-50-55,10 13,55 57,10 19,0 1,0 0,0-1,0 1,0 0,0 0,1-1,-1 1,0 0,0 0,0-1,1 1,-1 0,0 0,0-1,1 1,-1 0,0 0,0 0,1 0,-1-1,0 1,1 0,-1 0,0 0,0 0,1 0,-1 0,0 0,1 0,-1 0,0 0,1 0,-1 0,1 0,3 1,0-1,-1 1,1 0,0 0,0 1,0-1,-1 1,5 2,35 26,-2 2,-1 2,52 56,13 11,164 118,-268-217,1 0,0-1,0 0,0 1,-1-1,1 0,0 0,1 0,-1 0,0 0,0 0,3 0,-4-1,0 0,-1 0,1 0,0-1,-1 1,1 0,-1 0,1 0,0-1,-1 1,1 0,-1 0,1-1,0 1,-1-1,1 1,-1 0,1-1,-1 1,0-1,1 1,-1-1,1 0,-1 1,0-1,0 1,1-2,1-5,-1 1,1-2,-1 1,-1 0,1 0,-2-9,0-10,-2 0,-1 1,-1 0,-1 0,-2 0,0 1,-1 0,-2 0,0 1,-19-28,-9-8,-3 1,-72-77,97 117,-1 0,0 1,-1 1,-34-21,53 37,0 0,0 0,1 0,-1 0,0 0,0 0,0 0,0 0,0 1,0-1,0 0,0 0,0 0,0 0,0 0,0 0,0 0,0 1,0-1,0 0,0 0,0 0,0 0,0 0,0 0,0 0,0 1,0-1,0 0,0 0,0 0,0 0,0 0,0 0,0 0,0 1,-1-1,1 0,0 0,0 0,0 0,0 0,0 0,0 0,0 0,0 0,-1 0,1 0,0 0,0 0,0 0,0 0,0 0,0 0,0 0,-1 0,1 0,0 0,10 20,17 23,12 17,123 176,-133-199,2-1,1-2,2-1,37 29,-62-55,0-1,0 0,0-1,1 0,-1 0,1-1,19 6,-27-10,1 1,0 0,0-1,-1 0,1 0,0 0,0 0,0 0,-1-1,1 1,0-1,0 0,-1 0,1 0,-1 0,1 0,-1 0,1-1,-1 1,0-1,1 0,-1 0,0 1,0-1,0-1,-1 1,1 0,0 0,-1-1,0 1,1-1,-1 1,1-6,5-12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38.9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0 400,'5'0,"5"0,9-4,11-6,13-5,11-9,19-9,13-7,10-1,1-3,-3 3,-9 3,-11 5,-13 7,-13 8,-10 3,-7 4,-10 4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39.46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0 318,'19'-3,"-1"0,1 0,-1-2,0 0,0-1,-1-1,20-11,22-7,413-152,-450 169,0-2,-1 0,21-15,-23 13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39.9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1,'4'0,"6"4,5 10,10 7,3 13,7 5,-4 4,3 3,-2 3,0-3,-3-1,-1 1,-6-3,-2-10,-5-5,-4-8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42.4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0 582,'17'-1,"0"-1,0-1,25-7,10-2,518-67,-361 54,1002-180,-1146 192,-43 10,0-1,0-1,-1-1,39-17,-60 23,0 0,0 0,-1 0,1 0,0 0,-1 0,1 0,0 0,0 0,-1 0,1 0,0 0,0 0,-1 0,1 0,0 0,0 0,0 0,-1-1,1 1,0 0,0 0,0 0,-1 0,1-1,0 1,0 0,0 0,0 0,-1-1,1 1,0 0,0 0,0-1,0 1,0 0,0 0,0-1,0 1,0 0,0 0,0-1,0 1,0 0,0 0,0-1,0 1,0 0,0 0,0-1,0 1,0 0,0 0,0-1,1 1,-1 0,0 0,0 0,0-1,0 1,1 0,-1 0,0 0,0 0,0-1,1 1,-1 0,-26-6,22 5,-258-47,-501-26,739 74,7 0,0-1,-28-4,29-2,19-1,27-4,21 4,2 2,-1 2,68 5,-35 0,343 7,-333 0,0 3,139 36,-232-47,21 6,1 1,-1 0,0 2,31 17,-50-24,1 1,0 0,-1 0,0 1,0-1,0 1,0 0,0 0,-1 0,1 1,-1-1,0 1,-1-1,1 1,-1 0,0 0,0 1,-1-1,1 0,-1 0,0 1,-1-1,1 1,-1-1,-1 10,-4 14,-2-1,-1 0,-1 0,-20 43,-1 1,-45 167,-4 9,66-214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44.0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528 73,'-3'2,"0"0,1 0,-1 0,1 1,0-1,0 1,0-1,0 1,0 0,1-1,-1 1,1 0,-2 5,-3 4,-201 351,146-260,-94 147,153-248,0 1,1-1,-1 0,0 0,0 0,0 0,0 0,0 0,0-1,-1 1,1-1,-1 1,-3 0,6-2,-1 0,1 0,0 0,-1 1,1-1,-1-1,1 1,0 0,-1 0,1 0,0 0,-1 0,1 0,-1 0,1 0,0-1,-1 1,1 0,0 0,-1 0,1-1,0 1,0 0,-1-1,1 1,0 0,0 0,-1-1,1 1,0-1,0 0,-1-24,18-69,-6 38,-2 0,-2-1,-1-73,-7 123,0 0,-1-1,0 1,0 0,0 0,-1 0,0 1,0-1,-1 1,0-1,-6-7,4 6,1 0,-1-1,2 0,0 0,-4-11,7 19,0-1,1 0,-1 1,1-1,-1 0,1 0,0 1,0-1,0 0,0 0,0 1,0-1,1 0,-1 1,0-1,1 0,-1 1,1-1,0 0,0 1,-1-1,1 1,2-3,-1 3,0-1,0 1,0 0,0 0,0-1,0 2,1-1,-1 0,0 0,1 1,-1-1,0 1,1 0,3-1,7 2,-1 0,1 0,-1 1,0 1,16 4,25 15,-1 2,-1 2,-1 2,56 44,-33-24,266 163,-312-187,-20-14,-19-13,-6-11,1 0,0 0,1-2,1 0,0-1,1 0,-15-25,14 21,-53-76,-76-96,-74-51,217 244,1-1,0 1,-1-1,1 1,0-1,-1 1,1-1,-1 1,1 0,-1-1,1 1,-1-1,1 1,-1 0,1 0,-1-1,1 1,-1 0,0 0,1 0,-1-1,1 1,-1 0,0 0,1 0,-1 0,0 0,1 0,-1 0,1 1,-1-1,0 0,-7 21,8 45,1-52,-1 118,-2-62,4 0,12 90,-11-144,1-1,1 1,0 0,10 21,-3-15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44.9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434 22,'-49'-10,"11"0,30 9,1 1,-1 0,0 0,0 0,1 1,-1 0,0 1,1-1,-1 2,1-1,0 1,-12 6,9-3,-1 1,1 0,0 1,1 0,0 1,0 0,-9 12,1 3,2 0,0 1,2 0,1 1,1 0,-10 33,8-6,1 0,3 0,-4 91,21 164,-5-269,3 0,0 0,3-1,1 0,30 71,-27-82,0-2,2 0,1 0,0-2,2 0,1-1,1 0,39 32,-15-19,2-2,1-2,1-2,2-3,0-1,2-3,1-2,85 21,-108-34,-10-2,0 0,29 1,-41-6,0 0,1 0,-1-1,0 0,0-1,0 1,0-2,0 1,9-5,-4 0,0 0,0-1,-1 0,0-1,-1 0,0-1,0-1,-1 1,-1-2,0 1,0-1,-1 0,0-1,-1 0,-1 0,0-1,-1 0,0 0,2-15,2-15,-2-1,-1 0,-3 0,-5-86,-1 94,-1 0,-2 0,-2 0,-2 1,-1 0,-1 1,-2 1,-2 0,-1 0,-1 2,-2 0,-1 1,-2 2,-1 0,-1 1,-1 1,-1 2,-41-29,9 17,-2 2,-2 4,0 2,-2 3,-97-26,128 44,8 3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13.03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2,'2'-2,"3"9,11 24,17 44,74 230,-10-24,-95-276,0 1,0-1,0 1,1-1,0 0,0 0,0 0,1 0,0-1,0 0,0 1,0-1,1-1,5 5,-4-6,0 1,0-1,0-1,0 1,0-1,0 0,0-1,1 1,-1-1,0 0,0-1,1 0,6-1,69-15,-1-4,-1-3,-1-4,144-73,-214 97,-1 0,0 0,0-1,-1 0,0-1,0 0,0 0,0 0,-1-1,0 0,-1 0,8-11,-10 11,-1 1,1-1,-1 0,0 1,-1-1,0 0,0 0,0 0,-1 0,0 0,0 0,-1 0,0 0,0 0,-1 0,-4-13,-6-9,-1 0,-1 1,-2 0,-1 1,-1 1,-1 1,-1 1,-1 0,-1 1,-31-24,26 30,23 19,11 14,171 299,31 14,-52-84,-37-22,-112-208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47.8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0 319,'1'-11,"1"0,0 0,0 0,1 0,1 0,0 0,0 1,1-1,0 1,1 0,0 1,0-1,1 1,1 1,8-9,1 0,0 1,1 1,1 0,1 2,0 0,27-13,-33 20,0 0,0 2,0-1,1 2,-1 0,1 0,0 2,-1 0,1 0,0 2,0-1,22 6,-18-2,0 1,-1 1,0 0,0 2,0 0,-1 1,0 1,-1 0,16 14,-16-11,0 0,-1 2,-1-1,0 2,-1 0,-1 0,0 1,-2 1,0 0,0 0,-2 1,-1 0,0 1,-1-1,-1 1,-1 1,-1-1,0 0,-1 23,-5-11,-2 0,-1 0,-1 0,-1-1,-2 0,-2-1,-18 37,-10 8,-76 107,82-132,-3-1,-2-2,-85 78,124-124,0-1,0 1,-1-1,1 1,0-1,0 0,-1 1,1-1,0 1,-1-1,1 0,0 1,-1-1,1 0,-1 0,1 1,0-1,-1 0,1 0,-1 1,1-1,-1 0,1 0,-1 0,1 0,-1 0,1 0,-1 0,1 0,-1 0,1 0,-1 0,1 0,-1 0,11-19,24-20,2 0,1 3,49-37,-26 22,200-159,-200 168,2 2,103-49,-78 56,-80 31,-1 0,1 1,0 0,0 0,0 0,0 1,0 0,0 1,0 0,12 2,-17-2,1 0,-1 0,0 0,1 0,-1 0,0 0,0 1,0-1,0 1,0 0,-1-1,1 1,0 0,-1 0,1 0,-1 0,0 0,0 0,2 4,-2-1,1 1,0-1,-1 1,0 0,-1 0,1 0,-2 11,-1 4,-1 1,-1-1,-10 28,-9 21,-4-1,-3-2,-2-1,-4-1,-58 80,41-73,-4-3,-2-2,-4-3,-74 59,102-96,7-8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48.3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203 1,'-2'30,"-1"1,-2-1,-14 50,3-14,-112 709,107-543,13 321,9-524,9 112,-8-126,1 0,0-1,1 1,1-1,0 0,14 26,0-14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48.81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0 170,'5'0,"5"-4,1-6,3-1,3 1,8 2,3-1,2-4,8 1,2-3,-1-2,1 1,-2 4,-4 3,-2 0,-3 1,-7 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6:31.1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200 0,'-4'0,"-6"0,-5 0,-5 5,-3 5,-2 1,4 3,0-1,0 2,0-2,2-3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49.23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0,'0'5,"5"5,5 9,1 11,3 8,8 7,-1 4,6 11,2 3,-4 0,-2-7,0-3,-4-8,-6-6,-5-7,1-7,-1-9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49.81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1,'13'0,"-1"2,0-1,0 2,0-1,0 2,-1 0,1 0,12 7,89 55,-98-56,444 322,-23 34,-404-339,79 75,-100-91,-1 1,-1 0,0 0,-1 1,0 0,-1 1,9 21,-8-8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50.3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1 101,'283'-10,"436"-71,-676 75,-9 2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50.7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0,'1'15,"0"-1,1 0,1 1,0-1,1 0,6 13,39 83,-28-67,62 143,-23-46,156 262,-193-372,1 0,32 31,-45-50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51.4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1,'1087'0,"-1082"0,0 0,0 0,0 0,0 1,0 0,0 0,0 0,0 0,-1 1,1 0,0 0,-1 0,8 6,-5-2,-1 1,1 0,-1 0,0 1,-1 0,7 12,260 518,-184-351,165 360,-243-523,-4-6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51.8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0 248,'52'-2,"-1"-4,73-15,-17 1,296-59,-198 35,-4-6,-144 34,-22 7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52.5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0 147,'87'-1,"0"-4,163-31,-105 8,73-17,-113 17,-88 24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54.50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430 974,'-58'-226,"47"170,-2 0,-3 1,-2 1,-39-83,53 130,-1 0,0 0,-1 0,1 1,-2 0,-11-10,17 14,0 1,0 0,-1 0,1 0,-1-1,1 2,-1-1,1 0,-1 0,0 0,1 1,-1-1,0 1,0-1,1 1,-1 0,0-1,0 1,0 0,1 0,-1 1,0-1,0 0,1 0,-1 1,0-1,0 1,1 0,-1-1,0 1,1 0,-1 0,1 0,-1 0,1 0,0 1,-1-1,1 0,-1 2,-8 13,0 1,1 0,1 0,1 1,-9 31,-16 101,21-89,-4 13,4 1,-3 133,14-199,1-1,0 1,0 0,0 0,1 0,1 0,0-1,0 1,0-1,1 0,0 0,1 0,0-1,0 0,1 0,7 8,-4-6,1-1,0-1,0 0,1 0,0-1,0-1,1 1,-1-2,1 0,0 0,14 2,62 7,0-5,1-3,109-8,-79 1,-33 3,-30 0,110-11,-161 9,0 0,-1-1,1 1,-1-1,1 0,-1 0,0 0,1-1,-1 1,0-1,-1 0,1 0,0 0,-1-1,0 1,0-1,0 0,0 0,-1 0,1 0,-1-1,0 1,0 0,-1-1,1 0,-1 1,1-10,1-11,0-1,-2 0,-1 0,-4-28,1 13,-1-40,-5 0,-2 1,-23-79,19 105,-2 2,-3 0,-2 2,-1 0,-43-64,57 99,-1 1,-1-1,0 2,-1 0,0 0,-1 1,0 0,-1 1,-1 1,1 1,-2 0,1 0,-1 2,0 0,-1 0,0 2,0 0,-28-4,22 6,-1 1,1 0,-30 3,42 0,0 1,0 1,0-1,1 2,-1 0,1 0,0 0,-18 12,-9 9,1 2,-48 45,61-50,1 0,1 2,1 0,1 1,1 1,-17 31,24-32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55.1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0 254,'65'-3,"0"-2,-1-2,72-20,187-63,18-4,-245 69,-91 23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55.70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1,'1'40,"3"0,1 0,2 0,2-1,14 41,80 184,-92-238,20 41,-14-31,-1 1,-2 0,-1 1,12 63,-22-75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2:13.59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655 340,'-1'-2,"1"0,-1-1,1 1,-1 0,0-1,1 1,-1 0,0 0,-1 0,1 0,0 0,0 0,-1 0,0 0,1 1,-1-1,0 0,0 1,1 0,-1-1,0 1,-1 0,1 0,0 0,0 0,0 0,-1 1,1-1,0 1,-1-1,1 1,-3 0,-12-2,1 0,-1 2,-23 1,32 0,-8 0,-1 0,0 2,1 0,0 1,0 1,0 0,0 1,1 1,0 0,0 1,-26 19,23-12,0 1,2 0,-1 1,2 1,0 1,2 0,-20 35,10-5,1 2,3 0,2 1,2 0,3 2,-9 82,15-92,2 1,2 0,2 0,2-1,11 65,-11-96,1 0,1-1,0 1,0-1,1 0,1 0,0 0,1-1,0 0,0-1,1 1,1-1,0-1,0 1,1-2,0 1,0-1,1-1,0 0,0-1,1 0,0 0,15 4,-3-3,1-2,0 0,1-2,-1-1,0-1,1-1,-1-1,51-8,9-9,103-36,-157 44,70-24,-1-5,-3-4,-1-5,-2-3,149-110,-225 148,1-2,-2 0,0-1,19-24,-32 35,0 0,0-1,-1 0,0 1,0-1,0 0,-1-1,1 1,-1 0,-1-1,0 1,1-1,-2 0,1 1,-1-1,0 0,-1 1,1-1,-4-10,-1 0,-1 2,-1-1,0 1,-2 0,1 0,-2 1,-16-20,-90-88,101 107,-549-472,548 473,-5-4,-1 2,-44-26,62 39,0 0,-1 1,0 0,0 0,1 0,-1 0,0 1,-1 0,1 0,0 0,0 1,0 0,0 0,-1 0,1 1,0-1,0 1,0 0,0 1,0-1,-7 4,2 2,1 0,0 0,1 1,0 0,0 0,-11 16,-36 60,50-77,-16 30,0-4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57.2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0 254,'4'0,"-1"0,1 1,-1 0,1 0,-1 0,1 0,-1 1,0-1,1 1,-1 0,0 0,0 0,-1 0,1 0,0 1,3 3,39 53,-30-37,368 597,-246-383,-112-195,0 1,31 66,-55-106,0-1,-1 1,1 0,0 0,0 0,-1 0,1 0,-1 0,0-1,0 1,1 0,-1 0,0 0,-1 0,1 0,0 0,-1 3,-10-3,-7-16,-38-50,3-1,-54-89,101 144,-53-79,-66-139,104 182,1-2,3 0,1-1,3 0,-8-61,19 95,0-1,1 0,1 0,0 1,1-1,1 0,1 1,0-1,1 1,0 0,1 0,1 0,1 1,0 0,0 0,2 0,-1 1,2 1,0 0,0 0,1 0,1 2,0-1,25-16,-13 12,0 1,1 1,1 1,0 1,0 2,1 0,0 2,1 1,0 1,32-1,-40 5,-1 0,1 2,-1 1,1 0,-1 2,0 0,0 1,0 0,-1 2,0 0,0 2,0 0,-1 0,-1 2,21 16,-26-19,0 2,-1 0,0 0,-1 0,0 2,0-1,-1 1,-1 0,0 0,0 1,-1 0,-1 0,0 1,-1 0,-1-1,0 1,-1 0,0 1,-1-1,-1 0,0 0,-1 1,-3 17,-3-3,-2 0,0-1,-2 0,-2-1,0-1,-1 0,-2 0,-25 30,-6 3,-3-2,-64 55,94-95,15-13,0 0,0 0,0 0,0 1,1 0,0 0,0 0,-5 9,9-13,0 0,-1-1,1 1,0-1,0 1,0 0,0-1,0 1,0-1,0 1,0 0,0-1,0 1,0 0,1-1,-1 1,0-1,0 1,1-1,-1 1,0 0,1-1,-1 1,0-1,1 1,-1-1,1 0,-1 1,1-1,-1 1,1-1,-1 0,1 1,-1-1,1 0,0 0,-1 0,1 1,-1-1,1 0,0 0,-1 0,1 0,-1 0,2 0,34 2,-31-2,60 0,0 3,-1 3,1 2,-2 4,64 19,-101-23,183 66,-189-65,-1 0,0 1,0 1,-1 1,0 1,-1 1,30 30,-44-40,1-1,-1 2,0-1,0 0,0 1,-1-1,1 1,-1 0,0 0,-1 0,1 0,-1 0,0 0,0 0,0 1,-1-1,0 0,0 0,0 1,-1-1,0 0,-2 9,-1-5,0 0,-1 0,0 0,0-1,-1 0,0 0,0-1,-1 1,0-2,0 1,-10 6,-15 12,-2-2,-1-1,-1-2,0-1,-2-2,-40 13,48-21,-1 0,1-2,-1-2,0-1,-1-1,1-1,-1-2,-47-6,60 1,0 0,0-2,1 0,0-1,-30-19,10 7,3 1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57.78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52 0,'-1'1,"0"-1,0 0,0 1,0-1,0 0,0 1,0-1,0 1,0 0,1-1,-1 1,0 0,0-1,0 1,1 0,-1 0,1 0,-1 0,0-1,1 1,-1 0,0 2,-8 25,8-27,-7 42,1 0,2 0,2 0,5 77,0-66,3 104,8 1,6-1,7-2,7 0,76 216,-89-317,2-1,3-1,2-1,67 95,-78-125,2-2,0 0,2-2,0 0,33 23,-37-31,0-1,0 0,0-1,1-1,1-1,-1 0,1-1,35 4,-17-6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58.5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0 305,'9'-4,"15"-6,17-1,22-7,19-5,19-7,20-3,6-4,-7 0,-9 6,-12 4,-14 2,-21 6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59.0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22,'0'-2,"0"1,-1 0,1 0,0 0,0 0,1 0,-1 0,0 0,0 0,0 0,1 0,-1 0,0 0,1 0,-1 0,1 0,-1 0,1 0,0-1,0 2,0 0,-1 0,1 0,-1 0,1 0,0 0,-1 1,1-1,-1 0,1 0,-1 0,1 1,-1-1,1 0,-1 1,1-1,-1 0,1 1,-1-1,1 1,-1-1,0 0,1 1,-1 0,31 45,-27-39,268 490,-258-472,27 40,-28-48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1:59.4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1 202,'4'-1,"1"0,0-1,0 0,-1 0,1 0,-1-1,6-3,10-5,56-17,1 3,1 3,86-12,-24 5,14 0,-116 25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00.2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0 128,'9'-7,"1"1,0 0,0 1,0 0,1 0,15-4,-8 2,26-9,1 1,0 2,1 2,1 2,-1 3,1 1,93 3,-137 2,0 0,0 0,-1 0,1 0,0 1,0-1,-1 1,1 0,0 0,-1 0,1 0,0 0,-1 0,1 1,-1 0,0-1,0 1,0 0,0 0,0 0,0 0,0 0,0 1,-1-1,1 0,-1 1,0-1,0 1,0 0,1 3,-1 1,0-1,-1 1,-1 0,1 0,-1-1,0 1,0 0,-1-1,0 1,0-1,-6 11,-52 111,-41 99,100-225,-3 7,1 0,0 1,1-1,0 1,-2 13,4-21,0 0,0 0,0 0,1-1,-1 1,0 0,1 0,-1 0,1-1,-1 1,1 0,0-1,0 1,0 0,0-1,0 1,0-1,0 0,0 1,1-1,-1 0,0 0,1 1,-1-1,1-1,0 1,-1 0,1 0,0 0,-1-1,1 1,0-1,0 1,-1-1,1 0,2 0,99 4,-76-4,0 0,42 7,-44-3,-1 1,1 2,-1 0,-1 1,1 2,-2 0,1 2,40 27,-61-38,-1 1,1-1,-1 0,0 0,1 1,-1-1,0 1,0-1,0 1,0 0,0-1,0 1,-1 0,1 0,0 0,-1-1,1 1,-1 0,0 0,0 0,0 0,0 0,0 0,0 0,0-1,-1 1,1 0,-1 0,1 0,-1 0,0-1,1 1,-1 0,0-1,0 1,0 0,-1-1,1 1,0-1,-2 2,-7 7,-1-1,1 0,-2 0,-17 10,13-8,-49 33,34-23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00.9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1,'22'1,"-1"1,1 2,-1 0,0 1,0 1,-1 0,0 2,0 1,0 0,-1 1,-1 2,20 14,24 22,108 111,-149-138,31 32,-3 2,-2 2,69 109,-96-132,-2 1,-1 0,-1 2,-3-1,-1 2,-1 0,-2 0,6 70,-13 169,-3-224,0-30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03.4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1,'20'48,"11"89,-13-56,48 138,-56-193,2-1,0 0,2-1,0-1,2 0,1-1,0 0,2-2,27 25,-30-31,1-1,1-1,0-1,24 12,-31-18,-1-1,0 0,1-1,0 0,0 0,0-2,0 1,0-1,21-1,-29-1,0 1,-1-1,1 1,0-1,-1 0,1 0,0 0,-1-1,0 1,1 0,-1-1,0 0,0 1,1-1,-2 0,1 0,0 0,0 0,0-1,-1 1,0 0,1-1,-1 1,0-1,0 1,0-1,0 0,-1 1,1-1,0-5,1-10,-1 1,-1-1,-4-33,2 18,-24-192,29 224,4 12,5 16,20 61,46 142,-25-45,78 292,-124-447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03.9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1 178,'10'-1,"1"0,-1-1,0 0,1 0,17-8,8-2,161-34,3 8,371-22,-367 56,-177 5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04.33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0 153,'40'-1,"44"-9,22-1,416-54,-377 39,2 7,188-2,-306 22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2:14.22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1,'6'0,"170"5,-147-2,0 2,-1 1,0 1,31 12,31 16,156 85,-206-96,-1 1,-1 2,-1 2,-2 1,63 70,-82-78,0 0,-2 1,0 1,-2 1,15 37,-7-2,16 77,-7 54,-10-57,-19-131,0 0,1 0,0 0,0-1,-1 1,2 0,-1-1,0 1,0-1,1 1,-1-1,1 0,0 1,3 2,-3-4,0 0,-1 0,1 0,0 0,-1-1,1 1,0-1,0 1,0-1,-1 0,1 1,0-1,0 0,0 0,0 0,0-1,-1 1,1 0,0-1,0 1,0-1,2-1,11-4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04.7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1 120,'4'0,"6"0,5-4,5-2,7 1,4-4,8 0,8 2,3 2,2 1,1-2,4-1,0-3,5-4,-1 0,-6 3,-12 2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05.5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1,'2'30,"0"0,2 1,1-2,2 1,19 55,72 135,-80-183,-6-14,73 138,-74-143,0-1,1-1,1 0,1 0,0-2,27 22,-38-33,0-1,0 1,0-1,0 0,0 0,1-1,-1 1,1-1,-1 0,1 1,-1-2,1 1,0 0,0-1,-1 1,1-1,0 0,0-1,-1 1,1-1,0 1,0-1,4-2,-3 0,0 0,0-1,0 0,0 0,-1 0,1 0,-1-1,0 1,-1-1,1 0,-1-1,0 1,3-9,10-20,-2-1,-1 0,-2-1,10-55,-15 2,-5 89,0 1,0-1,0 0,0 1,0-1,0 1,0-1,0 1,0-1,0 1,-1 0,1-1,0 1,0 0,-1 0,1 0,-1 0,1-1,-1 1,1 0,0 1,33 62,42 107,-35-74,68 141,104 261,-206-477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06.8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1 249,'7'8,"-1"0,1 0,-1 0,-1 1,9 18,7 11,77 109,118 135,134 118,-337-385,281 302,-292-315,1 1,-1-1,0 1,1 0,-1 0,-1 0,1 0,0 0,-1 0,1 1,-1-1,1 4,-2-7,0 0,0 1,0-1,0 0,0 1,0-1,-1 0,1 1,0-1,0 0,0 0,0 1,0-1,-1 0,1 1,0-1,0 0,-1 0,1 0,0 1,0-1,-1 0,1 0,0 0,0 0,-1 1,1-1,0 0,-1 0,1 0,0 0,-1 0,1 0,0 0,-1 0,1 0,0 0,-1 0,-27-9,-9-10,0-2,2-1,1-3,-34-29,-118-127,-54-104,202 232,2-2,3-2,-45-102,72 144,0-1,0 0,2 0,0 0,1 0,1-1,0 1,1-1,1 0,0 1,2-1,-1 0,2 1,1 0,0-1,1 1,0 1,1-1,1 1,1 0,0 1,1-1,0 2,1-1,14-14,-5 8,2 1,0 1,0 1,2 0,0 2,1 1,0 1,1 1,1 1,0 1,0 1,1 1,0 2,34-4,-41 8,0 1,0 0,0 2,0 1,0 0,0 1,0 1,37 13,-42-11,-1 1,1 1,-1 0,-1 0,1 2,-2 0,1 0,-1 1,-1 0,0 1,0 1,8 13,-7-6,-1 0,-1 1,-1 0,-1 1,-1 0,-1 0,0 1,-2-1,-1 1,-1 0,0 0,-3 35,-2-21,-1 0,-2 0,-1-1,-2 0,-1 0,-2-1,-17 35,7-29,-33 46,14-24,40-62,1 0,-1 1,0-1,0 0,1 0,-1 1,1-1,-1 0,1 1,0-1,-1 1,1-1,0 0,0 1,0-1,0 1,0-1,0 2,1-2,-1 0,1-1,-1 1,1 0,0 0,-1-1,1 1,-1 0,1-1,0 1,0-1,-1 1,1-1,0 1,0-1,0 0,0 1,-1-1,1 0,0 0,1 1,7-1,1 1,-1-1,0 0,15-3,-5 1,45-2,217-2,-254 8,1 0,-1 2,0 1,0 2,0 0,-1 2,49 22,-72-30,0 1,0 0,1-1,-1 1,-1 0,1 0,0 1,0-1,-1 1,0-1,1 1,-1 0,0 0,0 0,-1 0,1 0,0 0,-1 0,0 1,0-1,1 6,-2-4,0-1,-1 0,0 0,0 1,0-1,-1 0,1 0,-1 0,0 0,0-1,0 1,0 0,-1-1,0 0,1 1,-1-1,-5 4,-32 28,-2-2,-47 29,-11 9,14-3,54-41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07.3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0 452,'1'-2,"-1"1,1-1,-1 1,1 0,0 0,0-1,-1 1,1 0,0 0,0 0,0 0,0 0,1 0,-1 0,0 0,0 0,0 0,1 1,-1-1,0 0,2 0,39-15,-30 12,606-182,12 48,-467 105,21-11,-154 37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07.7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0 229,'83'-4,"-1"-4,106-23,-84 12,797-135,-781 142,-91 11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08.2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0,'32'1,"0"2,0 1,0 2,61 18,119 58,-144-54,-57-23,884 398,-869-389,1-1,0 2,0 1,-2 1,33 29,-55-43,-1-1,0 1,0 0,0 0,0 0,0 0,-1 1,1-1,-1 0,0 1,0-1,0 1,-1-1,1 1,-1-1,0 1,0 5,-1 6,-1-1,-1 0,-5 16,1-1,-31 106,-59 139,22-66,3 10,-81 438,144-592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09.2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281 0,'-1'20,"-1"-1,-2 0,0 0,-6 19,-3 10,-98 516,75-366,26-157,-18 48,-8 35,27-80,2 0,2 1,2-1,2 1,1-1,8 49,-5-79,0 0,1-1,0 1,2-1,-1 1,1-1,1-1,0 1,1-2,1 1,-1-1,2 0,0 0,0-1,0-1,2 0,-1 0,1-1,0 0,0-1,1-1,0 0,1-1,-1 0,1-1,0 0,0-1,0-1,0 0,18-1,28-2,-39 1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11.8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1 403,'6'1,"1"-1,-1 1,1 0,-1 1,1 0,-1 0,0 0,0 1,10 6,55 39,-61-40,71 58,143 151,49 104,-175-196,-5 4,84 156,-174-282,-1 1,0-1,-1 1,1-1,-1 1,1 0,-1 0,0 0,-1 0,1-1,-1 1,1 6,-2-9,1-1,0 0,0 1,0-1,-1 1,1-1,0 0,0 1,-1-1,1 0,0 1,-1-1,1 0,0 0,-1 1,1-1,0 0,-1 0,1 0,-1 1,1-1,0 0,-1 0,1 0,-1 0,1 0,0 0,-1 0,1 0,-1 0,1 0,-1 0,1 0,-1 0,-30-16,-94-70,5-6,3-5,5-5,-111-130,187 189,2-1,2-2,2-1,1-1,-30-75,50 102,2 0,0 0,1 0,2-1,0 0,1 0,1 0,1 0,1 0,1-1,1 1,1 0,1 1,1-1,1 0,13-32,-10 35,0 1,0 0,2 1,0 0,1 1,1 0,0 0,1 2,1 0,0 0,1 1,1 1,-1 1,2 1,0 0,0 1,1 1,-1 0,2 2,27-7,-3 4,1 1,1 2,-1 2,0 3,62 4,-94-1,0 0,0 1,-1 0,1 1,-1 1,0 0,0 0,0 1,-1 1,12 8,-16-9,1 1,-1 1,0-1,-1 1,0 0,0 0,-1 1,0 0,0 0,-1 0,0 0,-1 1,0 0,3 16,-2 4,-1 0,-2 0,-1 0,-1 0,-2 0,-1-1,-1 1,-1-1,-2 0,-18 45,-5-1,-3-2,-78 121,63-123,-3-3,-89 89,119-132,21-22,-1 0,1 0,0 1,-1-1,1 0,0 1,0-1,0 1,0-1,0 1,1 0,-1-1,0 1,0 2,1-3,1-1,-1 1,1-1,-1 0,0 1,1-1,-1 0,1 0,-1 1,1-1,-1 0,1 0,-1 0,1 0,-1 1,1-1,-1 0,1 0,-1 0,1 0,-1 0,1 0,-1 0,1-1,-1 1,1 0,-1 0,1 0,-1 0,1-1,60-21,-53 19,215-85,3 11,4 9,342-55,-521 115,-1 2,1 2,0 3,0 2,58 8,-91-6,0 1,0 1,-1 0,1 2,-1 0,-1 0,25 17,-30-17,0 2,-1-1,0 1,0 1,-1 0,-1 0,0 1,0 0,-1 0,0 1,7 18,-5-5,-1 0,-2 0,0 0,-2 1,-1 0,-1 0,-1 0,-1 0,-1 0,-2 0,0 0,-2 0,-1-1,-13 35,14-49,0 0,-1-1,-1 0,0 0,0 0,-1-1,0 0,-1 0,0-1,0 0,-1-1,0 0,0-1,-19 9,-7 3,-2-3,0-1,-41 9,-45 12,-193 45,302-78,1-1,-1-1,1 0,-1-1,1 0,-1-1,1-1,0 0,0-1,-17-7,17 6,-12-3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12.3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1 822,'9'-7,"1"0,0 0,1 1,-1 0,1 1,1 0,16-5,0 0,1805-696,-1805 696,4-3,61-14,-59 24,-17 9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12.7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1 850,'4'-4,"6"-2,10-4,14-4,14-9,25-13,30-13,31-16,32-17,26-13,5-3,-4 3,-22 9,-32 19,-31 12,-30 15,-28 16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2:14.5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13.2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1 314,'4'0,"10"-5,7-1,9-3,7-6,7 1,3-2,12-7,8-3,1-2,3-1,-4 1,-3 5,-9-2,-10 3,-7 5,-11 2,-10 2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13.7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1,'4'1,"0"0,0 1,0-1,-1 1,1 0,0 0,-1 1,1-1,-1 1,0 0,0-1,0 1,0 1,3 5,4 1,65 73,95 137,44 107,-175-266,-27-43,-8-12,0 0,0 0,-1 0,1 1,-1-1,-1 1,3 7,-2 2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15.2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318 348,'1'4,"0"0,1 0,-1-1,1 1,0 0,0 0,0-1,0 1,0-1,5 5,5 8,600 1011,-583-980,-21-36,0 0,-1 0,-1 0,0 1,-1 0,0 0,-1 1,3 12,-7-24,0-1,0 0,1 0,-1 1,0-1,0 0,0 0,0 1,0-1,0 0,0 0,-1 1,1-1,0 0,0 0,0 1,0-1,0 0,0 0,0 0,0 1,-1-1,1 0,0 0,0 0,0 1,0-1,-1 0,1 0,0 0,0 0,0 0,-1 1,1-1,0 0,0 0,-1 0,1 0,0 0,0 0,-1 0,1 0,0 0,-15-5,-13-15,-331-343,320 320,-256-308,231 264,4-3,-58-117,105 182,1-1,1-1,1 1,-6-32,14 52,1 0,0 0,0 0,0 0,1 0,0 0,0 0,1 0,0 0,0 0,0 0,0 1,1-1,0 0,1 1,-1-1,1 1,0 0,0-1,0 1,1 1,0-1,0 1,0-1,9-6,8-2,0 1,1 1,0 0,1 2,47-13,121-15,-146 30,0 2,1 2,-1 2,0 2,69 11,-97-9,-1 0,1 1,-1 1,0 1,-1 0,0 1,0 1,0 0,-1 1,0 1,0 0,-1 0,-1 2,0 0,0 0,-1 1,18 28,-21-27,0 1,0 0,-2 1,0 0,0 0,-2 0,4 23,-7-26,0-1,0 0,-2 0,1 0,-2 0,0 0,0 0,-1 0,0 0,-10 21,4-13,2-3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16.30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1167,'2'6,"0"-1,0 0,1 0,0 0,0-1,0 1,1-1,0 1,0-1,0 0,8 6,0 2,-6-6,168 164,-140-140,2-2,1-1,54 29,-87-54,0 1,0-1,1 0,-1-1,1 1,-1-1,1 0,-1 0,1 0,5 0,-8-1,0-1,0 1,-1-1,1 1,0-1,-1 0,1 1,0-1,-1 0,1 0,-1 0,1 0,-1 0,0-1,0 1,1 0,-1-1,0 1,0-1,0 1,0-1,0 1,-1-1,1 0,0 1,-1-1,1 0,-1-3,3-7,-2 0,1-1,-2 1,0-1,0 1,-1 0,0-1,-1 1,-1 0,-4-14,-8-19,-25-52,35 87,-75-147,79 156,0-1,0 1,0 0,0-1,1 1,-1-1,1 1,-1-1,1 0,0 1,-1-1,1 1,0-1,0 0,0 1,0-1,1 0,-1-1,1 2,-1 1,1-1,-1 0,1 1,0-1,-1 0,1 1,0-1,0 1,-1-1,1 1,0-1,0 1,0-1,-1 1,1 0,0 0,0-1,0 1,0 0,0 0,1 0,6 0,0 1,0-1,-1 2,1-1,13 5,92 30,412 111,-489-139,195 31,-229-39,0 1,1-1,-1 0,1 0,-1 0,1 0,-1 0,0-1,1 1,-1-1,1 1,-1-1,0 0,0 0,1 0,-1 0,0 0,0-1,0 1,0-1,3-3,-4 3,1-1,-1 0,1 0,-1 0,0 0,0 0,-1 0,1 0,-1 0,1 0,-1-1,0 1,0 0,-1-6,-3-11,0 0,-1 0,-2 1,-9-23,11 30,-44-109,-6 3,-5 2,-4 3,-6 3,-4 3,-166-182,222 270,11 9,-1 1,0 0,-1 1,0 0,-1 1,1-1,-1 2,-1-1,-11-4,21 10,1 1,0 0,-1 0,1 0,0 0,-1 0,1 0,0-1,-1 1,1 0,0 0,0 0,-1 0,1 0,0 0,-1 0,1 0,0 0,-1 1,1-1,0 0,-1 0,1 0,0 0,-1 0,1 0,0 1,0-1,-1 0,1 0,0 1,0-1,-1 0,1 0,0 1,0-1,0 0,-1 1,4 14,14 18,-17-33,85 126,126 144,-155-202,341 360,-356-386,33 21,-61-53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16.7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1 180,'4'0,"10"0,12-4,9-6,12-5,19-1,11-1,6-2,1-3,-5 3,-7 1,-8 2,-10 5,-10 4,-9 3,-9 3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17.80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252 104,'0'-4,"0"0,0 0,0 0,-1 0,0 0,0 0,0 0,0 0,0 1,-1-1,1 0,-1 1,0 0,0-1,0 1,-1 0,1 0,-1 0,0 0,0 0,-6-4,3 4,0 0,-1 0,0 0,1 1,-1 0,0 0,0 1,0 0,0 0,0 1,-12 0,14 0,0 1,0-1,0 1,0 0,0 1,0-1,1 1,-1 0,0 0,1 0,-1 1,1-1,0 1,0 0,0 1,0-1,1 1,-1-1,1 1,0 0,0 0,0 1,1-1,-1 0,1 1,0 0,0 0,1-1,-1 1,1 0,0 7,-1 0,0 0,1 1,1-1,0 1,0-1,2 0,-1 1,2-1,0 0,0 0,1 0,5 12,0-8,1 1,1-2,0 1,1-1,0-1,1 0,1-1,0 0,1-1,21 12,19 9,101 45,-74-40,-71-33,-1 1,0 0,0 1,-1 0,0 0,0 1,-1 0,0 1,0 0,-1 0,11 18,-15-22,0 0,-1 0,0 0,0 1,0-1,-1 1,0-1,0 1,0 0,-1-1,1 1,-1 0,-1 0,1-1,-1 1,0 0,0-1,-1 1,0-1,0 1,0-1,0 0,-1 0,0 0,0 0,-4 5,-4 4,0 0,-1 0,-1-1,0-1,-1 0,0-1,0 0,-22 12,3-2,19-8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18.1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88,'4'0,"6"0,6 0,3-4,4-6,2-1,1 1,4 3,2-2,4-4,0 0,-6 3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18.9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1 227,'33'-17,"43"-23,2 3,141-45,-186 72,2 0,1 0,1 2,50-4,-87 12,1 0,-1 0,1 0,0 0,-1 0,1 0,-1 0,1 0,-1 0,1 0,0 1,-1-1,1 0,-1 0,1 0,-1 1,1-1,-1 0,1 1,-1-1,1 1,-1-1,0 0,1 1,-1-1,1 1,-1-1,0 1,0-1,1 1,-1-1,0 1,0-1,0 1,1 0,-1-1,0 1,0-1,0 1,0-1,0 1,0 0,0-1,0 1,0-1,-1 1,1-1,0 1,0 0,0-1,-1 1,0 0,-16 35,13-30,-1 3,-1 0,2 0,-1 1,1 0,1 0,0 0,0 1,-1 11,4-16,0-1,1 1,-1 0,1 0,0 0,0-1,1 1,0-1,0 1,0-1,0 0,1 0,0 0,0 0,1 0,4 5,30 29,-32-34,0 1,0-1,-1 1,0 0,0 0,0 1,0-1,-1 1,0 0,-1 0,0 1,0-1,0 1,2 10,-3-1,-1 0,-1 0,0 0,-1 0,-1 0,0 0,-1-1,-1 1,-1-1,0 0,-1 0,-1 0,0-1,-2 0,-17 25,13-22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19.2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0 397,'4'0,"6"0,10-4,5-6,12-2,8-6,4-5,4 1,4-4,6-1,5-6,4-5,7 0,2 1,-8 0,-11 4,-9 10,-13 7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19.7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0 202,'73'1,"0"-3,-1-3,118-24,-181 27,434-127,-412 116,22-7,-37 17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38.56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0,'3'57,"3"-2,3 1,27 96,-18-80,241 794,-223-755,-35-105,1-1,0 1,1 0,-1-1,1 1,0-1,0 0,1 0,-1 0,6 4,-6-7,0 0,0 0,0 0,0 0,1-1,-1 1,0-1,1 0,-1 0,1-1,-1 1,1-1,0 1,-1-1,1 0,0 0,6-2,15-3,1-1,-1-1,-1-1,41-20,-9 5,245-111,142-51,-388 167,-125 13,45 6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2:15.04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20.68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53 0,'-5'9,"0"-1,0 1,1 0,0 0,1 0,0 1,0-1,1 1,0-1,1 1,0 11,-1-10,-4 42,2 1,2-1,2 1,14 94,-11-126,1-1,1 0,1-1,1 1,0-1,2-1,0 1,2-1,0-1,0 0,2-1,0 0,2-1,27 26,-32-35,1 0,0 0,0-1,0-1,1 0,0 0,-1-1,2-1,-1 0,0 0,1-1,-1-1,1 0,-1-1,1-1,0 1,13-4,-24 4,1-1,-1 1,0-1,1 0,-1 1,0-1,0 0,0 0,0 0,0-1,0 1,0 0,0-1,0 1,0-1,-1 0,1 0,-1 1,1-1,-1 0,2-4,-2 2,1 0,-1 0,-1-1,1 1,0 0,-1-1,0 1,0-1,0 1,-2-9,-2-7,-2 1,0-1,-17-34,1 8,-2 0,-55-76,63 100,-2 1,0 1,-1 0,0 2,-2 0,0 1,-27-16,12 16,5 7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21.3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1 329,'55'-11,"-12"2,280-62,-212 43,625-160,-683 175,-13 5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21.7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0 352,'5'0,"4"0,11 0,14 0,14-8,20-4,12-7,18-6,5-6,-3-2,4-5,-3 0,-11 3,-16 2,-12 3,-12 7,-10 7,-13 6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22.3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1,'62'4,"0"3,-1 2,91 27,-84-19,-28-8,-6-2,-1 1,62 25,-92-31,1 1,0-1,-1 1,0-1,0 1,1 0,-2 1,1-1,0 0,-1 1,1-1,-1 1,0 0,0 0,-1 0,1 0,-1 0,0 0,0 0,1 7,0 10,-1 0,0 0,-3 22,0-6,1 62,-48 871,46-944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23.3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0,'0'49,"3"0,3 0,14 65,-4-32,-3 1,1 88,-11 171,-3-241,0-95,1 0,-1 0,2 0,-1 0,1 0,0-1,0 1,0 0,1-1,0 1,0-1,0 0,1 0,0 0,0-1,0 1,0-1,1 0,8 6,10 5,0 0,1-2,30 13,-22-11,177 105,-59-31,-137-81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24.83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355 0,'-8'1,"0"0,0 1,0 0,0 0,1 1,-1 0,1 0,-1 1,1-1,-10 8,-64 52,62-46,1 1,1 0,1 1,0 1,1 1,1 0,2 0,0 2,-11 28,19-41,0 1,2 0,-1 0,1 0,1 0,0 0,0 0,1 0,1 0,2 13,-1-16,0 0,0 0,1 0,0 0,1-1,0 0,0 0,0 0,1 0,0 0,1-1,-1 0,1 0,0-1,8 6,23 13,0-3,1-1,1-2,1-1,78 20,-75-25,-1 2,0 2,0 2,-2 1,48 32,-84-49,-1 0,1 1,-1-1,0 1,0 0,0 0,0 0,0 0,-1 1,1-1,-1 1,0 0,0 0,0-1,-1 1,1 0,-1 1,0-1,0 0,0 0,-1 0,0 1,0-1,0 5,-1-3,-1 1,0-1,-1 1,1-1,-1 0,-1 0,1 0,-1-1,0 1,0-1,0 0,-1 0,0 0,-7 5,-285 211,270-205,5-4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25.23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0 444,'5'-4,"5"-6,5-5,5-5,7-7,8-4,6-4,9-6,9 0,8-1,-4 7,-4 4,-8 4,-4 6,-1 2,-4 1,-6 3,-8 4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25.6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 11,'0'4,"-4"1,3 1,10-2,12-1,6-1,13-1,7-1,4 0,7 0,1-4,0-6,-2-1,-10 1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26.6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0 476,'176'-165,"-140"136,1 1,2 2,49-25,1 7,97-34,-152 66,1 1,1 2,0 1,0 2,0 2,43 0,-65 4,0 1,1 1,-1 0,0 1,0 0,0 1,0 1,-1 0,0 1,16 9,-22-10,0-1,-1 1,0 0,0 1,0 0,-1 0,1 0,-1 0,-1 1,1 0,-1 0,-1 0,1 0,-1 1,0-1,-1 1,0 0,0 0,1 15,-3-6,0 1,-1-1,-1 0,0 0,-2 0,0 0,-1-1,-12 29,-9 11,-35 56,43-80,-167 253,56-91,129-194,-1 1,1-1,-1 1,1-1,-1 0,1 1,0-1,-1 1,1-1,0 1,-1-1,1 1,0 0,0-1,0 1,-1-1,1 1,0-1,0 1,0 0,0-1,0 1,0-1,0 1,0 0,0-1,0 1,1-1,-1 1,0 0,0-1,0 1,1-1,-1 1,0-1,1 1,-1-1,0 1,1-1,-1 0,1 1,-1-1,1 1,-1-1,1 0,-1 1,1-1,-1 0,1 0,-1 1,1-1,0 0,-1 0,1 0,-1 0,1 0,-1 0,1 0,0 0,-1 0,1 0,-1 0,1 0,0 0,-1 0,2-1,59-10,-32 4,-12 6,0 1,0 1,-1 0,1 2,0-1,0 2,-1 0,0 1,0 1,0 0,-1 1,0 1,0 1,-1 0,0 0,13 13,-4-4,-2 2,-1 0,0 1,-2 2,0-1,-2 2,0 0,21 46,-29-50,0-1,-2 2,0-1,-1 1,-1 0,-1 0,-1 0,0 32,-3-40,0 0,-1-1,0 1,-1-1,0 1,-1-1,0 0,-1-1,0 1,-1-1,-1 0,1 0,-2 0,0-1,-11 12,-25 16,-2-3,-1-1,-83 44,52-32,55-32,-1-1,0-1,-40 14,55-23,-1-1,1 1,0-1,-1-1,0 0,1 0,-1-1,0-1,1 1,-1-1,0-1,1 0,-13-4,7-1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35.0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2 210,'0'-22,"-1"10,1 0,0 0,1 0,1 0,5-23,-5 31,0-1,0 1,0 0,0 0,1 1,0-1,0 0,0 1,0 0,1 0,-1 0,1 0,0 0,-1 1,1-1,0 1,1 0,-1 0,7-1,13-4,0 1,0 0,0 3,1 0,-1 1,1 1,39 4,-27 1,-1 1,0 3,0 0,50 20,-60-18,0 2,-1 0,0 2,-1 0,-1 2,0 1,-1 0,35 38,-41-37,-2 0,-1 1,0 1,-1 0,-1 1,-1 0,-1 0,-1 1,-1 0,0 1,2 24,-4-20,-1 0,-2 0,-1 1,-1-1,-1 1,-2-1,0 0,-2 0,-1 0,-1-1,-1 1,-2-2,0 1,-24 40,39-69,1 1,0 0,0 0,-1 1,1 0,0 0,0 0,0 0,0 1,0 0,0 1,0-1,0 1,0 0,7 2,0 4,0-1,0 2,-1 0,0 0,0 1,-1 0,0 1,-1 0,0 1,0 0,-1 1,-1 0,0 0,-1 1,0 0,9 26,-9-20,0 0,-2 1,-1 0,0 0,-1 0,-2 1,0-1,-1 1,0-1,-2 1,-7 31,6-42,0 0,-1-1,-1 1,1-1,-2 0,1 0,-1-1,0 0,-9 9,-3 2,-1-1,-30 22,36-31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2:17.6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0 767,'1'-2,"-1"1,1-1,-1 1,1-1,0 1,-1-1,1 1,0-1,0 1,0 0,0-1,0 1,0 0,1 0,-1 0,0 0,0 0,1 0,-1 0,1 1,1-2,39-16,-31 14,80-27,2 3,0 4,2 4,0 4,1 5,128 0,-151 13,105 15,-139-11,-1 2,1 2,-2 2,50 21,-76-28,-1 1,0 0,-1 1,1 0,-1 0,-1 1,0 0,0 1,0-1,-1 2,0-1,-1 1,0 0,-1 0,0 1,0-1,-1 1,0 0,-1 0,-1 1,1-1,0 16,-1 8,-1 0,-2 0,-2 0,-1 0,-1 0,-12 38,5-23,-2-1,-3-1,-1-1,-3 0,-29 47,49-92,0 0,0 0,0 0,0-1,0 1,-1 0,1 0,-1-1,0 1,1-1,-1 0,0 1,0-1,1 0,-4 1,5-2,-1 0,0 0,1-1,-1 1,1 0,-1-1,1 1,-1 0,1-1,-1 1,1-1,-1 1,1 0,-1-1,1 1,0-1,-1 0,1 1,0-1,0 1,-1-1,1 1,0-1,0 0,0 1,0-1,0 0,-1 1,1-1,0 0,1 0,-2-10,1-1,0 1,1-1,2-11,5-26,28-189,11-152,-23 294,-15 66,-2-1,5-38,-8-47,1-14,-3 115,1-1,0 1,1 0,1 0,1 0,9-19,77-139,-95 212,3-19,-10 615,11-447,-1-149,1 1,2 0,1-1,2 0,17 56,-19-84,0 1,1-1,0 0,0 0,2 0,-1-1,1 0,1 0,0-1,0 1,1-2,0 1,0-2,1 1,0-1,1 0,-1-1,1-1,0 1,1-2,18 6,339 70,-164-39,-181-36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35.56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0,'21'554,"-8"-437,5 0,53 187,-60-269,1 0,2-1,1 0,27 45,-35-69,1 0,-1 0,2-1,-1 0,1 0,1-1,12 9,-16-13,1 0,0-1,0 0,0 0,0 0,1-1,-1 0,1 0,-1-1,1 0,0 0,12-1,3-2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36.6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1 136,'0'-10,"1"0,0 0,1 1,0-1,0 1,6-14,-7 20,0 0,0-1,1 1,-1 0,1 0,0 0,0 0,0 0,1 1,-1-1,0 1,1-1,0 1,0 0,0 0,-1 0,2 0,-1 1,0-1,6-1,-7 3,1 0,-1 0,1 0,-1 0,1 1,-1-1,1 1,-1 0,0-1,1 1,-1 0,0 0,1 1,-1-1,0 0,0 1,0-1,0 1,-1 0,1 0,0 0,-1 0,1 0,-1 0,0 0,1 0,-1 0,0 1,0-1,0 3,4 7,-1 0,0 0,-1 0,2 22,-4-15,0 1,-2 0,-1 0,-5 28,2-15,5-31,-1 1,1-1,0 0,0 0,1 1,-1-1,0 0,1 0,-1 0,1 1,0-1,-1 0,1 0,0 0,0 0,1 0,-1 0,0-1,1 1,-1 0,1-1,-1 1,1 0,0-1,3 2,4 3,1-1,0-1,0 0,15 4,22 10,-35-10,1 0,-1 1,0 0,-1 1,0 1,0 0,-1 0,-1 1,0 0,-1 1,0-1,-1 2,0-1,-1 1,0 0,-2 0,1 1,-2 0,0-1,2 25,-5-31,0-1,-1 1,0 0,0-1,0 1,-1-1,0 0,-1 0,0 1,0-1,0-1,-1 1,0 0,0-1,-1 0,-5 6,-13 14,0-2,-36 28,29-26,-109 91,114-99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37.2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1,'9'2,"1"0,-1 1,0 0,-1 1,1 0,0 0,-1 1,0 0,13 11,2-1,19 15,-1 1,-2 2,-1 2,-1 1,42 56,-24-20,-4 2,50 96,-80-129,-1 2,-3 0,-1 1,-3 0,-1 2,-2-1,-2 1,-3 0,-1 1,-4 81,-1-104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37.8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1 466,'26'-24,"2"2,0 2,2 0,0 2,1 1,44-17,204-61,227-37,-345 101,194-13,-323 40,-9-1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38.40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0,'1'4,"-1"-1,1 0,0 0,0 0,1 0,-1 0,1 0,-1 0,4 4,4 9,290 593,-289-588,48 110,-51-109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39.18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1 181,'46'-22,"36"-19,107-38,-162 70,0 2,1 0,-1 1,1 2,0 1,0 1,1 2,39 4,-63-3,0 0,0 1,0 0,-1 0,1 0,-1 1,1-1,-1 1,0 0,0 1,0-1,-1 1,1-1,-1 1,6 9,5 7,21 45,-26-48,192 426,-28 12,17 45,-164-430,-19-47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39.6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1 381,'13'-1,"0"-1,1-1,-1 0,0-1,-1 0,22-10,12-5,330-95,421-71,-641 160,-101 19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40.30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0 407,'56'-4,"-2"-3,1-1,101-31,-61 14,309-81,334-72,-669 171,-53 6,0 0,0-1,0-1,19-5,-22 0,-6-2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41.7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32 613,'1'-30,"3"25,7 44,-6-20,242 898,-229-837,-3-12,-10-52,-4-23,-4-51,-3 0,-20-88,-44-114,30 123,-10-41,-48-193,82 295,4 0,-5-149,16 217,1 0,0 1,1-1,0 0,0 0,1 1,0-1,0 1,5-11,-5 15,0 0,0 1,1-1,-1 0,1 1,-1 0,1-1,0 1,0 0,0 1,0-1,1 0,-1 1,0 0,0 0,1 0,-1 0,1 0,-1 1,1-1,-1 1,7 0,20 1,0 1,0 1,0 1,0 2,-1 1,0 1,0 2,-1 1,0 1,31 19,17 14,-2 4,81 68,-72-47,119 124,-160-146,-2 2,-2 2,-2 1,30 62,-44-70,-14-26,1 0,1-1,0 0,1 0,1-1,1-1,15 16,-13-20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42.33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0 479,'1'-1,"-1"0,0 0,1 0,0 0,-1-1,1 1,0 0,-1 0,1 0,0 1,0-1,0 0,0 0,0 0,0 1,0-1,0 0,0 1,0-1,2 0,32-13,-23 9,372-120,-185 66,548-189,-720 239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2:18.20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69 1,'-9'42,"2"-14,-14 98,5 1,1 177,44 74,-20-321,3-1,2 0,2-1,38 84,-47-125,1 1,0-1,1 0,0 0,1-1,1-1,0 0,1 0,25 19,-26-24,-1-1,1 0,0-1,0 0,1 0,0-1,-1-1,1 0,0-1,1 0,-1-1,0 0,21-2,-6-1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42.9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232 1,'-6'0,"0"0,0 1,0 0,0 0,0 0,0 1,0 0,1 0,-1 1,1-1,-1 1,1 0,-6 6,2-2,2 0,-1 1,1-1,0 2,1-1,-1 1,-4 10,-1 5,1 1,1 0,1 1,1 0,-5 32,5-15,2 0,2 0,2 1,1-1,3 1,1-1,2 0,17 64,-16-83,2-1,1 0,1 0,0-1,2 0,1-1,0 0,2-1,0 0,1-2,1 0,1 0,0-2,1 0,1-1,31 17,65 25,172 60,-193-81,-49-19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43.85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0 224,'8'-10,"0"0,0 0,1 1,0 0,0 0,1 1,1 1,18-12,-8 6,2-4,11-7,47-25,-73 45,1-1,0 1,0 1,0 0,1 0,-1 0,1 2,-1-1,1 1,0 0,12 1,-14 2,1 1,-1 0,1 0,-1 0,-1 1,1 0,0 1,-1 0,0 0,0 0,0 1,-1 0,0 0,7 10,8 10,-1 1,22 39,-37-57,0 0,0 1,-1 0,0 0,-1 0,0 0,0 0,1 15,-4-20,0-1,0 1,0 0,0-1,-1 1,0 0,0-1,0 1,-1-1,1 1,-1-1,0 0,-1 0,1 0,-1 0,1 0,-1 0,0-1,-1 1,1-1,-4 4,-18 11,-1-1,-39 20,8-6,120-24,-25-4,-1 2,1 2,-1 1,0 2,-1 1,0 2,-1 2,-1 1,0 1,-1 2,33 26,-56-37,0 1,0 0,-1 0,14 19,-21-26,0 0,0 0,-1 0,1 1,-1-1,0 0,0 1,0-1,0 0,0 1,0 0,-1-1,1 1,-1-1,1 1,-1 0,0-1,0 1,0 0,-1-1,1 1,-1-1,1 1,-1-1,0 1,0-1,0 1,0-1,-1 0,-1 3,-9 6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44.3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27,'4'0,"6"0,6 0,12 0,15 0,17 0,11 0,11 0,8-4,2-2,-2 0,-8 2,-9 1,-13 1,-8 1,-8 0,-8 1,-10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44.9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0,'4'2,"0"1,0-1,-1 1,1-1,-1 1,1 0,-1 0,0 1,0-1,0 0,3 7,2 0,55 72,73 122,14 21,-132-204,-2-6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45.77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0,'4'0,"-1"1,1 0,-1-1,0 1,1 0,-1 1,0-1,0 0,0 1,0 0,0 0,0 0,-1 0,1 0,3 4,37 46,-22-25,209 265,14 17,-200-261,-31-32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46.3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1,'7'1,"1"1,-1 0,0 1,0-1,0 1,0 1,0-1,0 1,-1 1,12 9,8 4,167 105,261 217,-423-311,0 2,-3 1,0 1,-2 2,-1 0,33 67,89 244,-117-266,24 72,-46-132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46.8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1 370,'17'-13,"0"0,1 1,0 0,27-11,-17 8,37-17,1 3,2 3,133-33,225-19,-134 28,-252 42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47.30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1,'3'1,"1"1,-1 0,1 0,-1 0,0 0,0 1,0-1,0 1,-1 0,1 0,-1 0,4 6,1 0,18 24,-2 1,-1 1,33 76,-12-25,3-1,4-1,70 88,-34-72,-70-81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48.18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328 1,'-12'0,"0"0,0 1,0 0,0 1,0 1,0-1,0 2,1 0,-21 10,24-9,0 0,0 1,1 0,-1 1,1-1,1 1,-1 1,1-1,1 1,-1 0,2 1,-9 16,-7 21,2 1,3 0,-15 71,26-95,0 1,1-1,2 1,0 0,2 0,1-1,0 1,2-1,9 33,-7-42,0 0,1-1,1 0,0 0,0 0,2-1,-1-1,2 1,-1-2,2 1,-1-2,1 1,1-2,14 9,22 9,1-1,75 25,-101-41,1-2,0 0,0-1,0-2,1 0,0-2,-1-1,28-2,-49 1,-1-1,1 0,-1 0,1 0,-1 0,1 0,-1-1,0 1,0-1,1 0,-1 0,-1 0,1-1,0 1,0-1,-1 1,0-1,1 0,-1 0,0 0,0 0,-1 0,1-1,-1 1,0 0,1-1,-1 1,-1-1,1 1,0-6,1-11,-1 0,0-1,-2 1,-3-25,3 30,-8-62,-34-145,32 180,-2 2,-2-1,-2 2,-2 0,-25-39,38 68,1 1,-2 0,0 0,0 1,0 0,-1 0,0 0,0 1,-1 1,0-1,0 2,-1-1,0 1,-18-7,10 7,5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58.23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39 72,'-7'-15,"0"1,-16-25,21 36,8 11,2 5,260 444,-248-420,-14-25,0 0,0 0,-1 0,-1 0,0 1,0 0,-1 0,-1 0,-1 0,1 26,-3-19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2:18.7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1,'1'8,"2"1,-1-1,1 0,0 0,1 0,0 0,0 0,0-1,1 0,0 0,1 0,6 6,11 17,99 161,111 240,-216-397,1-2,1 0,34 42,-44-64,-1 0,2-1,-1 0,1-1,1 0,0-1,0 0,0 0,1-1,0-1,0 0,0 0,18 3,14 1,74 4,-91-12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59.20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72 1,'-2'0,"-1"1,0-1,0 1,1 0,-1 0,1 0,-1 0,1 1,-1-1,1 1,0-1,0 1,0 0,0 0,0 0,0 0,0 0,1 1,-1-1,1 0,-1 1,1-1,0 1,0-1,0 1,1 0,-2 4,-3 11,2 0,-4 34,7-48,-2 63,3 1,2 0,4-1,3 0,19 70,-14-79,2 0,3-1,46 93,-49-117,1-2,2 0,1-1,2-1,0-1,2-1,39 33,-45-46,0 0,1-1,28 13,-37-21,0 0,0-1,1 0,0-1,0 0,0 0,0-2,13 1,-23-1,1-1,-1 0,0 0,1 0,-1 0,0 0,1-1,-1 1,0-1,0 1,0-1,1 0,-1 0,0 0,0 0,0 0,0-1,-1 1,1 0,0-1,0 0,-1 1,1-1,-1 0,1 0,-1 0,0 0,0 0,0 0,0 0,0 0,0 0,-1 0,1-1,-1 1,1 0,-1 0,0-5,-1 0,1 1,-1 0,-1-1,1 1,-1-1,0 1,-1 0,1 0,-1 0,0 1,-1-1,-7-9,-14-11,-1 1,-2 2,0 0,-1 2,-1 1,-1 2,-1 0,-1 3,-40-15,53 24,-1 2,1 0,-1 1,0 1,0 1,-22 1,17 1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2:59.9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1 678,'0'-2,"1"-1,0 0,0 1,0-1,0 1,1-1,-1 1,0-1,1 1,0 0,0 0,0 0,-1 0,2 0,-1 0,4-3,41-25,200-84,-138 68,1062-389,-1133 425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00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1 292,'159'-5,"307"-50,146-76,-610 131,84-20,196-51,-255 62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01.9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1,'37'41,"62"89,15 17,-79-107,3-2,47 38,-71-66,0 0,0-1,1 0,0-1,1-1,0 0,0-1,0-1,1-1,31 5,-44-9,16 3,1-1,-1 0,1-2,0-1,-1 0,1-1,23-7,-42 9,-1-1,1 1,-1-1,0 0,1 0,-1 1,0-1,1 0,-1 0,0 0,0 0,0-1,0 1,0 0,0 0,-1-1,1 1,0 0,0-1,-1 1,1-1,-1 1,0-1,1 1,-1-1,0 1,0-1,0 1,0-1,0 0,0 1,0-1,-1 1,1-1,0 1,-1-1,1 1,-1-1,0 1,-1-3,1 2,0 0,0 0,-1-1,1 1,-1 0,1 0,-1 0,0 1,0-1,0 0,0 1,0-1,0 1,0-1,0 1,-1 0,1 0,0 0,-1 1,1-1,-1 0,1 1,-5-1,7 2,-1-1,1 1,-1-1,1 1,-1-1,1 1,0-1,-1 1,1 0,0-1,-1 1,1 0,0-1,0 1,0 0,0 0,0-1,0 1,0 0,0-1,0 1,0 0,0 0,0-1,0 1,0 0,1-1,-1 1,0 0,0-1,1 1,-1-1,1 1,-1 0,1 0,12 28,21 24,2 0,3-3,82 85,-32-38,-57-63,-20-23,-1 0,-1 1,0 0,0 1,7 15,-10-13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02.8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0 187,'3'0,"-1"1,0-1,0 1,0 0,0 0,0 0,0 0,0 0,0 1,0-1,-1 0,1 1,-1-1,4 4,23 32,-20-27,62 88,81 148,36 119,-132-228,-36-83,-24-65,-1 1,0 0,-1 0,-10-11,-10-16,-15-31,3-1,3-2,4-1,2-2,4-1,3-1,3-1,-11-93,27 140,2-1,3-58,-1 82,0-1,1 1,1 0,-1 0,1-1,0 1,0 0,1 1,0-1,0 0,1 1,0 0,0 0,0 0,1 0,0 1,0-1,6-4,-5 7,0 0,0 0,0 0,1 1,-1 0,1 0,-1 1,1-1,-1 1,1 1,0-1,0 1,-1 1,1-1,0 1,-1 0,1 1,0-1,9 5,0 0,0 1,-1 0,0 2,0-1,-1 2,19 16,41 40,-3 3,63 81,108 166,-203-264,45 62,-73-96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03.7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92,'4'0,"6"0,1-4,3-2,4 1,2 1,3-4,1 1,1 0,-3-2,-2 0,0 2,-3-2,0 0,-3 1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04.30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6 384,'-4'0,"2"0,11 0,12-4,15-6,19-5,17-9,22-9,16-7,7-6,1 1,-8 4,-13 5,-19 8,-15 4,-13 3,-15 5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04.7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0 290,'272'-23,"-157"10,55-9,254-67,-374 75,0-2,-1-2,-1-2,62-37,-82 40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05.50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1,'856'0,"-851"0,1 0,-1 0,1 1,-1-1,1 1,-1 0,1 1,-1-1,8 4,-12-4,1 1,-1-1,0 0,0 0,1 0,-1 1,0-1,0 1,0-1,-1 1,1-1,0 1,-1-1,1 1,0 0,-1-1,0 1,1 0,-1-1,0 1,0 0,0 0,0-1,0 1,-1 0,1-1,-1 1,1 0,-1-1,1 1,-1-1,0 1,-1 2,-88 178,48-67,-46 210,7 125,68-369,-2 90,15-141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06.7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66 1,'-11'55,"2"-21,-5 52,-13 59,25-135,1 1,0 0,1-1,0 1,1-1,0 1,0 0,1-1,1 0,0 0,0 1,1-2,0 1,1 0,7 11,11 16,3 0,38 43,-42-54,11 11,2-2,1-2,69 50,-81-64,0 2,-2 0,-1 2,-1 0,0 2,-2 0,29 54,-39-65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2:19.3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1 328,'4'0,"11"-5,14-5,16-5,18-9,18-4,14-7,3-1,6 1,-2 7,-9 0,-17 3,-12 3,-13 5,-11 5,-8 5,-9 8,-9 3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08.1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156 700,'3'2,"-1"0,0 0,0 0,0 0,0 0,0 0,0 1,0-1,-1 0,1 1,-1 0,0-1,0 1,1 5,1-1,39 73,-22-42,26 65,-46-102,2 2,-1 0,0 1,1-1,-1 1,0-1,-1 1,1-1,-1 1,0 0,1-1,-2 1,1-1,0 1,-1 0,1-1,-3 5,2-7,0-1,0 0,0 0,0 0,0 0,0-1,0 1,0 0,0 0,0-1,0 1,0 0,1-1,-1 1,0-1,0 1,0-1,0 0,1 1,-1-1,0 0,0 1,1-1,-1 0,1 0,-1 0,1 0,-1 1,0-3,-23-30,24 32,-39-66,3-3,-30-82,41 91,9 25,2-2,1 0,2 0,2-1,1-1,2 0,2 1,2-1,1 0,6-53,-4 84,1-1,0 1,0-1,1 1,0 0,1 0,9-16,-10 21,0 0,0 0,1 0,0 0,0 0,0 1,0 0,0 0,1 0,-1 1,1-1,0 1,-1 0,1 0,11-2,0 0,1 1,-1 1,1 1,0 0,0 1,0 0,0 2,0 0,0 1,-1 0,17 7,0 3,-1 1,0 1,-1 2,37 27,-9-1,-1 2,-3 3,65 70,125 183,-211-256,-23-30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08.70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1 162,'4'-4,"6"-2,5 1,5-4,3-4,6 0,2-2,1-3,3 2,-4-1,-4 3,-1 3,-2 0,-4 1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09.25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0 389,'11'-8,"0"1,0 0,0 0,1 1,0 0,0 1,15-4,12-6,127-52,162-77,-253 110,-47 23,-1-1,40-26,-51 26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09.7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0 314,'4'0,"2"-4,4-2,4-4,5 0,7-3,8-3,6-3,10-3,9-2,3-1,4-5,-1-2,-8 1,-8 1,-9 5,-11 8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16.1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4871 551,'0'-2,"-1"1,1 0,-1 0,1 0,-1 0,0-1,0 1,1 0,-1 0,0 0,0 0,0 1,0-1,0 0,0 0,0 1,-1-1,1 0,0 1,-2-1,-27-11,29 12,-20-6,-1 1,0 1,-1 1,1 0,-32 2,-113 12,-76 21,-440 117,-221 134,500-150,-250 63,-15-58,472-106,2 9,-318 111,490-139,22-13,1 1,0-1,-1 1,1-1,0 1,0-1,-1 1,1 0,0-1,0 1,0-1,0 1,-1-1,1 1,0 0,0-1,0 1,0-1,1 1,-1 0,0-1,0 1,0-1,1 2,1 2,1 0,0 0,1 0,-1-1,1 1,-1-1,7 5,6 5,62 61,111 136,46 100,-201-264,150 223,283 556,-386-638,-42-93,-37-91,0 1,1-1,-1 0,0 0,1 0,0 0,0 0,0 0,0-1,0 1,0-1,1 0,-1 0,1-1,-1 1,1 0,0-1,-1 0,1 0,0 0,0-1,0 1,0-1,0 0,0 0,0 0,5-1,16-2,0-1,0-1,30-10,-23 6,797-195,440-116,1385-515,-2146 629,-475 190,-1 0,-1-3,-1 0,0-2,-2-1,0-2,-2 0,0-2,-2-1,29-40,84-118,-135 181,0 1,0-1,0 0,-1 0,1 0,-1 1,0-1,0 0,-1-1,1 1,-1 0,0 0,0 0,0 0,-1 0,1 0,-1 0,0 0,0 0,0 0,-1 0,0 0,1 1,-4-6,-6-7,0 0,-1 0,-28-27,16 18,-235-275,107 123,-52-75,167 199,3-1,1-2,-25-62,-95-277,150 386,-1-1,0 1,-1 1,0-1,0 1,-1-1,0 1,-1 1,-7-8,12 13,-1 0,0 0,0 0,0 0,-1 1,1-1,0 1,0 0,-1 0,1 0,-1 0,1 1,-1-1,1 1,-1 0,1 0,-1 0,1 1,-1-1,1 1,-1 0,1 0,-1 0,1 0,0 1,0-1,-1 1,-2 2,-271 165,80-48,-603 289,-425 69,1215-476,2 1,-1-1,0-1,-1 0,1 0,-18 1,26-3,0 0,0 0,0 0,0 0,0-1,0 1,-1 0,1-1,0 1,0-1,0 1,0-1,0 1,0-1,0 0,0 1,1-1,-1 0,0 0,-1-1,1 0,1 0,-1-1,0 1,1 0,-1 0,1 0,0-1,0 1,-1 0,2 0,-1 0,0-1,0 1,2-4,3-19,2 1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18.9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1,'3'1,"-1"0,1 1,0-1,0 1,-1 0,1-1,-1 1,0 1,1-1,-1 0,0 0,0 1,-1 0,1-1,2 5,3 3,198 315,-141-215,183 318,267 432,-417-710,-96-148,0-1,0 0,-1 0,1 1,-1-1,1 1,-1-1,1 0,-1 1,0-1,0 1,0-1,0 1,0-1,0 3,-4 5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21.1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3090,'25'-3,"1"0,-1-2,0 0,0-2,47-20,-33 13,1056-398,-359 131,3095-1284,-3659 1486,1040-447,-1125 495,1 3,1 4,1 4,124-11,-120 18,34-3,-120 17,0-1,0 1,0 0,0 1,0-1,0 2,-1-1,1 1,-1 0,0 1,0-1,0 2,7 4,10 10,0 1,23 25,-17-15,72 74,-4 4,-5 4,104 166,433 721,-613-972,390 697,-228-345,-170-359,-5-12,31 82,-33-84,-1 0,1-1,-1 1,0 0,-1 0,1 0,-1 0,0 0,-1 0,1 0,-1 0,0 0,-3 7,3-10,-1 0,0-1,0 1,0 0,-1-1,1 0,0 1,-1-1,0 0,1 0,-1 0,0 0,0-1,0 1,0-1,0 0,-7 2,-65 9,41-8,-259 63,84-16,-769 241,521-140,-504 95,155-46,323-61,-1563 437,1200-414,831-160,-317 41,-62 18,98-14,21-19,248-25,0-1,-54-1,74-3,0 1,0-1,0 0,0-1,0 0,0 0,0 0,1-1,-1 0,1 0,0-1,0 0,0 0,1 0,-1-1,-6-7,-19-24,-46-73,69 95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47.1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129 1,'2'60,"3"1,3 0,28 111,75 171,-87-275,180 439,-192-482,-2 1,0 0,-2 1,7 40,-13-57,-1 0,-1 0,0 0,-1-1,1 1,-2 0,0 0,0-1,0 1,-1-1,-1 0,0 0,0 0,0 0,-1 0,-8 9,-8 10,0-1,-3-1,0 0,-1-2,-1-2,-1 0,-54 32,75-50,0-1,-1 0,1 0,-1-1,1 0,-1 0,0-1,0 0,0 0,0 0,0-1,0 0,0-1,0 1,0-1,0 0,0-1,1 0,-1 0,0-1,1 1,0-1,-1-1,1 1,0-1,1 0,-1 0,1-1,0 0,0 0,0 0,-6-10,0-4,2-1,0-1,1 0,1 0,1-1,1 1,1-1,0-1,2 1,1 0,1-1,0 1,7-39,1 19,1 0,2 1,2 0,1 1,2 0,28-48,-42 84,1-1,-1 0,1 1,0 0,1 0,-1 0,1 0,-1 0,1 1,0 0,1 0,-1 0,0 0,6-2,-4 3,0 1,-1-1,1 1,0 1,0-1,0 1,0 0,0 1,-1-1,1 1,0 0,8 3,42 14,-1 2,88 46,-83-37,-1 4,0 1,83 67,-114-80,-3-3,1-2,1 0,0-2,1-1,1-1,-1-1,53 11,-79-21,1 0,-1-1,1 1,-1-1,1 0,-1 0,1 0,-1 0,1 0,-1-1,0 1,1-1,-1 0,1 1,-1-1,0 0,0 0,1-1,-1 1,0 0,0-1,0 1,0-1,0 0,-1 0,1 1,-1-1,1 0,1-3,-1 0,-1 1,0 0,1 0,-2-1,1 1,0-1,-1 1,0-1,0 1,0-1,-1 1,1-1,-1 1,0 0,0-1,-3-4,-6-13,-1 2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47.7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26,'5'0,"4"0,7-4,3-2,4 1,2 1,1 1,0 1,-4 1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48.4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1,'0'4,"0"6,0 5,4 5,6 7,1 4,-1 0,2 4,3 4,-1 0,1 2,-1-2,-4-3,-3-3,-3-8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2:19.94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0,'10'1,"-1"1,0-1,0 2,1-1,-2 1,1 0,0 1,-1 0,1 1,-1 0,0 0,-1 0,1 1,11 12,10 12,50 65,-68-81,98 138,-6 5,-8 4,117 269,-188-371,-3 2,23 108,-39-148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49.5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154 1,'-4'0,"0"1,-1 0,1 0,0 0,0 0,0 1,0 0,0 0,0 0,0 0,1 0,-1 1,1 0,-1 0,1 0,0 0,0 0,0 0,1 1,-1 0,1-1,0 1,-3 8,-2 3,0 1,2 0,0 1,-5 28,7-25,1-1,1 1,0-1,2 1,0-1,1 1,1-1,1 1,0-1,15 35,-6-24,2-1,2-1,0 0,2-1,39 43,-14-21,-4-5,45 64,-73-90,-1 0,0 1,-2 0,0 1,-1 0,-1 1,5 27,-6-21,-2 1,-1-1,-1 1,-1-1,-6 54,3-71,1-1,-1 1,-1 0,0-1,0 0,-1 1,0-1,0 0,-1-1,0 1,-1-1,0 0,0-1,-1 1,0-1,0 0,-1-1,0 0,-14 9,0-3,0-1,0-2,-1 0,0-1,-1-1,1-2,-1 0,0-1,-1-2,-25 0,45-2,0-1,0 0,1-1,-1 1,0-1,1 0,0 0,-8-4,11 5,0 1,0 0,0-1,0 1,0-1,1 1,-1-1,0 0,1 1,-1-1,0 0,1 1,-1-1,0 0,1 0,-1 1,1-1,0 0,-1 0,1 0,0 0,-1 0,1 0,0 0,0 0,0 1,0-1,0 0,0 0,0 0,0 0,0 0,0 0,0 0,1 0,-1 0,0 0,1 0,-1 1,1-1,-1 0,1 0,-1 0,1 1,0-1,-1 0,1 1,0-1,-1 0,2 0,0 0,-1 1,0-1,1 1,-1-1,1 1,-1-1,1 1,-1 0,1 0,-1 0,1 0,-1 0,1 0,-1 0,1 0,-1 1,1-1,-1 1,1-1,-1 1,1-1,-1 1,0 0,1-1,-1 1,0 0,0 0,0 0,0 0,0 0,0 1,2 1,2 3,0-1,0 1,-1 0,0 0,6 13,9 31,-2 1,-2 1,-3 1,-1 0,4 84,-12 277,-7-206,3-100,3 134,1-198,2 0,2 0,18 61,-16-81,0-6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50.7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1,'15'0,"-7"-1,0 1,0 0,0 1,-1 0,1 0,0 0,10 4,-16-3,1-1,-1 1,1 0,-1 0,1 0,-1 0,0 0,0 0,0 1,0-1,0 1,-1 0,1-1,-1 1,0 0,0 0,0 0,0 0,0 0,0 0,-1 0,1 5,1 23,-1 0,-2 0,-1 0,-1 0,-1 0,-2 0,-12 36,17-65,1 0,-1 0,1-1,0 1,0 0,0 0,0-1,0 1,0 0,0 0,1 0,-1-1,1 1,-1 0,1-1,0 1,-1-1,1 1,0 0,0-1,0 0,0 1,1-1,-1 0,0 1,0-1,1 0,-1 0,1 0,-1 0,1 0,-1-1,1 1,0 0,-1-1,1 1,0-1,0 1,-1-1,1 0,3 0,12 2,-1-1,1 0,28-4,-20 2,-1 1,0 1,0 0,0 3,-1 0,43 13,-50-12,-1 1,0 1,0 0,-1 1,0 0,-1 1,1 1,-2 0,20 20,-28-25,0 0,0 0,0 0,-1 1,1 0,-1-1,-1 1,1 0,-1 0,0 1,0-1,-1 0,0 1,0-1,0 8,-2-4,1 0,-2 0,1 0,-2 0,1 0,-1 0,-1 0,-7 15,-5 3,-1-1,-1-1,-1-1,-1-1,-27 25,-350 315,394-362,1 0,0 0,-1 0,0 0,1-1,-1 1,0-1,0 1,0-1,0 0,-4 1,-4-2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51.6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503 24,'0'-1,"-1"0,1-1,-1 1,0 0,1 0,-1 0,0 0,0 0,0 0,0 0,0 0,0 0,0 0,0 1,0-1,0 0,-1 1,1-1,0 1,0-1,-1 1,1-1,0 1,-1 0,1 0,0 0,-2 0,-39-4,31 5,1 1,-1 0,0 0,1 1,0 0,0 1,-17 9,-67 43,72-42,-1 2,0 0,0 1,2 1,-27 30,39-38,1 0,0 0,1 1,0 0,1 1,0-1,1 1,0 1,0-1,2 1,-4 19,6-27,1 0,0 0,1 0,-1 0,1 0,0 0,0 0,1 0,-1 0,1-1,0 1,0 0,1-1,-1 0,1 1,0-1,0 0,1-1,-1 1,1-1,0 1,-1-1,2 0,-1 0,5 2,14 8,0-1,1-1,41 12,-42-15,18 7,5 0,-1 1,-1 3,73 43,-114-61,-1 0,0 1,1-1,-1 1,0-1,0 1,0 0,-1 0,1 0,0 0,-1 0,1 0,-1 1,0-1,1 0,-1 1,0-1,0 1,-1-1,1 1,-1-1,1 1,-1-1,0 5,-1-4,0 1,0-1,-1 0,1 0,-1 0,0 0,0 0,0 0,0 0,0-1,-1 1,1-1,-1 0,1 0,-1 0,0 0,0 0,-4 1,-51 29,-2-3,-125 41,61-35,89-24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52.1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79,'125'-1,"0"-4,209-37,-166 13,-155 28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52.7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0,'3'2,"-1"-1,0 1,1 0,-1 0,0 0,0 0,0 0,-1 0,1 1,0-1,-1 0,1 1,-1-1,0 1,1 4,7 9,59 86,97 157,-52-55,-101-184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53.4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0 210,'8'-6,"0"1,1 0,0 0,0 0,17-6,12-6,9-9,1 1,1 3,0 2,101-27,-114 41,52-3,-76 8,0 1,-1 0,1 1,0 1,0-1,0 2,-1 0,17 6,-23-6,0 0,-1 1,1-1,-1 1,0 0,0 0,-1 0,1 1,-1 0,0-1,0 1,3 7,27 69,-28-65,76 283,-21-63,-20-101,-33-113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54.1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0,'9'0,"6"0,10 0,5 0,6 0,1 5,7 0,0 1,-3-2,0 0,-2-2,-4-1,-4 3,-6 6,-9 1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55.4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0 172,'294'-22,"-65"2,1140 8,-823 16,1197-4,-1714-3,0 0,-1-2,1-1,32-11,21-5,-35 11,-2 0,0 2,1 2,63-2,-88 8,1-1,39-9,-41 7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58.5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700 58,'-4'-1,"0"0,0 0,1-1,-1 1,0-1,0 0,1 0,-1 0,-4-4,-25-12,-2 11,0 1,-1 3,0 0,0 2,1 2,-62 9,84-8,0 1,1 0,0 1,0 0,0 1,0 0,1 1,-1 1,2-1,-1 2,1-1,0 2,0-1,1 1,0 0,1 1,0 0,1 1,0 0,0 0,1 0,1 1,0-1,0 1,1 1,1-1,0 0,1 1,0 0,0-1,2 1,0 0,0 0,1 0,4 18,-2-21,0 0,0 0,1-1,0 1,1-1,0 0,0-1,1 1,0-1,0 0,1 0,0-1,1 0,-1 0,14 7,13 9,1-3,61 28,-7-5,-78-37,0 0,0 1,-1 1,0 0,16 15,-24-21,0 0,-1 0,1 0,-1 0,1 0,-1 1,0-1,0 0,1 1,-2-1,1 1,0-1,0 1,-1-1,0 1,1-1,-1 1,0-1,0 1,0 0,-1-1,1 1,-1-1,1 1,-1-1,0 1,0-1,0 1,0-1,0 0,-1 0,1 0,-1 1,-3 2,-11 11,-2-1,0-1,-1-1,0 0,-40 18,17-8,17-10,-1-1,-1-1,1-1,-2-2,1-1,-1 0,0-3,-44 3,47-6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3:59.4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22 72,'-5'0,"-5"0,4 0,6 0,8 0,7 0,4 0,5-5,1 0,1-1,1-3,0 1,-1-4,0 1,0 2,-5 2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2:20.49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0 125,'9'0,"11"0,10 0,18 0,14 0,12-5,8-5,10-5,3-1,-6-1,-10 2,-14 3,-14 0,-11 2,-9 2,-8 3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00.5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94,'6'-1,"0"-1,0 1,-1-1,1-1,-1 1,1-1,5-4,13-5,11-2,0 2,1 1,61-10,-96 20,0 1,0 0,0-1,0 1,0 0,0 0,0 0,1 0,-1 0,0 0,0 0,0 0,0 0,0 0,1 1,-1-1,0 0,0 1,0-1,0 1,0-1,0 1,0 0,0-1,0 1,0 1,-1-1,1 1,-2-1,1 0,0 1,0-1,0 0,-1 1,1-1,0 0,-1 1,1-1,-1 0,0 0,1 0,-1 0,0 1,0-1,-1 1,-52 53,50-51,-10 7,7-6,1 1,-1-1,1 1,0 0,1 1,-1-1,1 1,1 0,-8 14,12-20,0 0,0 1,0-1,0 0,0 1,0-1,0 0,0 1,1-1,-1 0,0 0,1 0,0 1,-1-1,1 0,-1 0,1 0,0 0,0 0,0 0,0 0,-1 0,1 0,0 0,1-1,-1 1,0 0,0-1,0 1,0-1,0 1,1-1,-1 1,3-1,54 12,-41-10,-9 0,207 49,-193-45,-1 2,-1 1,0 0,0 1,0 2,-2 0,33 26,-49-36,0 0,0-1,0 1,0 0,-1 0,1 0,-1 0,1 1,-1-1,0 0,0 1,0-1,0 0,0 1,-1 0,1-1,-1 1,1-1,-1 1,0-1,0 1,0 0,-1-1,1 1,-1-1,1 1,-1-1,0 1,0-1,0 1,0-1,0 0,0 0,-1 1,1-1,-1 0,0 0,1-1,-4 3,-9 10,0-2,-1 0,-1 0,-24 13,6-4,-21 17,38-30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01.2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0,'21'2,"0"0,0 1,-1 0,1 2,-1 1,0 0,0 2,-1 0,34 19,-9 1,0 2,68 61,-71-53,-2 3,-1 1,-3 1,-1 2,-2 2,-2 1,-3 1,-1 1,-3 1,-2 1,-2 2,20 95,-25-87,-2 1,5 98,-17-137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02.07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 1,'-10'379,"9"258,6-567,12 117,-13-154,3 1,1-2,17 48,-22-72,0 0,1-1,0 1,1 0,0-1,0 0,10 10,6 1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03.8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 0,'-1'1,"0"-1,0 1,0-1,0 1,0 0,0-1,0 1,0 0,0 0,0 0,0 0,0 0,1 0,-1 0,0 0,1 0,-1 0,1 0,-1 0,1 0,0 0,-1 1,1-1,0 0,0 0,0 0,0 2,-5 42,5-37,-2 53,3 1,3-1,2 0,3-1,29 105,-9-74,3-1,89 168,-108-236,-2-7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04.81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526 24,'-1'-1,"1"-1,-1 1,1 0,-1 0,0-1,0 1,0 0,0 0,1 0,-1 0,-1 0,1 0,0 0,0 1,0-1,0 0,-1 0,1 1,0-1,0 1,-1-1,1 1,-1 0,1 0,0-1,-1 1,-2 0,-40-2,31 4,1 1,-1 0,1 1,0 0,0 1,-22 13,-62 45,55-32,2 1,1 2,2 2,-33 40,67-74,0 1,0-1,0 0,0 1,1 0,-1-1,1 1,0 0,-1 0,1-1,0 1,1 0,-1 0,0 0,1 0,0 0,-1 0,1 0,1 1,-1 3,2-4,0-1,-1 1,1 0,1 0,-1-1,0 1,0-1,1 0,0 0,-1 0,1 0,0 0,0 0,0-1,0 1,0-1,7 2,45 18,-6-4,-1 2,87 50,-117-59,-10-6,-1 1,1 0,-1 0,0 0,0 1,6 8,-11-13,-1 1,0 0,0-1,0 1,0 0,-1 0,1-1,0 1,-1 0,1 0,-1 0,0 0,0 0,0 0,0 0,0 0,0 0,0 0,0 0,-1 0,1 0,-1 0,0 0,1-1,-1 1,0 0,0 0,0-1,0 1,0 0,-1-1,1 0,-3 3,-23 24,-2-1,-62 45,37-31,-99 70,138-100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05.4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74,'91'1,"0"-4,119-20,-77 5,-77 12,65-16,-111 20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06.2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1,'0'4,"0"6,0 6,0 4,4 2,2 3,4 1,0 4,2-2,1-2,-4-1,-2-1,-3 0,-2 1,-1-1,-1 1,0 0,-1-4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06.9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0,'12'15,"-1"0,0 1,-1 0,-1 0,-1 1,10 27,-6-14,42 80,15 36,-61-123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07.6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1,'12'1,"-1"0,0 1,1 1,-1 0,0 0,-1 1,1 0,18 11,77 53,-99-63,72 52,-4 3,-2 3,-3 3,-3 4,65 86,-101-112,-3 0,-1 3,-2 0,-2 1,-3 1,20 70,-33-90,-3-5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08.70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31,'53'-20,"3"14,1 2,-1 3,107 12,-107-7,838 37,-870-42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2:21.00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63,'678'-29,"-150"-3,-499 31,-9 2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09.9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2 530,'-1'-49,"0"17,5-50,-3 72,1 1,0-1,0 1,1-1,0 1,1 0,0 0,0 1,9-14,22-21,1 0,2 3,79-67,-113 104,-1 0,1 1,0-1,0 0,0 1,0 0,0 0,1 0,-1 1,0 0,1-1,-1 1,1 1,0-1,-1 1,1 0,0 0,8 1,-7 1,0 0,0 0,0 0,0 1,0 0,-1 0,1 1,-1 0,0 0,0 0,0 0,4 7,5 6,0 1,-2 0,0 2,-1-1,-1 1,13 39,-9-14,-2 0,-2 1,6 89,-10 147,4 47,-7-295,2-1,1 1,2-1,1 0,13 31,-14-49,0 1,0-1,2 0,0-1,0 0,1-1,1 0,0 0,1-1,0-1,25 16,-8-9,1-2,0-1,1-2,1 0,0-3,0 0,55 7,-6-7,166-2,-210-8,-1-2,0-2,0-1,-1-2,47-15,-79 21,1-1,-1 1,1-1,-1 0,0-1,0 1,0-1,0 1,0-1,-1 0,1-1,-1 1,0-1,0 1,0-1,-1 0,1 0,-1 0,0-1,0 1,0 0,0-1,-1 1,0-1,0 0,0 1,-1-1,1 0,-1 0,0 1,-1-1,1 0,-1 1,0-1,0 0,0 1,-1-1,0 1,-2-5,-4-12,-2 1,0 0,-23-33,28 47,0-1,0 1,-1 0,1 0,-2 1,1 0,0 0,-1 0,0 1,0 0,0 0,-1 0,-13-3,19 6,0 1,0-1,0 1,0 0,0 0,0 0,0 0,0 0,0 0,0 1,0-1,0 1,0-1,1 1,-1 0,0 0,0 0,0 0,1 0,-1 0,0 0,1 0,-1 1,1-1,0 1,-1-1,1 1,0-1,0 1,0 0,0 0,0 0,0-1,1 1,-1 0,1 0,-1 0,1 0,0 0,-1 3,-1 11,0 0,2 1,1 31,0-33,3 47,4-1,2 0,23 77,70 175,-81-253,45 123,74 229,-131-365,-3 1,-1 0,-3 0,-1 0,-10 93,5-117,-2-1,0 0,-2-1,0 1,-1-1,-2-1,0 1,-1-2,-1 1,-1-2,-1 0,0 0,-22 19,6-7,-1-2,-2-1,-1-1,-1-3,-1 0,-55 25,72-41,0-1,0-1,0 0,-1-2,1 0,-1-1,0-1,0-1,0-1,-1-1,1 0,1-2,-1 0,-38-12,24 4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10.6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1 230,'71'-3,"78"-14,-52 4,93-8,347-85,-459 81,-43 12,74-15,-86 25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11.2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0 224,'16'-1,"-1"-1,1 0,-1-1,22-7,32-7,23 4,363-63,28-18,-451 88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12.5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122 556,'-4'5,"1"1,0 0,0 0,0 0,1 1,0-1,0 1,0-1,1 1,0 0,0-1,1 11,-3 8,-21 361,6-54,11-255,4-31,-2 0,-20 76,17-106,6-33,6-36,26-372,-24 263,36-223,-33 335,3 0,2 1,1 1,3 0,2 1,2 2,2 0,50-70,-55 91,43-43,-52 58,0 1,0 0,0 0,1 1,0 0,1 1,13-5,-22 10,0 0,0 1,0-1,0 1,-1 0,1 0,0 0,0 0,0 0,0 1,0-1,0 1,-1 0,1 0,0 0,-1 0,1 0,0 1,-1-1,0 1,1-1,-1 1,0 0,0 0,0 0,0 0,2 4,6 7,-1 0,0 1,11 27,-6-14,336 569,-101-124,-181-331,-23-36,-33-69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13.1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78,'48'-2,"59"-11,-13 1,598-30,-634 39,164-2,-197 5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13.8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0 657,'44'-2,"-1"-3,67-15,11-1,1429-242,-1372 229,313-68,225-39,-592 119,-35 5,2 3,136-2,-162 18,-40-2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14.6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438 95,'0'-4,"0"0,0 1,0-1,0 0,-1 0,0 1,0-1,0 0,0 1,-1-1,1 1,-1-1,0 1,0 0,0 0,0-1,-1 2,1-1,-4-3,1 3,1 0,0 1,-1-1,0 1,1 0,-1 1,0-1,0 1,0 0,0 0,0 0,-9 1,-1 1,0 0,0 1,0 0,0 1,0 1,1 1,0 0,-26 13,26-10,1 1,0 1,1 0,0 0,0 1,1 1,1 0,0 0,1 1,0 0,1 1,0 0,1 0,-8 25,11-29,1 1,0 0,1 0,0 0,0 0,2 1,-1-1,1 0,1 0,0 1,1-1,0 0,0 0,1 0,1-1,0 1,0-1,1 0,1 0,-1 0,12 14,-1-7,1 0,0-1,1-1,0-1,2-1,26 15,136 60,-126-64,3 2,-31-16,-2 1,1 2,-2 0,0 2,33 26,-56-40,0 1,0 0,0 0,0 0,-1 0,1 0,-1 0,1 0,-1 0,0 1,0-1,0 1,0-1,0 1,-1-1,1 1,-1-1,0 1,1-1,-1 1,-1 5,0-4,0 1,-1-1,1 0,-1 1,0-1,0 0,-1 0,1 0,-1 0,0-1,-5 6,-2 1,-1-1,0 0,-1 0,1-1,-2-1,1 0,-17 7,12-9,0-1,0-1,0 0,-1-1,1-1,-29-2,-37 4,49 2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15.00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1 110,'9'0,"15"-4,12-6,9-1,9-3,5 0,0 4,-2 3,-1 2,-6 3,-7-3,-7-1,-5 1,-8-3,-8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15.9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1 280,'35'-34,"2"1,2 2,0 2,86-47,-102 63,2 2,-1 1,2 0,-1 2,1 1,0 1,0 1,1 2,0 0,46 2,-66 2,0-1,-1 1,1 0,0 1,-1 0,1 0,-1 0,1 1,-1 0,0 0,0 1,0-1,-1 1,1 0,-1 1,0 0,0-1,-1 1,1 1,-1-1,0 1,-1 0,1 0,-1 0,0 0,-1 0,3 9,-3-6,0 1,-1 0,0 0,0 0,-1 0,0 1,-1-1,-1 0,1-1,-1 1,-1 0,0 0,0-1,-1 0,0 1,-1-1,0-1,-6 10,4-10,5-4,-1-1,0 1,1-1,0 1,-1 0,1 0,1 0,-1 0,-1 8,3-11,0 1,1 0,0-1,-1 1,1 0,0-1,0 1,0-1,0 1,0-1,0 0,0 1,1-1,-1 0,0 0,1 0,-1 0,1 0,-1 0,1 0,-1-1,1 1,0 0,-1-1,1 1,0-1,3 1,23 8,0 2,0 2,-2 0,1 1,-2 2,41 33,-47-33,-2 1,0 1,-1 1,-1 1,-1 0,0 0,-2 2,17 37,-23-45,0 1,-1 0,-1 0,0 1,-1-1,0 1,0 26,-4-33,1-1,-1 1,-1 0,0 0,0-1,0 1,-1-1,0 0,-1 0,0 0,0 0,-1-1,0 1,0-1,-8 8,-35 31,-2-2,-95 63,49-38,33-28,39-29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16.8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1 358,'62'-9,"-11"-1,797-123,-664 98,690-131,-860 163,-13 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2:24.04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0 686,'1'-5,"0"1,0 0,0 0,0-1,0 1,1 0,0 0,0 0,0 0,3-4,11-24,-2-19,-3 0,-1-1,-3 0,-3-1,-2 1,-2-1,-7-57,-1 82,2 25,0 16,1 36,1 0,2-1,6 52,-2-47,-1-1,2 0,2 0,3 0,2-1,26 79,-29-112,1 0,0 0,2-1,0-1,1 1,0-2,26 27,-26-32,1 0,0 0,1-2,0 1,0-1,1-1,-1-1,2 0,-1 0,1-2,17 4,7 0,1-3,0-1,1-2,-1-1,0-2,0-2,53-11,-86 12,0 1,0-2,0 1,-1-1,1 0,-1 0,1 0,-1-1,0 0,0-1,-1 1,1-1,-1 0,0-1,6-7,-6 5,0-1,0 0,-1 0,0-1,-1 1,0-1,0 0,-1 0,1-19,-2-10,-2-1,-2 1,-1 0,-14-57,16 87,-50-216,-11-58,51 193,13 74,8 61,28 114,7-3,70 164,-86-249,57 104,-81-168,0 0,1 0,0-1,0 0,0 0,11 9,-13-13,-1 0,0 0,1-1,-1 1,1-1,0 0,-1 1,1-1,0-1,0 1,-1 0,1-1,0 1,0-1,0 0,0 0,0 0,0 0,0-1,0 1,3-2,10-4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17.4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1,'4'0,"2"4,0 6,7 10,1 9,8 10,3 9,3 7,4 5,1 7,0-1,2-2,-4-3,-4-9,-6-8,-7-8,-1-9,-3-10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19.10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1 560,'4'3,"1"-1,-1 1,0 0,1 0,-2 1,1-1,0 1,-1 0,1 0,-1 0,3 6,-2-6,67 100,79 150,-91-148,-56-102,28 60,-31-62,1 1,0-1,-1 0,1 1,-1-1,0 0,0 1,0-1,0 1,0 3,-1-5,1 0,0 0,-1-1,1 1,-1 0,1-1,-1 1,1 0,-1-1,1 1,-1-1,1 1,-1-1,0 1,1-1,-1 1,0-1,0 0,1 1,-1-1,0 0,0 0,1 1,-1-1,0 0,0 0,0 0,1 0,-1 0,0 0,-1 0,-3-1,-1-1,1 1,0-1,0 0,-1 0,2 0,-1-1,0 0,0 0,1 0,-1 0,1-1,0 1,0-1,0 0,-4-8,-9-10,-26-46,41 64,-28-49,3-1,3-1,2-1,2-1,3 0,-16-94,31 134,1 0,1-1,0 1,1 0,1 0,1 0,0 0,1 1,1-1,1 1,0 0,15-27,-5 17,1 0,1 1,1 1,1 0,2 2,29-24,-31 28,0 2,2 0,39-21,-52 32,1 1,1 0,-1 0,0 1,1 0,0 1,-1 0,1 1,0 0,0 1,18 1,-27-1,1 1,-1-1,0 1,0-1,0 1,1 0,-1 0,0 0,0 0,0 1,-1-1,1 0,0 1,0-1,-1 1,1 0,-1 0,1-1,-1 1,2 4,0-1,-1 1,0-1,0 1,-1 0,0 0,0 0,1 11,-2 1,-1-1,0 0,-1 0,-9 32,2-22,-1 0,-2-1,0-1,-2 0,-1-1,-1 0,-36 41,-156 136,129-129,44-44,26-21,-1 1,2-1,-1 1,1 1,0 0,-10 13,18-22,0 0,0 1,0-1,0 0,0 0,0 0,0 0,0 1,0-1,-1 0,1 0,0 0,0 0,0 1,0-1,0 0,0 0,0 0,0 1,0-1,0 0,1 0,-1 0,0 0,0 1,0-1,0 0,0 0,0 0,0 0,0 0,0 1,0-1,1 0,-1 0,0 0,0 0,0 0,0 0,0 1,1-1,-1 0,0 0,0 0,0 0,0 0,1 0,-1 0,0 0,0 0,0 0,1 0,15-1,15-8,37-23,1 2,145-39,-184 62,0 1,1 1,-1 2,1 1,0 2,0 1,0 1,-1 1,1 2,34 10,-28-2,0 1,-1 1,48 29,-63-31,1 1,-2 1,0 1,0 1,-2 0,22 27,-34-37,-1 0,0 1,-1-1,0 1,0 0,0 1,-1-1,0 0,-1 1,2 10,-3-13,-1-1,0 0,0 1,0-1,-1 1,1-1,-1 0,-1 1,1-1,-1 0,0 0,0 0,0 0,-1-1,0 1,0 0,-6 6,-8 7,-1 0,-1-2,0 0,-1-2,-1 0,-31 15,-5-1,-80 27,110-46,-1-3,1 0,-1-2,0 0,0-2,-1-2,1 0,0-2,-42-8,41 2,0-3,1 0,0-2,1 0,0-2,-39-29,-24-13,65 43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19.8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0 528,'22'-2,"0"-1,0-1,-1-1,0-1,0-1,31-14,18-6,231-77,265-83,-188 92,-276 76,180-9,-193 25,615-13,-684 16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20.9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739 1,'-58'1,"1"3,-1 2,1 3,-63 17,79-14,1 1,1 3,0 0,1 3,0 1,-43 32,75-47,-1 0,1 1,0-1,0 1,1 0,0 1,0-1,0 1,1 0,0 0,-5 14,8-18,0 0,0 1,1-1,-1 1,1-1,0 1,-1 0,2-1,-1 1,0-1,1 1,0-1,-1 1,1-1,1 0,-1 1,0-1,1 0,0 0,0 0,0 0,0 0,0 0,0-1,1 1,-1-1,1 1,0-1,4 3,10 5,0 0,1-1,0-1,28 9,10 4,53 24,-6-4,150 83,-244-119,-1 0,1 1,-1 0,0 1,-1 0,1 0,-1 0,-1 1,10 14,-13-18,-1 1,0-1,-1 1,1 0,-1 0,0-1,0 1,0 0,-1 0,0 0,0 0,0 0,0 0,-1 0,0 0,0 0,0-1,-1 1,1 0,-1-1,-4 8,-6 9,-1-2,0 0,-1 0,-1-1,-1-1,0 0,-2-2,1 0,-2 0,0-2,-1 0,0-2,-1 0,0-1,0-1,-1-1,0-1,-1-1,0-1,0-1,0-1,-26 1,17-4,4-1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21.4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0 251,'105'-1,"-1"-4,197-34,430-158,-701 188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21.97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1,'1'0,"1"1,-1-1,0 1,1 0,-1 0,0-1,0 1,1 0,-1 0,0 0,0 0,0 1,0-1,0 0,0 0,-1 1,1-1,1 2,15 33,-13-28,74 153,56 127,32 150,-160-421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22.45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1,'3'2,"0"0,-1 0,1 0,-1 1,1-1,-1 1,0 0,0 0,-1 0,1 0,0 0,0 3,4 4,169 297,-75-128,-31-57,-58-106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36.10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225 0,'2'10,"0"-1,0 1,1-1,0 0,1 0,0-1,0 1,0-1,11 14,7 15,55 129,-8 3,60 221,-94-264,-5 1,22 215,-47-271,-2 0,-4 0,-3 0,-3 0,-3-1,-28 105,24-132,-1 1,-2-2,-2 0,-2-1,-2-1,-2-1,-1-1,-1-1,-3-2,-54 52,80-83,-1 1,0-1,0-1,0 1,-1-1,1 0,-1 0,0 0,0-1,0 0,0 0,-10 2,12-4,0-1,0 1,0-1,1 0,-1 1,0-2,1 1,-1 0,0-1,1 0,0 1,-1-1,1-1,0 1,0 0,0-1,0 0,1 1,-1-1,1 0,-4-5,-11-20,1-1,1-1,2 0,1 0,1-2,-8-40,0 5,3 22,-10-32,24 70,0 1,1-1,0 0,0 0,1 0,0 1,0-1,2-11,-2 17,1-1,-1 1,1-1,0 1,-1-1,1 1,0 0,0 0,0-1,0 1,0 0,0 0,0 0,0 0,1 0,-1 0,0 0,1 0,-1 1,3-2,1 0,0 1,0 0,0 0,0 0,0 0,8 1,6 1,-1 0,28 7,18 9,0 3,-1 3,71 37,4 0,-93-41,-17-6,1-2,38 10,-65-21,0 1,0-1,0 1,0-1,0 0,0 0,0 0,1 0,-1 0,0-1,0 1,0-1,0 1,2-2,-3 2,0-1,0 1,-1-1,1 0,0 1,0-1,-1 0,1 0,0 0,-1 0,1 1,-1-1,1 0,-1 0,0 0,1 0,-1 0,0 0,0 0,1-2,-1-4,-1 0,1 0,-1 0,0 1,-1-1,-3-10,1 2,-1-5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36.7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1 113,'4'0,"2"-5,3 0,2-5,-3-4,3 0,3-2,-1-3,2 3,-1 3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37.35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1,'4'0,"6"0,6 8,-1 8,6 5,4 11,2 6,1 4,-1 3,4-1,-3 0,-2-7,-6-6,-6-3,-1-8,-3-2,2 1,-2-4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2:25.18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1,'3'4,"0"1,1-1,-2 1,1 0,0 0,-1 0,2 6,7 16,342 702,-210-385,-101-239,-37-92,0 0,1 0,1-1,0 1,10 11,-16-21,1-1,0 0,0 0,0 0,0 0,1 0,-1-1,0 1,1-1,-1 1,1-1,0 0,-1 0,1 0,0 0,0-1,-1 1,1-1,0 1,0-1,0 0,0 0,-1 0,1-1,0 1,0-1,0 0,-1 1,1-1,0 0,4-3,208-93,-188 86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38.5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650 0,'-5'0,"0"0,0 1,0 0,0 0,0 0,0 0,0 1,0 0,0 0,0 0,1 0,-1 1,1 0,0 0,0 0,-6 6,4-2,0 0,1 0,-1 1,2 0,-1 0,1 0,0 0,1 1,-3 9,2-4,1 1,0 0,1 0,0 0,2 0,-1 1,2-1,0 0,1 0,0 0,7 22,1-14,1 1,0-2,2 1,1-1,0-1,2-1,34 36,7-3,80 58,-81-70,-3 3,51 54,-98-91,0 0,0 1,0-1,-1 1,0 0,-1 0,0 1,0-1,-1 1,0 0,0 0,-1 0,0 0,-1 1,0-1,0 11,-2-8,-1 0,0 1,-1-1,0 0,-1 0,0-1,-1 1,0-1,-1 0,0 0,-13 16,-65 78,-4-4,-110 97,123-127,-2-3,-3-4,-3-3,-3-4,-128 64,139-98,74-22,1 0,0 0,-1 0,1 0,0 0,0 0,0 0,0 0,-1 0,1 0,1 0,-1 0,0 0,0 0,0 0,0 1,1-1,-1 0,1 0,-1-1,1 1,-1 0,1 0,-1 0,1 0,0 0,-1 0,1-1,1 2,2 5,41 94,44 148,12 115,-60-186,-8 1,-7 1,3 274,-28-285,17 407,-18-563,1 1,1-1,0 1,1-1,0 0,1 1,1-2,0 1,0 0,10 13,-4-12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40.1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78,'0'-3,"1"0,-1 0,1 0,0 0,0 0,0 0,0 1,0-1,1 0,-1 1,1-1,0 1,0-1,0 1,0 0,0 0,1 0,-1 0,0 0,1 0,0 1,-1-1,1 1,0 0,0 0,-1 0,6-1,7-3,-1 2,1 0,-1 1,21-1,-22 4,0-1,1 2,-1 0,0 0,0 1,-1 1,1 0,-1 1,1 0,-1 1,-1 0,1 1,-1 1,0-1,-1 2,0-1,17 20,-6-3,0 0,-2 1,-1 2,-1-1,-2 2,16 38,-8-5,-3 1,-3 1,-3 0,11 117,-10 266,-15-447,-7 564,7-545,1 1,1 0,0-1,7 22,-8-36,0 0,1 1,0-1,0 0,1-1,0 1,-1 0,1-1,1 1,-1-1,1 0,0 0,-1 0,2-1,-1 1,0-1,1 0,0 0,5 2,6 1,0-2,0 0,32 4,11 2,-59-10,0 0,1 0,-1 0,0 1,0-1,1 0,-1 0,0 1,0-1,0 0,0 0,1 1,-1-1,0 0,0 1,0-1,0 0,0 0,0 1,0-1,0 0,0 1,0-1,0 0,0 1,0-1,0 0,0 1,0-1,0 0,0 0,0 1,0-1,-1 0,1 1,0-1,0 0,0 0,-1 1,1-1,0 0,0 0,-14 22,1-3,10-8,0 0,1 0,0 1,0-1,2 0,-1 1,1-1,1 0,3 22,5 10,18 52,-14-52,247 663,-19-64,-237-628,0 0,0 0,-2 0,0 1,0-1,-1 1,-2 18,0-23,-1 0,-1 1,0-1,0-1,-1 1,0 0,0-1,-1 0,-1 0,-10 14,-154 181,153-185,-3 5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41.6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489 1,'0'0,"-1"0,0 1,0-1,0 0,1 1,-1-1,0 1,1-1,-1 1,0 0,1-1,-1 1,1 0,-1-1,1 1,-1 0,1 0,-1-1,1 1,0 0,-1 0,1 0,0 0,0 0,0 1,-5 26,4-24,0 23,0 1,2 0,7 48,-1-20,3 16,4-1,43 127,-30-112,19 104,-45-184,0-1,-1 0,0 1,0-1,0 1,0-1,-1 1,0-1,0 1,-1-1,0 0,1 0,-2 0,1 0,0 0,-1 0,0-1,0 1,-1-1,1 0,-1 0,0 0,0 0,0-1,-1 1,-4 2,-12 6,-1 0,0-2,0 0,-39 9,25-7,1-1,-1-1,-1-2,0-2,1-1,-2-2,-46-2,79-1,1 0,0 0,0-1,0 1,0-1,0 0,0 0,0 0,1-1,-1 0,0 1,1-1,-1-1,1 1,-1 0,1-1,0 1,0-1,0 0,-2-4,3 3,0 0,0 0,1 0,-1 0,1 0,0 0,1 0,-1 0,1-1,-1 1,1 0,0 0,1-1,-1 1,1 0,0 0,0 0,0 0,3-6,11-25,1 0,41-65,-53 95,1 0,-1 0,1 0,0 1,0 0,0 0,0 0,1 0,0 1,-1 0,1 0,1 1,-1-1,0 1,0 1,1-1,11 0,13-1,0 1,49 5,-30-1,218 15,-266-17,0 0,0 0,0 0,0 0,0 0,0 0,0 0,0-1,0 1,0-1,0 0,-1 1,1-1,0 0,0 0,-1 0,1 0,0-1,-1 1,1 0,-1-1,0 1,1-1,-1 1,0-1,0 0,0 1,0-1,1-3,2-5,-1 1,-1-1,0 0,2-18,-1 9,0-2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42.1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60,'0'-5,"4"-1,6 1,5 0,1-2,1-1,3 2,-3-3,-4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42.6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1,'4'0,"6"8,6 8,-1 5,2 3,3 6,-3 7,0 1,-2-1,0-4,2-6,-2-4,-3-6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43.6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1045 0,'-5'1,"-1"0,1 0,-1 0,1 0,0 1,0 0,0 0,0 1,0-1,0 1,0 0,1 1,-1-1,1 1,0-1,0 1,1 1,-1-1,-3 6,-4 6,0 2,0 0,-13 34,4 0,3 0,1 1,4 1,1 0,3 0,2 1,2 84,7-72,3 1,3-1,3 0,3 0,39 108,5-30,34 105,-89-235,-2 0,1 0,-2 0,0 0,0 0,-2 0,0 0,-1 0,0 0,-1-1,-1 1,0-1,-1 1,0-1,-1-1,-15 25,-9 8,-2-2,-1-1,-52 49,71-76,-522 482,306-297,196-175,22-24,14-22,-1 16,0 0,1 0,-1 1,1-1,0 0,0 1,0-1,5-4,-7 7,1 1,-1 0,0-1,1 1,-1 0,1 0,-1-1,1 1,-1 0,1 0,-1 0,1 0,-1 0,1 0,-1 0,1-1,-1 1,1 1,-1-1,1 0,-1 0,1 0,-1 0,1 0,-1 0,0 0,2 1,15 20,-1 14,-2 0,11 42,10 26,203 443,25 66,-232-524,28 132,-1 93,11 50,-53-303,1 0,28 60,-31-91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44.9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1 819,'0'-29,"1"0,8-46,-6 61,1 0,0 0,1 0,0 1,2 0,-1 0,11-15,13-12,2 1,1 1,63-54,125-86,-217 175,56-43,111-65,-169 109,1 0,0 1,0-1,0 1,0-1,0 1,0 0,0 0,0 0,0 1,0-1,0 1,1 0,-1 0,0 0,0 0,1 0,-1 1,0 0,4 0,-5 2,1-1,-1 0,0 1,1-1,-1 1,0 0,0 0,-1 0,1 0,-1 0,1 0,-1 0,0 1,0-1,0 0,-1 1,1-1,-1 0,0 5,8 104,-13 219,2-266,-16 293,-11 530,30-883,0 42,2 1,2-1,14 67,-14-100,0 0,1-1,1 1,0-1,0 0,15 20,-16-26,1 0,0 0,0-1,1 0,0 0,0 0,0-1,0 0,1-1,0 0,17 7,-4-5,1-1,-1-1,1-1,0 0,1-2,-1-1,35-3,-2-4,98-25,-85 13,78-32,-120 40,0-1,-1-2,-1 0,0-1,41-34,-60 44,0-1,0 1,-1-1,1 1,-1-1,3-7,-6 12,0 0,-1 0,1 0,-1 0,1 0,-1-1,1 1,-1 0,0 0,0 0,1 0,-1 0,0-1,0 1,0 0,0 0,-1 0,1 0,0 0,0-1,-1 1,1 0,0 0,-1 0,1 0,-1 0,0 0,1 0,-1 0,0 0,1 0,-1 0,0 1,0-1,0 0,0 1,0-1,0 0,0 1,0-1,0 1,0-1,-1 1,0-1,1 1,0-1,0 1,0 0,0-1,0 1,0 0,-1 0,1 0,0 0,0 0,0 0,0 0,-1 0,1 1,0-1,0 0,0 1,0-1,0 1,0-1,0 1,0-1,0 1,0 0,0-1,0 1,0 0,0 0,1 0,-1 0,0 0,1 0,-1 0,0 0,1 0,0 0,-1 0,1 0,-1 0,1 0,0 1,0 1,-1 4,0 0,1 0,0 0,0 0,1 0,-1 0,3 8,31 104,95 219,-77-214,160 380,36 86,-36 10,-205-580,-2-6,-1 1,5 28,-9-40,1-1,-1 1,0 0,0 0,0 0,0 0,-1 0,1 0,-1 0,0-1,0 1,0 0,0 0,0-1,0 1,-1-1,1 1,-1-1,0 0,-3 4,-20 12,-1-1,0-1,-1-1,-55 20,25-10,-136 64,-514 221,570-258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30.2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27,'-1'-2,"1"1,0 0,0-1,0 1,0 0,1-1,-1 1,0-1,1 1,-1 0,1 0,-1-1,1 1,-1 0,1 0,0 0,0-1,1 0,-1 2,-1 0,1 0,0 0,-1 0,1 1,0-1,0 0,-1 0,1 1,0-1,-1 0,1 1,-1-1,1 1,0-1,-1 1,1-1,-1 1,1-1,-1 1,0 0,1-1,-1 1,0 0,1-1,-1 1,0 0,0-1,1 1,-1 0,0 0,0-1,0 1,0 0,0-1,0 2,15 55,8 63,4 16,-19-102,92 340,31-10,-122-342,2 0,1 0,1-1,0 0,31 34,-35-46,0 0,0-1,1 0,0-1,0 0,1-1,0 0,0-1,0 0,1 0,0-1,0-1,21 4,-4-4,1-1,0-2,0 0,0-3,-1 0,1-2,37-10,-44 8,0 0,0-2,-1 0,0-2,-1 0,0-1,-1-1,-1-2,30-26,-41 32,0-1,-1 0,0-1,0 1,-2-1,1 0,-1-1,-1 1,0-1,-1 0,0 0,-1 0,2-20,-2-15,-1 0,-8-56,6 88,0 8,-10-89,9 87,0 1,0-1,-1 0,0 1,-1-1,0 1,0 0,-8-11,-8 3,20 16,-1 0,1 0,-1 0,0 0,1 0,-1 0,1 0,-1 0,1 0,-1 0,1 0,-1 0,1 1,-1-1,1 0,-1 0,1 1,0-1,-1 0,1 0,-1 1,1-1,0 0,-1 1,1-1,0 1,-1 0,0 1,0 1,0-1,0 0,1 1,-1-1,1 1,-1-1,1 1,0-1,0 1,0 0,1-1,-1 1,1-1,-1 1,2 3,19 48,3 0,2-2,48 73,-32-54,107 185,275 449,-317-562,-66-91,39 63,-65-88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30.83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0 601,'1272'-83,"-16"-100,-1121 162,944-185,-1035 195,40-9,107-42,-168 54,-5 2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31.6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470 4,'-39'-2,"20"1,-1 0,1 1,-30 5,46-5,-1 1,0-1,1 1,-1 0,0 1,1-1,-1 0,1 1,0 0,0 0,-1 0,1 0,0 1,1-1,-1 1,0-1,1 1,-1 0,1 0,0 0,0 1,0-1,-2 6,0 8,0 1,1 0,1 0,0-1,2 1,0 0,1 0,0 0,2 0,0 0,1-1,1 1,0-1,1 0,16 29,12 16,2-2,74 93,-79-112,6 5,-18-24,28 43,-43-59,0 0,-1 0,0 0,0 1,-1-1,0 1,0 0,0-1,-1 1,0 0,-1 0,1 11,-2-14,-1 0,1 0,-1 0,1-1,-1 1,0 0,-1-1,1 1,0-1,-1 0,0 1,0-1,0-1,0 1,0 0,-6 3,-66 37,62-36,-50 24,-2-3,-1-2,-1-3,-97 19,126-36,7-2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39.27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0 619,'1'-2,"0"-1,-1 1,1-1,0 1,0-1,0 1,1 0,-1 0,0 0,1 0,0 0,-1 0,1 0,3-3,34-27,-27 23,179-121,-97 69,401-273,-472 317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2:25.82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1 185,'4'0,"6"0,5-4,9-6,13-1,5-3,3 1,3-2,2-2,1 1,0 4,-4 4,-6-2,-10-2,-6 0,-3 2,-5-1,-5 1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32.0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0,'5'0,"5"0,5 0,5 0,3 0,-3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32.9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1 102,'62'-20,"139"-14,76-9,-269 42,-4 0,0 0,0 0,0 1,0-1,0 1,0 0,-1 1,1-1,0 0,0 1,0 0,0 0,-1 0,1 0,4 3,-8-3,0-1,1 1,-1 0,0-1,0 1,0 0,0-1,0 1,0 0,0 0,0-1,0 1,0 0,0-1,0 1,-1 0,1-1,0 1,0 0,-1-1,1 1,0 0,-1-1,1 1,-1-1,1 1,-1-1,1 1,-1-1,0 1,-21 19,18-17,-24 19,20-17,0 1,0 0,1 0,0 1,0 0,0 0,1 1,0 0,0 0,1 0,-6 12,11-18,0-1,0 0,0 1,0-1,0 0,1 1,-1-1,0 0,1 0,-1 1,1-1,-1 0,1 0,0 0,-1 0,1 1,0-1,0 0,0 0,0-1,0 1,0 0,0 0,0 0,0-1,0 1,1 0,-1-1,0 1,0-1,1 1,-1-1,0 0,3 1,55 9,-51-9,55 8,0 1,-1 4,0 2,110 46,-164-58,0 0,-1 0,0 1,1-1,-2 2,1-1,-1 1,0 0,0 0,9 14,-13-18,0 1,-1 0,1 0,-1 0,0 0,0 1,0-1,-1 0,1 0,-1 1,1-1,-1 0,0 0,0 1,-1-1,1 0,-1 1,1-1,-1 0,0 0,0 0,-1 0,1 0,-1 0,1 0,-1 0,0 0,0-1,0 1,-5 3,-8 10,-2-2,0 0,-1-1,-37 21,-88 34,105-51,-89 35,93-38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34.0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87,'17'-1,"0"-1,0 0,20-6,11-2,197-42,-227 47,-3-2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54.77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1 138,'3'-3,"1"1,0-1,-1 1,1-1,1 1,-1 0,0 1,0-1,1 1,-1 0,1 0,-1 0,6 0,67-1,-52 2,46 0,-1-4,96-16,55-16,39-8,-230 37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55.30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26,'766'-14,"-227"3,-493 11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56.7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583 0,'0'4,"1"-1,0 1,1-1,-1 1,1-1,-1 0,1 0,4 6,3 5,54 104,278 535,-40 18,-222-443,-71-199,-2 0,0 0,-2 1,-1-1,-2 1,-2 30,-1-46,-1 0,0 0,-1 0,0-1,-1 1,-11 20,-50 74,43-72,-5 8,-3-1,-1-2,-52 52,67-76,0-1,-2-1,1-1,-2-1,0 0,0-1,-1-1,-1-2,-42 15,50-22,0 0,1-1,-1 0,0-1,1-1,-1 0,0-1,1 0,0-1,-1-1,1 0,0 0,1-2,-1 1,1-2,-16-10,-16-13,2-2,-69-67,107 96,-46-46,1-2,3-2,3-2,2-2,-38-68,59 87,1 0,2-2,2 0,1 0,2-2,2 1,2-1,2-1,-2-71,9 84,1 0,2 0,1 0,1 1,2-1,1 1,1 1,1 0,2 1,1 0,1 0,1 2,1 0,1 1,1 1,31-29,-24 28,1 0,2 2,0 2,1 0,1 2,1 2,1 0,0 2,0 2,2 1,-1 2,1 1,54-5,-41 11,1 2,-1 2,0 2,0 3,0 1,-1 3,87 31,13 18,146 83,-196-93,178 99,81 40,-332-179,1-2,1 0,0-2,0-1,0 0,0-2,0-2,1 0,-1-1,33-5,-57 4,1 1,-1 0,0-1,0 1,1-1,-1 1,0-1,0 0,0 0,0 0,0 0,0-1,0 1,0-1,0 1,-1-1,1 1,-1-1,1 0,-1 0,1 0,-1 0,0 0,0 0,0 0,0 0,0 0,-1 0,1-1,-1 1,1 0,-1-4,1-7,-1 0,-1 0,0 0,-5-23,1 10,-4-23,-27-84,22 88,-16-93,27 115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57.2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87,'5'0,"0"-5,5 0,4-5,5 0,2-3,-1-3,-1 0,-2 4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57.8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1,'13'15,"-1"2,0-1,-1 2,-1 0,9 21,14 24,64 87,-44-70,78 156,-124-218,-2-2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4:58.7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430 20,'0'-1,"0"1,-1-1,1 0,0 0,0 0,0 0,-1 0,1 1,0-1,-1 0,1 0,-1 0,1 1,-1-1,0 0,1 1,-1-1,1 1,-1-1,0 0,0 1,1 0,-1-1,0 1,0-1,0 1,1 0,-1-1,0 1,0 0,0 0,0 0,0 0,0 0,1 0,-1 0,0 0,0 0,0 0,0 0,0 1,0-1,-1 1,-1-1,0 1,0 0,0 0,0 0,0 0,0 1,1-1,-1 1,0-1,1 1,-5 4,3 0,0 1,0 0,1 0,0 0,0 0,1 0,0 1,0-1,1 1,-1 13,1 84,1-93,4 35,1-1,3 0,1 0,3-1,24 63,108 209,-116-262,15 24,-29-56,0 0,-2 1,-1 0,-1 0,-1 1,8 36,-17-53,0-1,0 0,-1 1,1-1,-2 0,1 1,-1-1,0 0,-1 0,1 0,-1-1,-1 1,-7 11,-7 8,-41 46,38-49,-289 312,177-195,132-139,-6 7,-1 0,0-1,0 0,0 0,-15 8,22-14,-1 0,1 0,-1-1,1 1,-1 0,1-1,-1 0,0 1,1-1,-1 0,0 0,1 0,-1 0,0 0,1 0,-1-1,0 1,1 0,-1-1,0 0,1 1,-1-1,1 0,-1 0,1 1,0-1,-1 0,1-1,0 1,0 0,-1 0,1 0,0-1,0 1,0-1,1 1,-1 0,0-1,0 0,1 1,-1-1,0-3,-1-2,-1-1,1 1,0-1,1 0,0 0,0-15,0 22,1-1,0 1,0-1,0 1,0-1,0 1,0-1,1 1,-1-1,0 1,1-1,-1 1,1 0,0-1,-1 1,1 0,0 0,0-1,0 1,0 0,0 0,0 0,0 0,0 0,0 0,0 0,1 1,-1-1,0 0,1 1,-1-1,0 1,1-1,-1 1,1-1,-1 1,1 0,-1 0,1 0,-1 0,1 0,-1 0,1 0,1 1,5 2,0 0,1 1,-1-1,0 2,-1-1,1 1,-1 0,0 1,10 9,-10-9,65 60,120 140,44 97,-214-274,438 630,-402-561,-4 1,-5 4,-5 1,-4 2,30 123,41 513,-45-232,-61-477,1-1,2 0,1 0,2-1,27 55,-33-75,2-1,-1 0,1-1,1 1,0-1,0-1,0 0,1 0,1 0,-1-1,1-1,0 0,1 0,0-1,-1 0,2-1,-1 0,0-1,18 3,-8-3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00.37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0 154,'40'-47,"-32"36,1 0,0 0,14-12,-17 18,1-1,0 1,0 0,0 1,1 0,0 0,0 1,0 0,0 0,0 1,0 0,1 0,-1 1,1 0,-1 1,1-1,-1 2,1-1,-1 1,1 1,-1-1,16 6,-9-1,-1 1,0 0,0 1,-1 0,0 1,-1 1,0 0,0 1,-1 0,0 0,16 24,4 12,-2 2,-2 1,-2 1,-2 1,16 61,61 282,-77-291,-7-34,65 260,-60-260,3 0,52 102,-68-156,2 0,-1-1,2 0,0 0,1-1,0-1,1 0,0-1,1 0,1-1,24 14,-20-15,0-2,1 0,1-1,-1-1,1 0,0-2,0 0,0-2,30 0,-21-1,-1-1,1-1,0-2,-1-1,0-2,40-12,-67 17,0 0,1 0,-1-1,0 1,0-1,0 1,0-1,0 0,0 0,-1 0,1 0,-1 0,2-3,-3 5,1-1,-1 1,0-1,0 1,1-1,-1 0,0 1,0-1,0 1,0-1,0 1,0-1,0 0,0 1,0-1,0 1,0-1,0 1,-1-1,1 0,0 1,0-1,-1 1,1-1,0 1,0-1,-1 1,1 0,-1-1,1 1,0-1,-1 1,1 0,-1-1,1 1,-1 0,1-1,-1 1,1 0,-1 0,0 0,1-1,-1 1,1 0,-1 0,1 0,-1 0,0 0,1 0,-1 0,1 0,-1 0,1 0,-1 1,0-1,1 0,-1 0,-1 0,1 1,-1-1,1 0,-1 0,1 1,-1-1,1 1,-1 0,1-1,-1 1,1 0,0 0,-1 0,1 0,0 0,0 0,0 0,-1 0,1 0,1 0,-1 1,0-1,0 1,0-1,1 0,-1 1,1-1,-1 1,1-1,-1 1,1-1,0 1,0 0,0-1,0 1,0-1,0 1,0 0,1 1,0 5,0 1,0 0,1 0,0-1,7 17,13 19,1-1,41 54,-21-32,193 288,201 330,-360-533,-67-129,-2 2,-1-1,0 1,5 43,-11-61,-1 0,0 0,0 0,-1-1,0 1,0 0,0 0,0-1,-1 1,1 0,-1-1,0 0,-1 1,1-1,-1 0,0 0,0 0,0-1,0 1,-1-1,1 1,-1-1,-4 2,-10 7,-1-1,0-1,-40 15,31-13,-1-1,-1-1,0-2,-1 0,1-3,-1 0,-1-2,-59-2,67-2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6:49.3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1 163,'32'-2,"0"-1,54-13,18-3,101-1,297-43,-489 60,-1 0,-1-1,1-1,18-9,-10 4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00.90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0 566,'17'-2,"-1"-1,1 0,-1-1,0-1,0 0,-1-1,19-11,26-8,230-81,648-253,-868 331,-65 25,-11 4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01.3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0,'3'2,"0"-1,0 1,0-1,0 1,0 0,0 0,-1 0,1 0,-1 0,1 1,-1-1,0 1,0 0,3 4,3 3,96 121,115 190,-113-158,339 575,-426-700,-7-9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02.6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1,'4'0,"-1"0,0 1,1 0,-1-1,0 1,0 0,1 1,-1-1,0 1,0-1,-1 1,1 0,0 0,0 0,2 3,35 42,-29-31,151 212,131 250,-190-301,178 286,198 343,-467-785,52 103,-57-109,-2 0,0 0,0 1,-1 0,-1 0,1 18,-4-29,-1 0,1 0,-1-1,0 1,-1 0,1-1,-1 1,0-1,0 1,0-1,0 0,-1 0,0 0,0 0,0-1,0 1,-1-1,1 1,-1-1,0 0,0-1,0 1,0-1,-6 3,-8 4,-1 0,0-2,-1 0,-27 5,26-8,0-2,0 0,1-1,-1-2,0 0,0-1,0-1,0 0,1-2,0-1,0 0,0-2,-21-11,7 2,1-1,0-2,2-2,1 0,0-2,-35-38,51 46,1 1,0-2,1 0,1 0,1-1,0 0,1-1,2 0,-1-1,2 1,1-1,0-1,2 1,0 0,1-1,1 0,1 1,1-1,1 0,7-31,-8 46,2 1,-1-1,1 0,0 1,0 0,0 0,1 0,0 0,0 0,0 1,0-1,1 1,-1 1,1-1,0 0,1 1,-1 0,1 0,-1 1,1 0,0 0,-1 0,1 0,9 0,15-3,1 2,-1 0,51 4,-53 0,28 2,-1 2,1 3,-1 2,67 22,208 90,-1 45,-233-115,1-6,-86-43,-1 1,1-1,0-1,0 0,0 0,0-1,17-1,-26 0,0 0,0-1,0 1,0 0,0-1,0 0,0 1,0-1,0 0,-1 0,1 0,0 0,-1 0,1-1,0 1,-1 0,0-1,1 1,-1-1,2-3,-1 1,0 0,0-1,0 1,-1-1,0 1,0-1,0 0,0-8,-1-6,0 0,-2-1,-5-24,-4-11,-20-57,12 55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03.1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1 366,'4'-4,"6"-6,6-1,3-3,9-4,6-2,8-3,4-1,11-6,10-1,1 0,-6 1,-1 1,-7 2,-8 0,-8 6,-10 6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03.5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0,'4'0,"6"0,1 5,3 0,3 9,8 6,3 8,6 12,6 8,4 9,8 3,3 8,6 2,-4-3,-7-9,-8-9,-11-14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04.6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752 77,'-1'-2,"0"0,0 0,0 0,-1 0,1 0,0 0,-1 1,0-1,1 0,-1 1,0-1,0 1,0-1,0 1,0 0,0 0,0 0,0 0,0 0,-1 1,1-1,-4 0,1-1,-28-8,-1 1,0 2,0 1,-47-2,-140 6,218 2,-29 1,-1 1,-40 7,66-8,0 1,0-1,0 1,0 1,0-1,1 1,-1 0,1 1,0-1,0 1,0 1,0-1,1 1,-1 0,1 0,-7 10,10-11,0 0,1 0,-1 0,1 0,0 0,0 1,1-1,-1 1,1-1,0 0,0 1,0-1,1 1,-1-1,1 0,0 1,0-1,1 0,0 0,-1 0,1 0,0 0,1 0,3 5,6 8,1-1,1 0,28 25,12 6,2-2,93 55,135 59,-269-151,152 75,59 32,-187-92,0 2,-2 1,49 45,-73-58,0 0,-2 1,0 0,0 0,-1 1,-1 1,0 0,-2 0,1 0,-2 1,0 0,-2 1,1-1,-2 1,0-1,0 28,-4-12,-1 0,-2-1,-1 0,-2 0,0 0,-3-1,0 0,-19 37,-33 55,-109 161,162-269,-16 25,24-39,0 1,0-1,-1 0,1 1,0-1,0 0,-1 0,1 1,0-1,-1 0,1 0,-1-1,0 1,1 0,-1 0,0-1,1 1,-4 0,4-2,0 1,0 0,0-1,1 1,-1 0,0-1,0 1,0-1,1 0,-1 1,0-1,1 1,-1-1,0 0,1 0,-1 1,1-1,-1 0,1 0,0 0,-1 0,1 1,0-1,-1 0,1 0,0 0,0 0,0 0,0 0,0 0,0 0,0 0,0 0,0 0,0 1,1-3,0 0,-1-1,1 1,0-1,0 1,0-1,0 1,1 0,2-6,-3 8,-1 0,1-1,0 1,0 0,0 0,-1 0,1 0,0 0,0 0,0 0,1 0,-1 0,0 1,0-1,0 0,1 1,-1-1,0 1,0-1,1 1,-1 0,1-1,-1 1,0 0,1 0,-1 0,0 0,1 0,-1 0,1 1,-1-1,0 0,1 1,-1-1,0 1,1-1,-1 1,0 0,0-1,0 1,0 0,0 0,1 0,-1 0,-1 0,1 0,0 0,1 1,5 9,0 0,-1 0,0 0,6 19,-3-9,46 98,-13-24,5-2,69 103,-97-168,2-1,1-1,1-1,1-1,1-1,1-1,1-1,1-1,1-2,56 27,-36-27,-1-2,2-3,81 12,-106-21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09.3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0 346,'9'-8,"-6"4,0 1,1-1,-1 1,1 0,0 0,0 1,0-1,0 1,0-1,0 1,1 1,-1-1,1 1,6-2,50-11,0-3,75-32,-81 28,121-51,67-24,-147 71,-82 20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09.8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0,'3'1,"1"0,-1 1,1-1,-1 0,0 1,1 0,-1 0,0 0,0 0,0 0,-1 1,1-1,0 1,3 6,5 1,74 81,88 123,-92-112,150 178,45 55,-247-298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10.5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0 871,'28'-2,"0"-1,0-1,43-13,-11 2,957-249,-441 68,-140 42,57 4,-306 92,-167 50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11.4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246 1,'-8'0,"1"1,-1 1,0-1,0 2,1-1,-1 1,1 0,0 0,0 1,0 0,0 0,1 1,-1-1,1 2,-7 6,-4 6,0 1,1 1,-19 30,35-49,-7 9,1 0,0 0,1 1,-6 16,10-25,0 0,0 1,1-1,-1 1,1 0,0-1,-1 1,1-1,1 1,-1 0,0-1,1 1,-1-1,1 1,0-1,-1 1,1-1,1 0,-1 1,0-1,0 0,1 0,0 0,-1 0,1 0,3 3,15 10,1-1,1-1,35 15,27 17,-28-10,-2 2,60 54,-99-77,0 0,-1 0,-1 2,-1 0,0 0,-1 1,0 0,-2 1,0 0,-1 0,10 34,-18-48,1-1,-1 1,0 0,0-1,0 1,-1 0,1-1,-1 1,0-1,0 1,0-1,-1 1,1-1,-1 0,0 1,0-1,0 0,0 0,0 0,-1-1,1 1,-1-1,0 1,0-1,-5 4,-11 6,1-1,-1-1,-28 10,19-7,-47 22,-189 82,232-105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6:50.0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0 102,'291'-24,"-115"4,49-7,49-3,-251 29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11.9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1 285,'12'0,"-1"-2,1 1,0-1,-1-1,1 0,17-8,68-36,-50 22,159-91,-128 69,-54 32,-7 2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12.5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1,'10'0,"0"0,-1 0,1 2,-1-1,1 1,-1 0,0 1,0 0,0 0,0 1,0 1,-1-1,0 1,0 1,11 8,50 46,105 120,-128-130,31 47,-60-76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13.0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0,'3'1,"0"0,-1-1,1 1,0 0,-1 0,1 1,-1-1,1 0,-1 1,0 0,1-1,-1 1,0 0,0 0,0 0,2 4,26 38,144 284,-111-208,-53-102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14.1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25 475,'-1'-21,"-1"1,-7-30,-3-29,12 64,0 0,2 0,-1 0,2 0,0 1,1-1,0 1,1 0,1 0,0 0,1 1,1 0,0 0,0 1,1 0,1 0,0 1,0 0,1 1,19-13,-28 21,0 0,1 1,-1-1,1 1,-1 0,1 0,0 0,-1 0,1 1,0-1,-1 1,1-1,0 1,0 0,0 0,-1 0,1 0,0 1,0-1,-1 1,1 0,0 0,-1 0,1 0,0 0,-1 0,0 1,1-1,-1 1,0 0,4 3,6 6,-1 1,0 0,-1 1,11 17,-21-29,34 56,-3 2,44 115,-40-87,38 90,230 487,-295-649,0-2,1 1,0-1,1 0,20 19,-25-28,0 0,1 0,-1 0,1-1,0 0,0 0,0 0,0-1,0 0,1 0,-1 0,1-1,-1 0,1 0,-1-1,10 0,-13 0,-1-1,0 1,0 0,0-1,1 0,-1 1,0-1,0 0,0 0,0 0,0-1,0 1,0 0,-1-1,1 1,0-1,-1 1,1-1,-1 0,0 0,1 0,-1 0,0 0,0 0,0 0,-1 0,1 0,0 0,-1 0,1-4,1-8,0 0,-2 0,1 1,-3-15,1 8,-4-229,-3 217,3 24,4 22,5 10,2 1,0-1,1 0,2 0,0-1,19 33,1 7,361 832,-372-847,-1 2,-3 0,-1 0,-3 1,-2 1,1 71,-8-31,-4 1,-25 153,19-190,-3-2,-2 1,-26 64,31-96,-2-1,0 0,-2 0,0-2,-1 1,-1-2,-1 0,-1-1,-35 30,19-23,-2-2,0-1,-55 24,67-36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15.9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1 756,'0'-3,"1"0,-1 0,1 0,-1 1,1-1,0 0,0 1,1-1,-1 0,0 1,1 0,-1-1,1 1,0 0,0 0,0 0,0 0,0 0,3-2,52-29,-48 29,511-229,-190 90,-183 76,253-107,-333 156,-53 15,1-1,-1 0,1-1,17-9,-29 11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16.3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0 551,'499'-127,"-288"68,660-201,-750 223,-65 21,68-29,-109 38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17.5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1,'1'15,"0"0,2 0,6 25,2 15,72 399,-49-316,63 168,-85-274,1-2,1 1,1-2,21 29,-31-51,0 1,1-1,0 0,0 0,1-1,0 0,0 0,1 0,-1-1,1 0,0-1,1 0,-1 0,1 0,-1-1,1-1,0 0,0 0,13 1,6-3,1-2,-1-1,0-1,0-1,53-17,-34 5,0-2,65-37,-105 52,0-1,0 1,-1-1,1 0,-1-1,-1 1,1-1,-1-1,0 1,0-1,-1 0,1 0,-2 0,1 0,2-9,-2 4,-1 0,-1-1,0 0,-1 1,0-1,-1 0,0 1,-4-24,-4-1,-1 0,-2 1,-2 0,-1 1,-28-50,38 76,3 6,-1-1,1 0,-1 1,0-1,0 1,0-1,0 1,-1 0,1 0,-1 0,0 0,-5-4,8 8,-1 0,1 0,-1-1,1 1,-1 0,1 0,0 0,-1 0,1 0,0 0,0 0,0 0,0 0,0 0,0 0,0 0,0 0,0 0,0-1,0 1,0 0,1 0,-1 0,0 0,2 1,7 31,-8-32,38 99,5-3,83 137,-75-141,223 374,-258-434,25 60,-28-57,28 48,-19-45,3-2,36 43,-46-62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18.7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1,'4'0,"1"1,-1 0,0 0,0 0,0 1,0 0,0-1,0 1,0 1,0-1,-1 0,5 5,43 40,-45-41,28 32,-1 1,53 84,42 104,178 409,-247-491,-7 2,51 235,-93-334,-2 0,2 90,-10-121,-1 0,-1 0,0-1,-1 1,-1-1,0 0,-1 0,-1 0,-1-1,0 1,-18 27,-7-5,-1-1,-2-2,-1-1,-71 50,102-79,-1-1,1 0,-1-1,0 1,0-1,-1 0,1-1,0 0,-1 0,0 0,1 0,-1-1,0 0,-12-1,11-1,1 0,-1-1,0 0,1-1,0 1,-1-2,1 1,0-1,1 0,-1 0,1-1,-10-8,3 2,0-1,0 0,1-1,0-1,2 0,-1 0,2-1,0-1,1 1,0-1,1-1,1 1,1-1,0 0,1-1,1 1,1-1,-1-34,4 47,-1 0,1 1,0-1,0 1,0-1,1 1,-1 0,1 0,0-1,0 1,1 1,-1-1,1 0,0 0,0 1,0 0,1-1,-1 1,1 1,-1-1,1 0,0 1,0 0,0 0,0 0,1 0,-1 1,1 0,6-2,14-1,0 0,1 2,-1 1,34 3,-21-1,50 3,-1 3,165 36,162 82,-381-113,101 34,-114-41,0 0,0-1,0-1,34 0,-47-3,-1-1,0 1,1-2,-1 1,0-1,0 0,0 0,0-1,0 1,-1-1,1-1,-1 1,1-1,-1 0,-1 0,1 0,0-1,-1 0,0 0,6-10,3-7,-1 0,-1-1,15-47,-23 61,3-10,-1-1,-1 0,3-37,-4 18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19.2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6 172,'-4'0,"3"-4,5-2,7 1,6 1,8-4,9-4,6 0,6-2,8-4,-1 2,-2 4,-4-1,-2-3,-5 3,-4 2,-9 4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19.7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6,'0'-4,"0"3,4 5,2 7,8 14,6 12,8 7,4 6,4 6,1 8,-1 0,-3-6,-3 0,-2-9,-6-14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6:51.8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 1449,'1'0,"0"-1,0 1,0-1,0 1,0-1,0 0,0 1,0-1,0 0,0 0,0 0,0 0,0 0,-1 0,1 0,0 0,-1 0,1 0,0 0,-1 0,0 0,1 0,-1-1,0 1,1-2,7-42,-7 32,59-480,-55 385,-4 0,-22-171,11 206,-31-167,41 240,-13-40,13 39,0 0,0 0,0-1,-1 1,1 0,-1 0,1 0,-1 0,1-1,-1 1,0 0,0 0,1 0,-1 0,0 1,0-1,0 0,0 0,0 0,0 1,0-1,0 1,0-1,-1 1,1-1,0 1,-2-1,2 2,0 0,1-1,-1 1,0 0,0 0,0 0,0 0,1 0,-1 0,1 0,-1 1,1-1,-1 0,1 0,-1 0,1 0,0 1,0-1,0 0,-1 0,1 1,1 1,0 35,0-31,9 88,4 0,41 147,90 173,-131-380,2-1,1-1,1 0,2-1,33 41,-44-62,1-2,-1 1,1-2,1 1,0-1,0-1,1 0,12 6,-16-10,1 0,0 0,0-1,0 0,0 0,0-1,0 0,1-1,-1 0,0 0,0-1,18-4,-17 1,0 1,0-2,0 1,-1-2,0 1,0-1,0-1,0 1,-1-1,0-1,-1 0,0 0,0 0,-1-1,0 0,7-12,3-9,-1 0,-2-1,19-63,-23 51,-1-1,-3 0,-1 0,-2-51,-1 18,-1 74,0 1,0 0,0-1,0 1,1 0,-1-1,1 1,-1 0,1 0,0 0,0-1,2-2,-3 5,0-1,1 1,-1 0,1 0,-1 0,0 0,1-1,-1 1,1 0,-1 0,1 0,-1 0,1 0,-1 0,1 0,-1 0,1 0,-1 0,0 0,1 1,-1-1,1 0,-1 0,1 0,-1 1,0-1,1 0,-1 0,1 1,-1-1,0 0,1 1,-1-1,0 0,1 1,6 8,0 0,-1 0,9 17,-8-15,32 54,2-1,3-2,54 57,-93-114,0 0,0 0,0 0,1-1,0 0,9 5,-14-8,0-1,0 0,0 1,0-1,0 0,0 0,0 1,1-1,-1 0,0 0,0 0,0-1,0 1,1 0,-1 0,0 0,0-1,0 1,0-1,0 1,0-1,0 1,0-1,0 0,0 1,0-1,0 0,-1 0,1 1,0-1,0 0,-1 0,1 0,-1 0,1 0,-1 0,1 0,-1 0,1-1,-1 1,0 0,0 0,0 0,1 0,-1 0,-1-3,5-18,-1 0,-1 0,-1 0,-4-39,-18-91,13 109,1 1,2 21,2-1,0 1,1-1,1 0,2-23,-1 43,0 0,0 1,0-1,1 1,-1-1,0 1,1-1,-1 1,1-1,-1 1,1-1,0 1,0-1,0 1,0 0,0 0,0-1,0 1,0 0,0 0,0 0,1 0,-1 0,0 0,1 1,-1-1,3-1,-1 2,0 0,0 0,0 0,0 1,0-1,0 1,0-1,0 1,-1 0,1 0,0 1,0-1,3 3,12 7,-1 1,-1 1,18 17,-30-27,148 155,29 26,-176-179,1 0,0-1,0 0,0 0,0 0,7 2,-11-5,-1-1,0 1,0-1,0 0,0 0,0 1,0-1,0 0,0 0,1 0,-1 0,0 0,0-1,0 1,0 0,0 0,0-1,0 1,0-1,0 1,0-1,0 1,0-1,0 1,0-1,0 0,0 0,0 0,-1 1,1-1,0 0,-1 0,1 0,0 0,-1 0,1 0,-1 0,0 0,1 0,-1 0,0-1,0 1,0 0,0 0,1 0,-2-2,18-178,-12 107,-4 67,-1 1,1-1,0 1,1-1,0 1,0-1,0 1,0 0,1 0,0 0,1 1,7-11,-9 14,0 0,0 0,1 1,-1-1,1 1,-1-1,1 1,-1 0,1 0,0 0,0 0,0 0,-1 1,1 0,0-1,0 1,0 0,0 0,0 0,0 1,0-1,0 1,-1 0,1-1,0 1,0 0,-1 1,1-1,0 0,-1 1,4 2,31 21,-1 2,-2 0,0 3,30 34,-30-29,1-1,1-2,47 31,-55-39,-20-12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20.9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662 257,'0'-34,"1"17,0 0,-2 0,0 1,-1-1,-6-25,6 37,0 0,0 0,-1 1,1-1,-1 0,0 1,0 0,0 0,-1 0,0 0,0 0,0 1,0-1,0 1,-1 0,1 0,-1 1,0 0,0 0,0 0,-9-3,-7 1,1 0,-1 1,0 1,0 1,0 0,0 2,0 1,0 0,0 2,1 0,-1 1,1 1,0 1,1 1,-38 21,43-22,1 1,0 1,0 1,0 0,1 0,1 1,0 1,0 0,1 0,1 1,0 0,1 1,0 0,1 0,0 1,2 0,0 0,0 0,1 1,1-1,-2 26,6-30,0 0,0-1,1 1,1 0,0 0,0-1,1 0,0 1,1-2,0 1,1 0,-1-1,2 0,0 0,0-1,0 0,1 0,14 10,15 11,2-1,80 43,-100-60,274 141,84 48,-306-157,-2 3,-3 3,68 63,-111-88,0 0,-1 1,-1 2,-2 0,-1 1,-1 0,-1 2,-2 0,19 55,-25-58,-2 1,0-1,-2 1,-1 1,-1-1,-1 0,-2 0,-1 1,-1-1,-1 0,-15 50,-1-23,-1 0,-3-2,-59 95,30-69,-102 118,151-192,-3 4,-1 0,0 0,-1-1,0 0,0-1,-11 7,18-13,0 0,-1 0,1 0,0 0,0-1,-1 1,1-1,0 1,-1-1,1 0,-1 0,1 0,0 0,-1-1,1 1,0 0,-1-1,1 0,0 0,0 1,-1-1,1-1,0 1,0 0,0 0,0-1,0 1,1-1,-1 0,0 1,1-1,-1 0,1 0,0 0,-3-4,-17-29,1 0,2-1,1 0,2-2,-15-59,28 88,-12-59,13 64,1 0,0 0,-1-1,2 1,-1 0,0 0,1 0,0 0,0 0,0 0,0 0,1 0,3-6,-5 10,1-1,0 0,0 0,-1 0,1 0,0 1,0-1,0 0,0 1,0-1,0 1,0-1,0 1,1 0,-1-1,0 1,0 0,0 0,0 0,0 0,1 0,-1 0,0 0,0 0,0 0,0 0,0 1,1-1,-1 0,0 1,0-1,0 1,0-1,1 2,36 26,-32-23,22 21,-1 2,-1 1,26 38,61 104,-47-67,21 36,-46-70,83 105,-118-167,1-1,1 0,0 0,-1-1,2 1,-1-2,1 1,0-1,0-1,0 0,1 0,0 0,0-1,-1-1,13 2,-2-2,1-1,-1-1,1-1,0 0,-1-2,31-7,103-37,-131 41,-2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21.6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0,'4'1,"0"-1,1 1,-1 0,0 0,0 1,1-1,-1 1,0 0,-1 0,1 0,0 0,-1 1,6 4,44 47,-34-33,290 371,-253-315,95 137,104 138,-236-329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22.1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1 620,'15'-1,"1"-1,-1-1,0 0,0-1,28-12,2 1,939-245,14 63,-703 154,-41 8,-129 10,-78 15,-26 4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22.9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471 49,'0'-2,"-1"0,1 0,-1 0,1 1,-1-1,0 0,0 1,1-1,-1 0,0 1,-1-1,1 1,0 0,0-1,-1 1,1 0,0 0,-1-1,0 1,1 0,-1 1,1-1,-1 0,0 0,0 1,-3-1,-50-10,53 10,-11 1,1-1,-1 2,0 0,1 0,-1 1,1 1,0 0,0 0,0 1,0 1,0 0,1 1,0 0,0 1,1 0,0 0,0 1,1 1,-12 12,5-4,1 2,0 0,2 0,0 1,1 1,1 0,1 0,1 1,-9 34,16-52,1 0,0 0,0 1,1-1,-1 1,1-1,0 0,0 1,1-1,-1 1,1-1,0 0,0 1,0-1,1 0,0 0,0 0,0 0,0 0,0 0,1-1,-1 1,1-1,0 1,0-1,0 0,4 2,8 5,1-1,0 0,0-1,0-1,26 7,-7-1,11 4,-1 3,75 43,-101-50,0 1,0 1,-1 0,-1 1,-1 1,0 1,25 36,-33-42,-1 1,0-1,-1 1,0 0,0 0,6 28,-11-36,-1 0,1 0,-1 0,0-1,0 1,0 0,-1 0,0 0,0 0,0-1,0 1,-1 0,1-1,-1 1,-1-1,1 0,0 1,-1-1,0 0,0-1,0 1,-1 0,1-1,-5 3,-5 5,-1 0,0-2,0 1,-1-2,0 0,0-1,-1 0,0-2,0 0,-1 0,1-1,-1-2,0 1,-27-1,17-2,0 1,-1 2,-52 11,47-4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23.3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87,'5'0,"5"0,9 0,7-5,6 0,3-5,0 0,1-3,5-3,-2 1,-6 2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24.2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1 290,'37'-87,"-26"59,1 1,1 0,31-47,-40 69,1 1,0 0,0 0,0 0,0 1,1-1,0 1,-1 0,1 1,0 0,0 0,0 0,1 0,-1 1,0 0,1 1,-1-1,1 1,-1 0,0 1,1-1,7 3,3 0,-1 0,-1 1,1 1,-1 0,1 1,-2 1,26 14,-6 2,51 46,-74-59,-1 0,0 0,-1 1,0 1,-1 0,0 0,-1 0,8 19,-14-26,0 0,0 0,0 0,0 0,-1 0,0 0,0 0,0 1,-1-1,0 0,0 0,0 0,0 0,-1 0,0 0,0-1,-4 8,-6 8,-1 0,-25 29,15-20,17-22,-2 3,0 1,1 0,0 0,-8 19,14-28,0-1,1 1,-1-1,0 1,1-1,0 1,-1-1,1 1,0-1,0 1,0-1,0 1,0 0,0-1,0 1,1-1,-1 1,0-1,1 1,-1-1,1 1,0-1,0 1,-1-1,1 0,0 1,0-1,0 0,0 0,0 0,1 0,-1 0,0 0,0 0,1 0,-1 0,1-1,-1 1,0 0,1-1,-1 1,1-1,0 0,-1 0,1 1,-1-1,3 0,20 2,0-1,32-2,-37 0,0 0,1 2,-1 0,26 5,-38-4,-1 0,0 0,0 0,0 1,0 0,0 0,-1 1,1-1,-1 1,0 0,0 1,-1-1,1 1,-1 0,0 0,0 0,4 7,-1 3,-1 0,0 0,-1 0,0 1,-1-1,-1 1,0 0,0 29,-9 133,5-165,1 2,-2 1,0-1,-1 0,-6 16,8-26,-1 1,-1-1,1 0,-1-1,0 1,0 0,0-1,-1 0,1 1,-1-1,0-1,-1 1,1 0,-8 3,-8 5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25.3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0 195,'3'-9,"0"1,0 0,1 0,0 0,0 0,1 1,8-11,-3 4,1 0,1 0,0 1,1 1,24-19,-34 28,1 1,0-1,-1 1,1 0,0 0,0 1,0-1,0 1,0 0,1 0,-1 0,0 0,1 1,-1 0,0 0,0 0,1 0,-1 1,0-1,1 1,-1 0,0 1,0-1,0 1,0 0,0 0,0 0,5 4,2 4,0 1,-1 0,0 0,-1 1,-1 0,0 1,0 0,-1 0,-1 0,0 1,-1 0,-1 0,5 23,0 14,-1-1,1 83,-9-48,-4-1,-16 90,-43 163,-18 146,78-463,2-7,-1-1,2 1,-1-1,2 1,1 12,-2-23,1 0,-1 0,1 0,-1 0,1 0,0 0,0 0,0 0,0-1,0 1,0 0,0 0,1-1,-1 1,1-1,-1 1,1-1,-1 0,1 0,0 1,0-1,0 0,0-1,-1 1,1 0,0 0,0-1,1 1,-1-1,0 0,0 0,0 0,0 0,0 0,4 0,13-3,0-1,-1-1,1 0,-1-2,0 0,-1-1,28-16,29-13,-72 36,0 1,1-1,-1 0,0 1,0-1,1 1,-1 0,0 0,1 0,-1 0,0 0,0 1,1-1,-1 1,0-1,0 1,1 0,-1 0,0 0,0 0,0 0,0 0,0 0,-1 1,3 1,4 4,-1 1,0 0,-1 0,8 12,-8-10,177 251,284 438,-454-678,33 55,53 122,-94-185,0 0,-1 0,0 1,-1 0,-1-1,0 1,-1 0,-1 0,0 0,-1 0,0-1,-1 1,0 0,-1-1,-1 1,0-1,-1 0,-1 0,0-1,0 1,-1-1,-1-1,0 1,-11 11,7-9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26.2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0 155,'4'0,"2"-5,8 0,6-1,9-2,7-5,6 0,5 2,3-1,1-3,1-4,-5 3,-5 2,-6 5,-5 4,-8 2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28.2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126 575,'-2'-32,"-1"1,-2-1,-1 1,-1 0,-15-40,13 42,-7-21,0 4,3-1,-14-85,28 98,6 25,9 18,-2 8,-1 0,-1 0,0 1,-2 1,15 33,-6-12,518 1146,-408-817,-104-280,-3 1,12 109,-33-188,0 0,-1 1,0-1,0 0,-2 1,1-1,-5 15,5-22,0-1,-1 1,1 0,-1-1,0 1,0-1,0 0,-1 0,1 0,-1 0,1 0,-1 0,0 0,0-1,-1 0,1 1,0-1,-1-1,1 1,-1 0,0-1,0 0,-7 2,-7 0,0-1,0-1,0-1,0 0,-1-2,1 0,0-1,1 0,-1-2,0 0,1-1,0 0,1-2,-1 0,2-1,-1 0,1-1,0-1,-24-24,23 20,1-1,1 0,0-1,1-1,1 0,1 0,0-1,2-1,0 1,1-2,1 1,1-1,1 0,0 0,2-1,-1-30,4 44,0 1,0 0,1-1,0 1,0 0,1 0,0 0,0 0,1 0,0 0,0 1,1-1,-1 1,2 0,-1 0,8-9,-6 10,1 0,-1 1,1-1,0 1,0 0,0 1,0 0,1 0,-1 0,1 1,0 0,0 1,0 0,0 0,9 0,69 1,1 4,-1 3,129 29,247 87,-442-117,9 3,56 14,-78-21,-1-1,1 0,0 0,0-1,0 0,-1-1,1 1,0-1,12-3,-16 2,0 1,-1-1,1 1,0-1,-1 0,0 0,1 0,-1-1,0 1,0 0,0-1,0 1,0-1,-1 0,1 0,-1 1,0-1,0 0,0 0,0 0,0-4,2-9,-1-1,1-31,-2 17,24-246,-18 210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28.7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0 184,'0'-5,"5"0,9-5,3-4,3 0,-3-2,1 1,1 0,2-2,1 1,2 0,1 2,-4 0,-6 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6:52.31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 0,'-4'0,"-2"0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29.4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1,'4'4,"6"10,1 7,7 13,10 18,8 12,11 13,5 10,4 8,0 4,-5-5,1-3,-3-7,-6-14,-6-10,-10-12,-9-13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30.5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302 124,'0'-8,"0"1,0 0,-1 0,0 0,-1 0,0 0,0 1,0-1,0 0,-1 1,-1-1,-4-7,6 12,0 0,0-1,0 1,-1 0,1 0,0 1,-1-1,0 0,1 1,-1 0,0-1,0 1,0 0,0 0,0 1,0-1,0 1,0-1,0 1,0 0,0 0,0 0,0 1,0-1,0 1,0 0,0 0,0 0,0 0,0 0,-2 2,-6 3,1-1,0 2,0 0,1 0,-1 1,2 0,-1 0,1 1,1 0,-1 0,1 1,1 0,0 0,1 1,0 0,-5 13,0 6,1 0,1 0,2 0,1 1,-1 32,5-43,1-1,1 1,1 0,0-1,2 1,0-1,1 0,1 0,1 0,10 19,-3-12,0-2,2 1,1-2,1 0,1-2,26 24,24 12,3-2,2-4,111 57,-181-106,208 115,-11-7,257 183,-453-289,23 17,-1 1,47 49,-68-65,-1 0,0 1,0-1,-1 1,1 0,-2 0,1 0,-1 1,0-1,-1 1,1 0,-2 0,1 0,-1 0,0 0,-1 0,0 0,-1 12,-3-2,-2 0,0 0,0-1,-2 0,0-1,-1 1,-1-2,-15 21,-108 118,100-119,-605 617,618-632,12-11,-1 0,0-1,0 1,-1-2,0 1,0-1,-1-1,0 0,-12 5,21-11,0 1,0-1,0 1,0-1,0 0,0 0,1 0,-1 0,0 0,0 0,0 0,0-1,0 1,0-1,0 1,0-1,0 0,1 0,-1 0,0 0,0 0,-2-2,1 0,0-1,1 1,-1-1,0 1,1-1,0 0,0 0,0 0,-2-8,0-4,0 0,2-1,-1 1,1-24,3 34,-1 1,1-1,0 0,0 0,1 1,0-1,0 1,0-1,1 1,-1 0,1 0,0 0,1 0,4-5,-6 8,-1 0,1 1,0-1,0 0,0 1,0-1,0 1,0 0,1-1,-1 1,0 0,1 0,-1 1,1-1,-1 0,0 1,1 0,0-1,-1 1,1 0,-1 0,1 1,-1-1,1 0,-1 1,1 0,-1-1,0 1,1 0,-1 0,0 0,1 1,-1-1,0 1,3 1,9 11,-1 0,0 1,-1 1,0 0,-1 0,12 25,-4-7,58 95,-19-27,5-2,95 116,-141-198,-1-1,2-1,0-1,1 0,1-2,0 0,1-1,0-1,39 14,-4-7,1-3,102 14,-134-25,216 39,-206-35,0 2,-1 2,-1 1,56 30,-67-29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31.0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1,'5'0,"4"0,7 0,3 4,8 6,12 10,17 14,20 18,18 18,15 14,10 10,-2-3,-13-8,-11-10,-13-13,-15-12,-20-10,-16-12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31.5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0 803,'256'-62,"-141"30,1524-370,-1490 366,527-133,-336 72,-320 93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32.3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1014 76,'-30'-14,"0"2,0 1,-1 1,-1 2,0 1,0 1,0 2,0 1,0 2,-1 1,1 2,-53 9,50-5,0 2,1 2,0 1,1 2,0 1,1 1,0 2,2 1,0 2,1 1,-34 31,49-39,1 1,1 1,0-1,1 2,0 0,2 0,0 1,1 0,0 0,-7 28,13-38,0 1,0-1,1 1,0-1,1 1,0-1,0 1,0-1,1 1,0-1,1 1,-1-1,1 0,1 1,-1-1,2 0,-1-1,0 1,1-1,1 1,-1-1,1 0,0-1,0 1,0-1,1 0,0 0,10 6,18 9,1-1,1-2,69 23,120 20,-151-42,101 22,148 42,-312-79,0 1,0 0,-1 1,0 0,0 0,0 1,16 12,-24-15,0-1,0 0,0 0,0 1,0-1,0 1,-1 0,0 0,1-1,-1 1,0 0,0 0,0 0,-1 0,1 0,-1 0,0 0,0 1,0-1,0 0,0 0,0 0,-1 0,0 0,0 0,0 0,0 0,0 0,0-1,-1 1,1 0,-3 3,-13 17,0 0,-2-2,0 0,-32 26,3-1,5-2,10-9,-1-1,-40 28,62-53,1-1,-1-1,-1 0,1-1,-1 0,0-1,0 0,-1-1,0 0,1-1,-21 1,8-3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32.7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0 195,'83'-10,"-21"0,80-7,-2-7,0-6,152-53,-255 71,-7 4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33.3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0,'37'93,"5"-3,61 103,-91-172,484 815,-489-825,0 0,-1 0,0 1,-1 0,5 16,-6-8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33.9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1,'4'0,"2"4,4 6,4 1,0 7,2 5,2 7,3 7,6 2,-1 2,3 3,-3-2,-2-3,-1 0,0-3,-3-3,-6-2,-5-8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35.3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25,'1'-1,"-1"0,0 0,1 0,-1 0,0 0,1 0,-1 0,1 1,0-1,-1 0,1 0,-1 1,1-1,0 0,0 1,-1-1,1 1,0-1,0 1,0-1,0 1,0 0,0-1,0 1,-1 0,1 0,2-1,32-3,-30 3,25 0,1 1,-1 1,0 1,0 2,0 1,0 2,-1 1,0 1,0 1,-1 1,37 22,-34-15,-1 1,-1 1,0 2,-2 1,-1 1,-1 1,-1 1,-1 2,28 42,-42-55,0 1,-1 1,0 0,-2 0,0 0,-1 0,0 1,-2 0,0 0,1 28,-5-1,-2 1,-17 88,18-128,1 1,0 0,0 0,1 1,0-1,0 0,1 0,2 13,-2-17,0 0,1-1,-1 1,1 0,-1-1,1 1,0-1,0 0,0 0,0 0,1 0,-1 0,0 0,1 0,0-1,-1 1,1-1,0 0,-1 1,1-1,0-1,0 1,4 0,24 4,1-2,-1-1,1-2,57-6,-23 2,-63 4,0 0,0 0,1 1,-1 0,0-1,0 1,0 0,0 0,0 1,0-1,0 1,0-1,0 1,-1 0,1 0,-1 0,1 1,-1-1,3 3,4 7,-1 0,1 1,5 13,-2-4,531 885,-508-849,121 218,-131-225,-2 2,-2 0,20 83,-38-124,0 0,-1 1,-1-1,0 1,-1 0,-1 18,0-27,1 0,-1 0,0 0,-1 0,1 0,-1-1,1 1,-1 0,0-1,0 0,-1 1,1-1,-1 0,0 0,1 0,-1 0,-1-1,1 1,0-1,-1 0,1 0,-1 0,-5 2,-7 2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36.63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1 149,'410'-29,"-186"8,94 0,533-51,-810 67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6:52.93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1,'0'4,"5"6,4 14,7 11,3 18,8 24,8 21,2 15,8 15,-4-3,-5-5,0-14,-6-13,-8-13,-3-20,-1-13,-4-17,-4-14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37.2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0,'494'30,"62"-8,-523-22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38.5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26,'0'-2,"-1"1,1-1,0 1,0-1,0 1,0-1,1 1,-1-1,0 1,1-1,-1 1,1-1,-1 1,1 0,0-3,10 16,7 41,16 166,14 69,-42-260,1 0,1-1,2 0,25 51,-31-71,0 0,1 0,0-1,0 1,0-1,1 0,0-1,0 1,1-1,0 0,-1-1,2 0,-1 0,0 0,1-1,-1 0,1 0,0-1,0 0,0-1,14 2,-1-2,0-1,1-1,-1-1,0-1,0 0,0-2,-1 0,1-2,-1 0,-1-1,1-1,-1-1,22-15,-33 18,0-1,-1 0,0 0,0-1,-1 0,0 0,-1-1,1 0,-2 0,0 0,0 0,-1 0,0-1,0 0,-1 0,1-21,18-176,-21 206,0 1,0 0,0 0,1 0,-1-1,0 1,0 0,1 0,-1 0,1-1,-1 1,1 0,-1 0,1 0,0 0,-1 0,1 0,0 0,0 0,0 0,1-1,-1 3,0-1,0 0,0 0,0 0,0 0,-1 1,1-1,0 0,0 1,0-1,-1 1,1-1,0 1,0-1,-1 1,1-1,0 1,-1 0,1-1,-1 1,1 0,0 1,34 60,-29-48,89 154,59 123,-114-167,-23-78,-11-33,-1 0,-1 0,6 28,-7-19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41.8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31 907,'80'-32,"0"-4,127-79,-98 52,-59 35,148-88,-158 90,-1-2,61-57,-93 78,-1-1,0 1,0-1,-1 0,0 0,-1-1,1 0,-2 1,1-1,-1-1,0 1,-1 0,0-1,0-18,-1 21,-1 0,0 0,-1 0,0 1,0-1,-1 0,1 0,-1 1,-1-1,1 1,-1-1,-1 1,1 0,-1 0,0 0,0 1,0 0,-1-1,0 1,0 1,-8-6,-6-3,0 2,0 0,-2 2,1 0,-1 1,-1 1,1 1,-1 0,0 2,0 1,0 1,-1 0,1 2,-1 1,1 1,0 0,-26 7,20-2,0 1,0 2,1 0,1 2,0 1,0 1,1 1,1 2,1 0,0 1,1 1,-34 40,35-34,1 1,1 1,2 1,-17 33,25-41,1 1,1 0,1 1,0-1,2 1,-3 44,7-26,1 0,3-1,1 1,2-1,1 0,3 0,1-1,1-1,3 0,0-1,3 0,1-2,1 0,2-2,1 0,2-1,45 41,-49-55,0-1,2-1,-1-1,2-1,0-2,0 0,1-1,1-2,34 7,27 0,136 7,-58-15,209-17,-257-1,0-6,180-49,-255 53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42.9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1 504,'1'-15,"0"0,2-1,0 1,0 0,2 0,0 1,0-1,2 1,0 0,0 1,17-24,7-3,2 1,46-43,-67 70,6-8,2 2,0 0,1 2,34-22,-49 34,0 1,0 0,0 1,0 0,0 0,1 0,-1 0,1 1,-1 0,1 1,-1-1,1 1,0 1,-1-1,1 1,-1 0,1 1,-1-1,0 1,1 0,-1 1,0 0,9 5,19 17,-2 1,-1 1,37 41,-49-49,-1 0,0 1,-2 0,0 1,-1 0,-1 2,13 28,-23-42,0 0,-1 1,1 0,-2 0,0-1,0 1,-1 1,0-1,0 0,-1 0,-1 0,0 0,0 0,-1 0,0 0,-1 0,0 0,-8 17,-3-3,-1-1,-1-1,-1 0,-22 21,22-24,15-17,1-1,-1 1,1-1,0 1,-1 0,1-1,0 1,0 0,0 0,0 0,1 0,-1 0,0 0,1 0,-1 0,1 0,0 0,0 0,0 0,0 1,0-1,0 0,1 0,-1 0,0 0,1 0,0 0,0 0,-1 0,3 2,2 3,1 0,0 0,0 0,1-1,0 0,8 5,-7-5,0 0,-1 1,0 0,0 0,6 9,-7-6,-1 1,-1 0,1 0,-2 0,0 1,0-1,-1 1,0 0,-1 21,-1 1,-1 0,-7 37,5-59,0 0,0 0,-1 0,-1-1,0 1,0-1,-1 0,-1-1,0 0,0 0,-1 0,0-1,-1 0,0 0,-17 11,8-6,-1-2,-1 0,0-1,-1-1,0-1,0-1,-36 9,40-14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43.7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1,'3'112,"5"-1,4 0,5-1,34 118,-37-177,-3-1,3-1,1-1,3 0,1-1,31 52,-45-93,-1-1,0 1,1-1,0 0,0-1,1 1,-1-1,1 0,0 0,0-1,0 1,1-2,-1 1,1-1,-1 1,1-2,14 3,8-1,0-1,0-2,32-3,-2 0,193 2,-252 1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44.3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0 325,'16'-12,"1"0,-1 1,2 1,0 1,0 0,0 1,24-6,10-6,49-23,20-10,228-66,-329 114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45.37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0 190,'4'-4,"10"-2,8 1,7 0,8 2,11-3,13-9,11-2,4-3,-1-2,-5 3,-6 1,-6 2,-3 5,-7 4,-12-1,-12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46.43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666 524,'10'-1,"-1"-1,0 0,0-1,0 1,-1-2,1 1,12-9,-2 3,149-67,-43 22,-2-5,162-107,-281 164,0-1,1 0,-1 0,0-1,0 1,0-1,6-8,-10 11,1 0,-1 0,1 0,-1 0,0 0,0 0,1 0,-1 0,0 0,0 0,0 0,0 0,0-1,-1 1,1 0,0 0,0 0,-1 0,1 0,-1 0,1 0,-1 0,1 0,-1 0,1 0,-1 0,0 1,0-1,1 0,-1 0,0 1,0-1,0 0,0 1,0-1,0 1,0-1,0 1,-1-1,-14-7,0 0,-1 1,0 1,0 1,0 0,-31-4,-111-4,89 14,0 2,0 4,1 2,0 4,0 2,2 4,0 2,1 3,-83 44,105-44,2 2,0 1,2 3,-61 57,86-72,0 0,2 0,0 1,0 1,2 0,0 1,1 0,1 1,0 0,2 0,0 1,1 0,-6 37,12-44,1 0,0 0,0 0,1 0,1 0,0-1,1 1,0-1,1 1,0-1,1-1,0 1,1-1,0 0,1-1,0 0,1 0,17 15,7 4,2-1,1-1,1-2,46 23,-55-32,2-2,-1 0,2-2,49 13,-68-22,0-1,0-1,1 1,-1-2,0 0,1 0,-1-1,0-1,1 0,-1-1,0 0,0-1,-1 0,1-1,11-7,100-64,134-111,-42 29,-144 108,-11 8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47.31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0,'45'84,"371"613,-409-687,-1 0,1-1,1 0,-1 0,2-1,-1 0,11 7,-13-11,0-1,0 1,1-1,-1-1,1 1,0-1,-1-1,1 1,0-1,0 0,0-1,13 0,33-1,73-13,-105 10,-1-1,0 0,0-2,0 0,-1-2,29-16,-31 14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47.83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0 315,'5'-4,"4"-6,7-2,12-2,10-7,8-1,8-5,4-2,5 0,0 0,-2 1,-7 5,-5 7,-5 1,-7 4,-5 3,-8-1,-8 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6:53.6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0 222,'54'-19,"448"-83,-301 57,-83 10,-81 22,-14 5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51.3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1 128,'4'-4,"6"-6,5-1,5 1,3 3,2 2,1-3,0 1,0 1,-4-2,-2-1,1 2,-5-2,1 0,1 2,1 2,3 2,-3 1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5T11:35:53.63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349 2109,'0'-1,"0"-1,0 1,0-1,0 1,0-1,0 1,1 0,-1-1,0 1,1 0,-1-1,1 1,0 0,-1 0,1-1,0 1,0 0,0 0,0 0,0 0,0 0,0 0,0 0,0 0,0 1,2-2,0 1,0 0,0 0,0 1,1-1,-1 1,0 0,0 0,0 0,1 0,-1 1,4 0,8 3,0 0,0 1,25 12,12 11,-1 3,76 58,82 87,-198-166,-2-4,-1 1,0 0,-1 0,0 1,0 0,0 0,-1 1,0 0,9 19,-15-29,-1 1,1 0,0 0,0 0,-1 0,1 0,0 0,-1-1,1 1,0 0,-1 0,1 0,0 0,-1 0,1 0,0 0,0 0,-1 0,1 0,0 1,-1-1,1 0,0 0,-1 0,1 0,0 0,0 0,-1 1,1-1,0 0,0 0,-1 0,1 1,0-1,0 0,0 0,-1 1,1-1,0 0,0 1,0-1,0 0,0 0,0 1,-1-1,1 0,0 1,0-1,0 0,0 1,0-1,0 0,0 1,0-1,1 0,-1 1,0-1,0 0,0 0,0 1,0-1,1 1,-25-19,9 2,2 0,0 0,1-1,-19-35,-33-85,48 100,-74-178,10-4,9-4,9-2,11-3,10-2,-13-258,53 466,-4-149,6 144,0 0,2 1,1-1,9-28,-12 52,-1 0,1 0,1 0,-1 1,0-1,1 0,-1 1,1-1,0 1,0 0,0-1,0 1,0 0,0 0,1 0,-1 1,1-1,-1 1,1-1,0 1,-1 0,1 0,0 0,0 0,0 0,0 1,0-1,6 1,5 1,-1 0,1 0,0 2,-1 0,15 4,-27-6,49 15,-1 3,69 37,-111-53,900 491,-23 45,-297-164,-582-371,1-1,0 2,-1-1,0 1,0 0,6 6,-11-10,0-1,1 1,-1-1,0 1,1 0,-1-1,0 1,0-1,1 1,-1 0,0-1,0 1,0-1,0 1,0 0,0-1,0 1,0 0,0-1,0 1,0-1,0 1,-1 0,1-1,0 1,0-1,-1 2,0-1,-1 0,1 0,0 0,-1-1,1 1,-1 0,1 0,-1-1,0 1,1-1,-1 1,0-1,1 0,-1 0,-2 1,-256 17,21-3,-906 145,790-86,-409 142,729-204,-160 60,164-59,1 2,0 1,-51 37,69-41,24-16,27-16,13-20,-2-2,66-71,78-109,-143 162,334-461,-96 120,-287 398,16-21,1 1,1 1,30-26,-43 42,0 1,0 0,1 0,-1 0,1 1,0 1,0-1,0 1,1 1,-1-1,1 2,0-1,-1 1,1 0,0 1,11 0,25 7,0 1,-1 3,72 26,127 65,-235-99,389 207,-17 30,285 157,-664-396,1 0,-1 0,1 0,-1-1,1 1,-1 0,1-1,-1 1,1-1,-1 0,1 1,0-1,-1 0,1 0,0 0,-1 0,1 0,-1 0,4-1,-4-1,0 1,0 0,0 0,0 0,0 0,-1-1,1 1,0 0,-1-1,1 1,-1 0,0-1,1 1,-1-3,1 1,-1 0,1 0,0 1,-1-1,1 0,1 1,-1-1,0 1,1-1,-1 1,1 0,-1 0,4-3,-1 2,1 0,-1 1,1 0,0 0,0 0,-1 1,1-1,0 1,1 0,-1 1,0-1,0 1,0 0,8 1,81 13,-76-10,73 17,133 49,84 53,-231-90,-71-31,3 2,0 0,0-1,0 0,19 3,-26-6,-1 0,1 1,0-1,-1 0,1-1,0 1,-1 0,1 0,-1-1,1 1,0-1,-1 1,1-1,-1 1,0-1,1 0,-1 0,1 0,-1 0,0 0,0 0,0 0,1-1,-1 1,0 0,-1 0,1-1,0 1,0-1,0 1,-1-1,1 1,-1-1,1 1,-1-4,2-14,-1 0,-1 0,0 0,-2 0,0 0,-7-26,0-7,-49-222,2 5,54 264,2-1,-1 1,1 0,-1 0,1 0,1-1,-1 1,1 0,2-10,-2 13,0 1,1-1,-1 1,0-1,0 1,1 0,-1-1,0 1,1 0,-1 0,1 0,0 0,-1 0,1 1,0-1,0 0,-1 1,1-1,0 1,0 0,0 0,-1-1,1 1,0 0,0 1,0-1,0 0,0 0,-1 1,1-1,2 2,60 13,-1 4,-1 2,62 31,52 17,-76-34,132 42,-227-76,0 1,0-1,1 0,-1 0,0 0,0-1,1 0,-1 0,0 0,1-1,-1 0,8-2,-11 2,1 0,0-1,0 0,0 0,-1 0,1 0,-1 0,0 0,0 0,1-1,-1 1,-1-1,1 0,0 0,-1 1,1-1,-1 0,0 0,0 0,0 0,0-5,5-20,-2 0,-2-1,0 1,-2-1,-1 1,-1 0,-11-51,2 31,-2 1,-2 0,-36-74,23 70,-2 2,-2 1,-3 1,-1 2,-2 2,-2 1,-2 2,-1 2,-3 2,0 2,-54-29,89 57,-55-29,61 33,1 0,0 1,-1-1,1 1,-1 0,1 0,-1 0,1 1,-1 0,0 0,1 0,-8 1,12 0,-1-1,0 0,0 1,0-1,1 1,-1-1,0 1,1-1,-1 1,0 0,1-1,-1 1,1 0,-1-1,1 1,-1 0,1 0,0-1,-1 1,1 0,0 0,0 0,-1-1,1 1,0 0,0 0,0 0,0 0,0 0,0 0,0-1,1 1,-1 0,0 0,0 0,1 0,-1-1,0 1,1 0,-1 0,1-1,-1 1,1 0,-1-1,2 2,26 34,5-7,0-2,3-1,0-2,78 38,-58-31,527 252,-326-164,-233-108,4 1,0 2,-1 0,0 2,-1 0,-1 2,24 22,-47-38,0 0,0-1,0 1,0 0,0 1,0-1,0 0,-1 0,1 1,-1-1,1 1,-1-1,0 1,0 0,0 0,-1-1,1 1,-1 0,1 0,-1 0,0-1,0 1,0 0,0 0,-1 0,1 0,-1-1,0 1,0 0,0 0,0-1,0 1,0-1,-2 3,-18 22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6:54.80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1 533,'90'-2,"156"-27,87-38,-278 55,-21 5,43-9,-72 14,1 1,0-1,-1-1,1 1,-1-1,0 0,0 0,0 0,7-7,-11 10,-1-1,1 0,-1 1,1-1,-1 0,1 1,-1-1,0 0,1 0,-1 0,0 1,0-1,0 0,1 0,-1 0,0 0,0 0,0 1,0-1,0 0,-1 0,1 0,0 0,0 1,0-1,-1 0,1 0,-1 0,1 1,0-1,-1 0,1 1,-1-1,1 0,-1 1,0-1,1 1,-1-1,0 1,1-1,-1 1,0-1,-1 1,-40-22,30 17,-116-56,-230-122,352 180,-28-19,33 21,0 1,0-1,0 0,-1 0,1 0,0 0,0 0,1 0,-1 0,0 0,0 0,0 0,1-1,-1 1,1 0,-1 0,1-1,-1 1,1 0,0-1,-1 1,1-2,1 2,0 0,-1 0,1 0,0 0,0 0,0 0,0 1,0-1,0 0,0 1,0-1,0 1,0-1,0 1,0-1,0 1,1 0,-1 0,0-1,0 1,0 0,3 0,32 0,-33 0,56 6,-1 2,65 18,7 1,-38-12,-31-7,0 3,89 29,-146-39,-1 0,0 1,0 0,0 0,0 0,0 0,-1 1,1-1,-1 1,1-1,-1 1,0 0,0 0,0 0,0 0,-1 0,1 1,-1-1,0 0,0 1,0-1,0 1,0-1,-1 6,1 11,0 0,-2-1,-4 30,1 0,3 113,1-138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6:56.07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707 0,'-2'40,"-2"-1,-1 0,-1 0,-3-1,-1 1,-19 44,-108 214,95-215,26-49,-35 64,46-88,0-1,-1-1,0 1,-1-1,0 0,0 0,0-1,-14 10,17-14,1 0,-1-1,1 1,-1-1,0 0,0 0,0 0,0-1,1 1,-1-1,0 0,0 0,0 0,0-1,0 1,0-1,0 0,1 0,-1-1,0 1,0-1,1 1,0-1,-1 0,1 0,0-1,0 1,0-1,0 0,0 1,-4-7,-6-8,0 1,2-1,0-1,-14-31,-4-12,-35-114,53 139,3-2,0 1,3-1,-2-62,7 98,-1-1,1 0,0 0,0 0,1 0,-1 0,1 1,-1-1,1 0,0 0,0 1,0-1,0 0,1 1,-1-1,1 1,-1 0,1-1,0 1,0 0,0 0,0 0,0 0,1 1,-1-1,5-2,-2 3,0 0,-1 0,1 0,0 1,0 0,0 0,0 0,0 1,0-1,0 1,-1 0,1 1,0-1,-1 1,6 2,38 20,0 2,56 40,9 6,-34-25,-1 3,77 68,-31-28,-120-87,0-1,0 0,0 1,0-1,1-1,-1 1,1-1,-1 1,1-1,-1-1,1 1,-1 0,1-1,7-1,-10 1,1-1,-1 0,0 0,1 0,-1 0,0 0,0 0,0-1,0 1,0-1,0 1,-1-1,1 0,0 0,-1 0,0 0,1 0,-1 0,0 0,0 0,0-1,0 1,0 0,-1-1,1 1,-1 0,1-1,-1-3,5-48,-3 0,-8-93,4 114,1 7,-2 1,0 0,-2 0,-1 0,-9-24,8 31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6:57.5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181 1,'-14'0,"2"0,0-1,0 2,1 0,-1 0,0 1,-15 5,23-6,0 1,1 0,-1 0,1 1,0-1,-1 1,1-1,0 1,1 0,-1 0,0 1,1-1,0 0,0 1,0-1,0 1,0 0,1 0,-1 0,1 0,0-1,0 8,-4 22,1 0,2 0,2 1,1-1,1 0,10 44,56 194,-2-66,9-4,9-4,198 338,72 27,-346-549,0 0,-2 1,1 0,-2 0,7 22,-11-32,-1 1,1-1,-1 1,1-1,-1 1,-1-1,1 1,0-1,-1 1,0-1,0 1,-1-1,1 0,-1 0,0 0,0 0,0 0,-1 0,1 0,-1 0,0-1,-5 6,-33 29,-1-2,-2-2,-1-1,-2-3,-63 32,57-45,31-13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39.82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0 494,'0'-14,"1"1,1 0,0 0,0 0,2 0,-1 0,2 0,-1 1,2 0,7-14,-1 8,-1 1,2 1,1 0,0 0,29-24,8 1,2 3,2 2,66-30,-114 60,37-18,-8 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6:59.73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460 1,'-43'23,"0"2,1 1,2 3,-68 61,89-71,1 0,0 1,2 1,0 1,1 0,2 1,0 0,1 2,2-1,-13 42,20-55,0 1,1 0,1 0,0 0,1 0,0 0,1 13,0-20,0 0,0 0,1 0,-1 0,1 0,0-1,1 1,-1-1,1 1,-1-1,1 0,1 0,-1 0,0 0,1-1,0 0,0 1,8 4,-5-4,0 0,0 0,0-1,1 0,-1 0,1-1,0 0,-1 0,1-1,0 0,0 0,0-1,0 0,0 0,0-1,0 0,0-1,12-3,-11 1,-1 0,1 0,-1-1,0 0,-1-1,1 1,-1-1,0-1,-1 0,1 0,-1 0,-1 0,1-1,-1 0,6-14,10-20,24-72,-42 97,0 1,0 0,-2-1,0 1,-1-1,-1 0,-1 1,-5-29,-2-27,9 59,0-1,1 0,1 1,0-1,1 1,1 0,5-14,-2 12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00.85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1,'1'5,"1"0,0 0,0-1,1 1,-1 0,1-1,0 1,0-1,0 0,6 5,7 11,121 172,-129-180,-1 1,0 0,-1 1,0-1,-1 1,-1 0,3 18,-4-22,2 11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02.8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447 295,'17'-10,"0"0,-1-2,26-22,-25 19,0 2,31-20,46-28,-65 39,51-26,-67 41,37-17,-48 23,0 0,0 0,0 1,1-1,-1 0,0 1,1 0,-1-1,0 1,1 0,-1 0,0 0,1 1,-1-1,0 1,1-1,3 2,-6-1,1-1,-1 1,1-1,-1 0,0 1,1-1,-1 1,0-1,0 1,1-1,-1 1,0-1,0 1,0-1,0 1,1-1,-1 1,0 0,0-1,0 1,0-1,0 1,0-1,-1 1,1-1,0 1,0 0,0-1,0 1,-1-1,1 1,0-1,-1 1,1-1,-1 1,-14 19,13-18,-43 45,-2-1,-2-3,-61 42,-99 81,18-13,175-144,-1 0,0-1,0 0,-1-2,0 0,0-1,-1-1,-34 4,1 1,52-8,-1-1,0 0,1 1,-1-1,0 0,1 0,-1 1,0-1,0 0,0 0,1 0,-1 0,0 0,0 0,1 0,-1 0,0 0,0-1,1 1,-1 0,0 0,1-1,-1 1,0 0,-1-2,15-11,34-15,350-146,-200 107,50-21,-226 78,0-2,-1 0,-1-2,0 0,0-1,-2-1,21-23,47-39,-74 73,-18 19,-18 23,24-37,-12 18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03.9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12 1,'0'0,"-1"0,1 0,-1 0,1 0,-1 1,1-1,-1 0,1 0,-1 0,1 1,-1-1,1 0,-1 0,1 1,0-1,-1 1,1-1,-1 0,1 1,0-1,-1 1,1-1,0 1,0-1,0 0,-1 1,1-1,0 1,0-1,0 1,0 0,0-1,0 1,0-1,0 1,0-1,0 1,0-1,0 1,0-1,0 1,0-1,1 1,-1-1,0 1,0-1,1 1,-1-1,0 0,0 1,1 0,15 28,-16-29,37 52,77 82,-76-93,-1 2,60 94,-85-113,-3-3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05.73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907 1234,'-20'-12,"-2"1,1 2,-1 0,-1 1,1 1,-34-5,32 10,-1 1,1 1,-1 1,0 1,1 2,-1 0,1 1,1 2,-1 0,1 2,0 0,1 2,0 0,0 1,2 2,-31 24,22-14,1 2,1 1,2 1,0 1,2 1,1 1,2 1,1 1,2 1,-16 41,32-73,-4 12,0 0,1 0,0 1,-1 17,4-30,1 0,-1 1,1-1,0 0,0 1,0-1,0 0,0 0,1 1,-1-1,1 0,-1 0,1 1,0-1,0 0,0 0,0 0,0 0,1 0,-1 0,1 0,-1-1,1 1,-1 0,1-1,0 0,0 1,0-1,0 0,0 0,0 0,0 0,0 0,1 0,2 0,13 0,0 0,-1-1,1-1,-1-1,1-1,29-8,-14 4,8-4,-1-2,0-2,39-21,-32 15,-39 18,0-1,0 0,-1 0,1-1,-1 0,0 0,-1 0,1-1,6-8,-10 9,1 0,-1 0,0 0,-1-1,1 1,-1-1,0 1,-1-1,1 0,-1 0,0 0,-1 0,1 0,-2-7,-2-21,-2-1,-2 1,-1 0,-2 1,-25-59,13 32,-36-100,-7 4,-121-214,172 347,10 14,0 0,-1 0,-1 1,0 0,0 0,0 0,-1 1,0 0,-13-10,20 17,0 0,-1-1,1 1,0 0,0 0,0 0,0 0,-1 0,1-1,0 1,0 0,0 0,-1 0,1 0,0 0,0 0,0 0,-1 0,1 0,0 0,0 0,-1 0,1 0,0 0,0 0,0 0,-1 0,1 0,0 0,0 1,0-1,-1 0,1 0,0 0,0 0,0 0,0 0,-1 1,1-1,0 0,0 0,0 0,0 0,0 1,0-1,-1 0,1 1,2 14,9 16,34 57,92 134,77 66,-161-221,92 89,-121-133,0-2,2-1,1 0,0-2,2-1,58 25,-76-38,-1 0,0-1,1 0,0-1,-1 0,1 0,0-1,12-1,-19-1,-1 1,1-1,-1 1,0-1,1 0,-1-1,0 1,1-1,-1 1,0-1,0 0,0 0,-1 0,1 0,0-1,-1 1,1-1,-1 0,0 0,0 0,0 0,0 0,-1 0,1 0,-1 0,0-1,2-5,4-24,-2-1,-1 0,-2 0,-1 0,-5-44,2 29,-41-461,31 400,11 104,-33-235,28 212,-2 0,0 0,-2 1,-1 1,-1 0,-19-30,30 54,-1 0,0 0,0 1,0-1,-1 1,1-1,-1 1,1 0,-1 0,0 0,-4-2,6 3,0 1,-1-1,1 1,0 0,0-1,-1 1,1 0,0 0,0 0,-1 0,1 0,0 0,-1 1,1-1,0 0,0 1,-1-1,1 1,0-1,0 1,-1 0,-2 2,1 1,0-1,0 0,0 1,0 0,1 0,0 0,0 0,0 0,0 0,0 0,1 1,0-1,0 1,-1 5,-8 49,2 1,2-1,3 1,3 0,12 97,-7-130,0-1,1 0,2 0,0-1,2 0,1-1,1 0,1 0,1-2,0 1,2-2,1 0,1-1,39 35,-9-19,1-1,3-3,68 33,173 61,-154-69,-122-50,1 0,0-2,0 0,1-1,-1 0,1-2,0 0,0-1,0-1,0-1,-1-1,24-5,-12 2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06.46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1 386,'13'-10,"0"1,0 0,1 1,0 0,26-10,-6 3,247-94,-15 7,-216 79,-25 13,0-1,-1-1,23-17,-31 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06.97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0 306,'5'0,"9"0,12-4,9-6,8-6,9-3,8-4,8-2,4-1,3-4,-3 2,-5 2,-5 2,-5-5,-7 3,-13 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07.5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1 101,'4'0,"6"0,6 0,3 0,4-5,2-1,1-3,4-1,2 1,0 3,7-3,1 1,-7-2,1-1,-2 3,-2 2,-6 3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12.22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435 1184,'-4'-67,"-3"1,-4-1,-33-117,11 68,-6 1,-4 1,-5 3,-77-129,113 219,-1 2,-28-36,41 55,0-1,0 1,-1-1,1 1,0 0,0-1,0 1,-1-1,1 1,0 0,-1-1,1 1,0 0,-1-1,1 1,0 0,-1-1,1 1,-1 0,1 0,-1 0,1-1,0 1,-1 0,1 0,-1 0,1 0,-1 0,1 0,-1 0,1 0,-1 0,1 0,-1 0,1 0,-1 0,1 0,-1 1,3 19,16 33,165 329,-166-350,53 102,112 160,-145-243,1-1,3-2,2-3,1-1,97 73,-123-104,0-1,0-1,1 0,1-2,-1 0,2-1,-1-1,1-1,25 4,-44-9,1-1,-1 0,1 0,-1 0,0 0,1 0,-1-1,0 1,1-1,-1 1,0-1,1 0,-1 0,0 0,0 0,0-1,0 1,0 0,0-1,0 1,0-1,-1 0,1 0,-1 0,1 0,-1 0,0 0,0 0,1 0,-2 0,1 0,0-1,0 1,-1 0,1-1,-1 1,0-1,1 1,-2-5,1-11,0-1,-2 1,0 0,-7-23,5 19,-11-53,6 34,1 0,2-1,-1-61,7 102,0 1,0-1,0 0,0 1,0-1,0 0,0 1,0-1,0 1,0-1,0 0,0 1,1-1,-1 0,0 1,0-1,1 1,-1-1,0 1,1-1,-1 1,0-1,1 1,-1-1,1 1,-1-1,1 1,-1 0,1-1,-1 1,1 0,0-1,0 1,18 11,18 32,-35-41,22 31,1-1,2-2,1 0,47 38,-50-46,-20-17,1 1,-1-1,1-1,0 1,0-1,0 0,1-1,7 4,-13-7,0 0,0 0,0 0,0-1,0 1,0 0,0 0,0-1,0 1,0-1,0 1,0-1,0 1,-1-1,1 0,0 1,0-1,-1 0,1 0,0 1,-1-1,1 0,-1 0,1 0,-1 0,1 0,-1 0,0 0,1 0,-1 0,0 0,0 0,0 0,0 0,0 0,0 0,0 0,0-1,1-49,-1 43,-4-56,2 43,0-1,2 1,0 0,2 0,4-26,-6 46,0 0,0 1,0-1,1 0,-1 0,0 0,0 1,1-1,-1 0,1 1,-1-1,1 0,-1 1,1-1,-1 0,1 1,-1-1,1 1,0-1,-1 1,1-1,0 1,-1 0,1-1,0 1,0 0,-1-1,1 1,0 0,0 0,0 0,1 0,0 0,0 1,1-1,-1 1,0 0,1 0,-1 0,0 0,0 0,0 1,4 2,41 43,-47-47,53 57,115 94,-142-130,-17-12,2 0,-1-1,1-1,1 0,-1 0,1-1,13 4,-24-10,1 0,-1 0,0 0,0 0,0 0,1 0,-1-1,0 1,0 0,0-1,0 1,0-1,0 0,0 1,0-1,0 0,0 1,0-1,0 0,0 0,0 0,-1 0,1 0,0 0,-1 0,1 0,-1 0,1 0,-1 0,1 0,-1 0,0-1,0 1,1 0,-1 0,0-3,4-47,-28-203,0 33,24 214,0-1,1 1,-1-1,2 1,2-12,-4 18,0 0,0 0,1 0,-1 0,0 0,1 0,-1-1,1 1,-1 1,1-1,-1 0,1 0,0 0,-1 0,1 0,0 1,0-1,0 0,-1 0,1 1,0-1,0 1,0-1,0 1,0-1,0 1,0 0,0-1,1 1,-1 0,0 0,0 0,0 0,0 0,0 0,0 0,0 0,0 0,0 1,1-1,-1 0,0 1,0-1,0 1,0-1,1 2,19 12,-2 0,0 2,24 24,24 21,-62-57,0-1,-1 1,1 1,-1-1,0 0,0 1,-1 0,0 0,1 0,-2 0,1 1,3 9,-1 4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12.66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40.6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1 534,'4'-2,"5"10,8 13,179 284,-194-302,0 0,0 0,1 0,-1 0,1-1,0 1,0 0,5 3,-8-6,1 0,-1 0,1 0,-1 1,0-1,1 0,-1 0,1 0,-1 0,1 0,-1 0,1 0,-1 0,1 0,-1 0,1 0,-1 0,0 0,1-1,-1 1,1 0,-1 0,1 0,-1-1,0 1,1 0,0-1,7-20,-3-30,-2-98,-3 26,4 40,3 0,4 1,33-123,-42 197,1 0,0 1,0-1,0 1,1 0,0 0,1 0,5-7,-8 12,0 0,0 0,0 1,1-1,-1 0,0 1,0-1,1 1,-1 0,1 0,0 0,-1 0,1 0,0 0,-1 1,1-1,0 1,0 0,-1 0,1 0,0 0,0 1,-1-1,1 1,0-1,-1 1,4 1,13 8,-1 0,1 2,-2 0,0 1,0 1,-1 0,15 19,5 2,138 128,287 350,-434-473,-2 0,26 59,-27-52,-13-27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13.37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5,'0'0,"0"0,1 1,-1-1,0 0,0 0,0 1,1-1,-1 0,0 0,0 1,1-1,-1 0,0 0,0 1,1-1,-1 0,0 0,1 0,-1 0,0 0,0 1,1-1,-1 0,0 0,1 0,-1 0,1 0,-1 0,0 0,1 0,-1 0,0 0,1 0,-1 0,0-1,1 1,-1 0,0 0,0 0,1 0,-1 0,0-1,1 1,-1 0,0 0,0-1,1 1,-1 0,0 0,0-1,0 1,1 0,-1-1,0 1,0 0,0 0,0-1,0 1,0 0,0-1,0 1,0-1,1 1,-1 0,-1-1,1 0,19 25,166 327,66 106,-222-395,-22-39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14.16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0 500,'1'-6,"-1"0,1 1,0-1,1 0,-1 0,1 1,0-1,1 1,-1 0,1-1,0 1,1 1,-1-1,1 0,0 1,7-7,8-6,1 2,36-23,-28 20,299-169,-318 182,117-74,-69 42,-40 30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15.68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0 506,'24'-19,"0"1,1 2,0 0,2 2,-1 1,36-12,-10 3,493-178,-299 117,-246 83,-1 0,1 0,0 0,0 0,0 0,0 0,0 0,0 0,0 0,0 0,0-1,0 1,0 0,0 0,0 0,0 0,0 0,-1 0,1 0,0 0,0 0,0 0,0 0,0-1,0 1,0 0,0 0,0 0,0 0,0 0,0 0,0 0,0 0,0 0,0 0,1 0,-1-1,0 1,-20 0,-25 3,-243 41,280-43,0-1,-1 0,1 0,0-1,0 0,-1 0,1-1,0 0,-15-6,-65-38,79 41,8 4,0 1,0 0,0-1,1 1,-1-1,0 1,0-1,0 1,0-1,0 0,1 1,-1-1,0 0,1 0,-1 1,0-1,1 0,-1 0,1 0,-1 0,1 0,0 0,-1 0,1 0,0 0,0 0,-1 0,1 0,0-1,1 0,0 1,0 0,0-1,0 1,1 0,-1 0,0 0,1 0,-1 0,0 0,1 0,-1 0,1 1,-1-1,4 0,8-3,-1 0,1 2,19-3,244 3,-153 4,-111-2,0 1,0 0,0 1,1 0,-2 1,1 0,0 1,-1 0,1 1,11 7,-19-10,0 1,-1-1,1 1,-1 0,1 0,-1 0,0 1,0-1,0 1,0-1,-1 1,1 0,-1 0,0 0,-1 1,1-1,-1 0,1 1,-1-1,0 1,-1-1,1 1,-1-1,0 1,0 0,-1-1,1 1,-1-1,-2 7,-7 19,-2-1,0 0,-33 53,12-24,15-25,-135 241,143-259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17.03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456 1,'-1'16,"0"1,-2 0,0-1,0 0,-2 0,-12 30,-51 88,63-124,-4 4,-1 0,0 0,-1-1,0 0,-1-1,0 0,-1-1,0-1,-1 0,0-1,-1 0,0-1,0-1,-1 0,0-1,-29 7,41-13,1 1,0-1,0 0,0 0,0 0,0-1,-1 1,1-1,0 0,0 1,0-1,0-1,1 1,-1 0,0-1,0 1,1-1,-1 0,1 0,-1 0,1 0,0-1,0 1,0-1,0 1,0-1,1 1,-1-1,1 0,0 0,-1 0,0-5,-1-2,0 0,0 0,1 0,0 0,1 0,0-1,1 1,1-19,0 26,-1 0,1 0,0 0,1 0,-1 0,0 1,1-1,0 0,-1 1,1-1,0 1,0 0,1 0,-1-1,0 1,1 1,-1-1,1 0,0 1,-1-1,1 1,0 0,0 0,0 0,0 0,0 0,0 1,5-1,12-1,-1 1,0 0,30 4,-27-2,29 1,255-1,-304-1,0 0,0 0,0-1,1 1,-1 0,0-1,0 0,0 1,0-1,0 0,-1 0,1 0,0 0,0 0,0 0,-1-1,1 1,-1-1,1 1,-1-1,0 0,1 1,-1-1,0 0,2-3,-2 1,-1 0,1 0,-1 0,1 0,-1-1,0 1,-1 0,1 0,-1 0,0 0,0 0,-2-7,0 3,-1 0,1 0,-1 0,-1 0,1 1,-1-1,0 1,-1 0,0 1,0 0,0-1,-13-7,-36-9,40 18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18.06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1,'1'28,"1"1,2 0,0-1,2 0,1 0,17 43,-6-30,2-1,1 0,44 61,-4-23,5-2,2-4,89 75,14-8,-141-118,0-1,2-2,66 28,-75-36,-6-2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18.75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1,'0'15,"2"1,0-1,1 1,0-1,1 0,1 0,0 0,9 15,10 16,33 47,-20-36,-10-11,3-2,2-1,2-1,1-2,2-2,2-1,1-2,2-2,62 38,-65-47,1-2,1-2,85 29,-125-49,0 1,0-1,1 1,-1-1,0 0,0 0,1 0,-1 0,0 0,0 0,1 0,-1 0,0 0,0 0,0-1,1 1,-1-1,0 1,0-1,0 1,2-2,4-6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20.05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0 484,'96'-66,"87"-51,-163 103,274-203,-269 202,-14 8,-1 1,1-1,-2-1,1 0,10-11,-106 101,56-43,19-23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20.9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0,'3'2,"1"0,0-1,0 1,-1 0,1 1,-1-1,0 1,5 3,8 7,27 15,0 3,-2 1,-2 2,58 64,123 173,-149-178,45 52,91 123,-199-256,0-1,-2 1,1 1,-2-1,1 1,-2 0,0 1,0-1,-1 1,-1-1,0 1,-1 0,-1 0,0 0,-1-1,0 1,-1 0,-5 18,-36 269,44-281,3-8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21.77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1,'2'20,"1"0,1-1,1 1,1-1,0 0,2 0,11 22,-5-10,99 200,152 229,-149-266,-24-42,95 169,-156-260,-4 0,-1 2,23 94,-43-130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22.93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279 0,'-4'1,"-1"0,0 0,0 0,0 0,0 1,1 0,-1 0,1 0,-1 0,1 1,-5 4,-46 38,41-32,-3 3,1 0,1 1,1 0,-25 39,32-44,1 0,-1 0,2 1,0-1,1 1,0 1,1-1,0 1,-1 19,4-31,0 0,0 0,0 0,0 0,0 0,0 0,1 0,-1 0,1 0,0 0,0 0,-1 0,1 0,0 0,1-1,-1 1,0 0,0-1,1 1,-1-1,1 1,-1-1,1 0,0 1,-1-1,1 0,0 0,0 0,0-1,0 1,2 0,7 2,-1-2,1 1,0-1,0-1,12-1,25 3,66 21,130 17,-220-38,-12 0,0 0,0-2,0 1,0-1,0-1,0 0,16-4,-26 4,0-1,1 1,-1-1,0 0,0 0,0 1,0-1,0 0,-1-1,1 1,-1 0,1 0,-1-1,0 1,0-1,0 1,0-1,0 1,0-1,-1 0,1 0,-1 1,0-1,0 0,0 1,0-1,0 0,-1-2,-1-13,-1 1,-8-33,10 47,-5-12,0 0,-1 0,0 1,-1 0,-1 0,-1 1,0 0,-18-18,22 26,1 1,-1 0,-1 0,1 1,0-1,-1 2,0-1,0 1,0 0,-12-2,-74-7,50 8,-70-13,95 12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41.82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411 1612,'1'-4,"0"0,1 0,0 0,-1 0,1 0,0 1,1-1,-1 1,1-1,-1 1,1 0,0 0,5-4,3-4,94-100,-62 67,-1-1,-2-2,-2-2,32-54,-54 75,-1 0,-2 0,-1-1,-1-1,-1 0,9-52,-19 79,1 0,-1 0,0-1,1 1,-1 0,-1 0,1 0,-1-1,1 1,-1 0,0 0,0 0,0 0,0 0,-1 0,1 0,-1 1,0-1,0 0,0 1,0-1,0 1,0 0,-1 0,1 0,-1 0,1 0,-1 0,0 1,0-1,0 1,0 0,0 0,0 0,-5-1,-8 0,0 0,-1 0,1 2,-1 0,-27 4,12 1,-1 2,1 0,0 3,0 0,1 2,1 1,0 2,1 1,0 1,1 2,2 0,0 2,1 1,0 1,-24 31,25-26,1 2,1 1,2 0,1 1,2 2,1-1,2 2,1 0,1 1,2 0,2 0,2 1,-4 49,10-78,0 0,0 0,0 0,1 0,0 0,1 0,0 0,0 0,0-1,1 1,0-1,1 0,0 0,0 0,0 0,1-1,0 1,7 6,-5-7,1 0,0-1,1 0,-1 0,1-1,0 0,0 0,1-1,-1 0,0-1,1 0,0-1,-1 0,18 0,21-2,0-2,-1-2,1-2,-1-2,57-19,-22 0,-1-3,78-44,-59 22,-2-5,-3-4,-3-4,113-105,-152 120,-2-1,-3-3,-2-2,-3-1,-2-3,-3-1,56-126,-80 154,-2-2,-2 1,-1-2,-2 1,-1-1,1-63,-7 83,-1 0,-1 0,0 1,-1-1,-1 1,-1-1,-9-20,10 27,-1 0,-1 1,0-1,0 1,-1 1,0-1,0 1,-1 1,0-1,-1 1,1 1,-14-8,16 10,-1 0,0 1,0 0,0 0,0 1,-1 0,1 0,0 1,-1 0,0 0,1 0,-1 1,1 1,-1-1,1 1,-1 0,1 1,-1 0,1 0,0 0,0 1,0 0,0 1,0 0,1 0,-7 5,-4 5,0 0,1 2,1 0,1 0,0 1,1 1,-20 36,17-23,2 0,0 0,2 2,2-1,1 2,1-1,2 1,-3 64,8-78,1-1,1 0,0 1,2-1,0 0,1 0,1 0,1-1,1 0,0 0,1 0,1-1,1 0,0-1,2 0,-1-1,17 17,0-9,1-1,0-1,2-1,61 28,-50-27,-2 1,46 35,-73-47,-1 1,0 1,-1 0,-1 1,0 0,0 1,13 26,0 9,18 53,-27-64,18 75,5 13,-32-115,-1 1,2-1,0 0,0-1,1 1,0-1,1 0,8 8,-13-16,-1 0,0 0,1 0,-1-1,1 1,0-1,0 0,-1 0,1 0,0 0,0 0,0-1,0 1,0-1,0 0,0 0,4 0,0-1,0 0,1 0,-1-1,0 0,0-1,13-5,-7 1,-1 0,0-1,0 0,0-1,-1 0,18-20,-13 8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 13,'-19'-13,"30"40,170 250,-91-149,186 260,-255-361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25.2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0 602,'1'-3,"0"0,-1 1,1-1,0 1,0 0,1-1,-1 1,0 0,1-1,-1 1,1 0,0 0,0 0,0 1,0-1,3-2,38-25,-40 27,45-28,2 1,2 3,0 2,1 3,107-28,-121 39,50-19,25-6,-104 32,0-1,0 1,-1-2,1 1,-1-1,0-1,13-10,57-54,-10 7,-46 46,6-6,56-34,-82 56,-5 4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27.8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1 420,'8'-1,"1"0,-1 0,1-1,-1 0,1-1,-1 0,8-4,27-9,267-77,-216 63,283-101,-36 12,-340 119,6-2,0 0,-1 0,1 0,0 1,9 0,-2 2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28.71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0 202,'15'-3,"0"0,0 0,0-1,-1-1,1-1,-1 0,0-1,-1 0,14-10,27-12,-13 11,0 2,1 2,78-16,133-2,-230 31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30.7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250 631,'-1'-1,"0"1,0-1,0 1,0-1,0 1,0-1,0 0,0 1,1-1,-1 0,0 0,0 1,1-1,-1 0,0 0,1 0,-1 0,1 0,-1 0,1 0,0 0,-1 0,1 0,0 0,0-1,0-1,-5-37,5 35,-8-50,-2 0,-2 0,-3 2,-2 0,-2 0,-3 2,-44-76,63 120,-17-26,19 32,0 0,0-1,0 1,0 0,0-1,0 1,0 0,-1 0,1 0,0 0,-1 0,1 0,-1 1,1-1,-1 0,1 1,-3-2,3 3,0-1,1 1,-1-1,0 0,1 1,-1-1,1 1,-1-1,1 1,-1-1,1 1,-1 0,1-1,-1 1,1 0,0-1,0 1,-1 0,1-1,0 1,0 0,0 0,-1-1,1 1,0 0,0 0,0-1,0 1,1 0,-1 0,0-1,0 1,0 0,1-1,-1 1,1 1,7 30,-8-31,46 126,84 162,-100-230,2-1,43 58,-60-95,2 0,0-1,1-1,0-1,2-1,0 0,1-2,29 17,-41-27,0-1,1 0,0 0,0-1,0 0,0-1,0 0,1 0,14-1,-21-1,1 0,-1-1,0 1,1-1,-1 0,0 0,1-1,-1 1,0-1,0 0,0 0,0-1,0 1,-1-1,1 1,-1-1,0 0,1-1,-2 1,1 0,0-1,0 0,3-7,4-13,-1 0,-1 0,-1-1,6-37,-9 38,1 1,1-1,1 1,1 1,11-24,-18 45,0-1,0 1,0-1,1 1,-1 0,0-1,1 1,-1 0,1 0,-1 0,1 0,0 0,-1 1,1-1,0 0,0 1,-1-1,1 1,0 0,0-1,0 1,-1 0,1 0,0 0,0 1,0-1,0 0,-1 1,1-1,0 1,0-1,-1 1,1 0,0 0,-1 0,3 2,9 4,0 1,-1 1,17 14,-20-16,44 38,40 31,-91-74,0-1,-1 0,1 1,0-1,-1 0,1 0,0 0,0 0,0-1,0 1,0 0,0-1,0 1,0-1,1 0,-1 0,0 0,0 0,0 0,0 0,0-1,4 0,-4 0,-1-1,1 1,-1 0,1-1,-1 0,0 1,0-1,1 0,-1 0,0 0,-1 0,1 1,0-1,0-1,-1 1,1 0,-1 0,0-3,2-14,-2 0,0 0,-5-36,4 45,-4-20,-4-55,9 81,0 0,0 0,0 0,1 0,-1 1,1-1,0 0,0 0,0 1,1-1,-1 1,1-1,0 1,0-1,0 1,0 0,4-4,-3 6,-1-1,1 1,0-1,-1 1,1 0,0 0,0 1,0-1,0 0,0 1,0 0,0 0,0 0,0 0,0 0,0 0,0 1,0 0,0-1,0 1,-1 0,1 1,0-1,0 0,-1 1,5 2,9 7,0 0,29 26,-32-25,-8-8,58 46,-57-46,-1 0,2-1,-1 1,0-1,1-1,-1 1,1-1,13 3,-18-6,0 1,0 0,0 0,-1 0,1-1,0 1,0-1,0 0,-1 0,1 1,0-1,0 0,-1 0,1 0,-1-1,1 1,-1 0,0-1,1 1,-1 0,0-1,0 0,0 1,0-1,0 0,0 1,-1-1,2-3,3-9,-1 0,5-28,-4 14,33-177,-24 112,-14 90,1 0,0 0,-1 0,1 0,0 0,0 0,0 0,1 0,1-3,3 2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31.32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 0,'-4'0,"-2"0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32.21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176 241,'-79'-94,"63"76,4 6,1 0,0-1,1 0,1-1,0 0,-10-20,19 18,12 18,16 21,231 315,-148-183,-64-87,-29-40,1-1,1-1,27 28,-27-37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32.9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1 661,'0'-3,"1"1,-1 0,1 0,0 0,-1 0,1 0,0 0,0 0,1 0,-1 0,0 1,0-1,1 0,-1 1,4-3,33-26,-17 15,101-81,3 5,144-78,-257 162,311-196,-298 186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34.4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0 480,'8'-2,"0"0,0 0,0-1,0 0,-1 0,0-1,1 0,-1-1,-1 1,1-1,8-9,13-7,86-56,107-68,-188 127,-18 11,0-1,-1-1,0 0,15-14,-29 23,1 0,0-1,-1 1,1-1,-1 1,1 0,-1-1,1 1,-1-1,0 0,1 1,-1-1,1 1,-1-1,0 0,0 1,1-1,-1 1,0-1,0 0,0 1,0-1,0 0,0 0,0 1,0-1,0 0,0 1,0-1,0 0,0 1,0-1,-1 0,1 1,0-1,-1 1,1-1,0 0,-1 1,1-1,-1 1,1-1,-1 1,1-1,-1 1,1-1,-1 1,1 0,-1-1,0 1,1 0,-1 0,1-1,-1 1,0 0,-1 0,-48-10,36 8,-102-22,40 7,-134-13,365 32,72 3,-197-1,1 0,-1 2,0 1,0 1,37 16,-64-22,0-1,0 1,0-1,0 1,-1 0,1 0,0 0,-1 1,0-1,1 0,-1 1,0 0,0-1,-1 1,1 0,0 0,-1 0,0 0,0 0,0 1,0-1,0 0,-1 0,1 1,-1-1,0 0,0 1,0-1,0 0,-1 1,0 3,-4 11,0 1,-1-1,0 0,-14 25,4-8,-35 84,44-103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35.6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545 1,'-3'26,"0"-1,-2 1,-1-1,-1 0,-1 0,-16 32,-2 12,12-28,-3 12,-3 0,-1-1,-52 86,71-133,-1 0,0-1,-1 0,1 0,-1 0,0 0,0-1,0 1,0-1,-1 0,1 0,-1-1,0 1,-9 3,11-6,-1 1,0-1,0 0,0 0,1 0,-1-1,0 1,0-1,1 0,-1 0,0 0,1-1,-1 1,1-1,0 0,-1 0,1 0,0 0,0-1,0 1,-3-4,-14-14,0 0,1-2,2 0,0-1,1-1,1 0,2-1,-15-35,27 58,0 0,1 1,-1-1,1 0,0 1,-1-1,1 0,0 0,0 1,0-1,0 0,0 0,0 1,1-1,-1 0,1 1,-1-1,1 0,0 1,-1-1,1 1,0-1,0 1,0-1,0 1,0 0,0-1,1 1,-1 0,0 0,1 0,-1 0,1 0,-1 0,1 0,-1 0,1 1,0-1,-1 1,1-1,0 1,-1 0,1 0,0-1,2 1,13-1,-1 0,1 1,32 3,-24-1,9 1,0 1,0 1,-1 2,1 1,-2 2,1 1,39 20,-61-26,0-1,0 0,1 0,-1-1,1 0,23 1,-32-3,0-1,-1 0,1 0,0 0,0 0,-1-1,1 1,0-1,-1 0,1 1,-1-1,1 0,-1-1,1 1,-1 0,0-1,1 1,-1-1,0 0,0 0,0 0,0 0,-1 0,1 0,0 0,-1 0,0-1,1 1,-1-1,0 1,0-1,-1 1,1-1,0 0,0-3,2-36,-1-1,-5-57,-1 23,4 47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42.71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134 0,'-14'16,"0"1,0 0,2 1,0 1,1 0,1 0,1 1,-10 30,15-35,0-1,0 1,2 0,0 0,1 0,0 0,1 0,1 0,0 0,1-1,0 1,2 0,5 17,-5-25,-1 0,2 1,-1-1,1-1,0 1,0-1,1 0,-1 0,2 0,-1-1,0 0,1 0,0-1,0 0,1 0,-1 0,9 2,2 0,0 0,1-1,0-1,0-1,0 0,25-1,-41-2,-1 0,0-1,1 1,-1-1,0 1,1-1,-1 0,0 0,0 0,0 0,1 0,-1 0,0-1,-1 1,1-1,0 1,0-1,-1 0,1 0,-1 0,1 0,-1 0,0 0,0 0,0 0,0 0,0-1,0 1,-1 0,1-1,-1 1,1 0,-1-1,0 1,0-5,0-10,0 0,-1 0,-6-30,6 44,-21-83,15 64,1 0,1 0,-2-25,7 46,0 0,0 1,0-1,0 0,0 1,0-1,0 0,0 1,0-1,0 0,0 1,0-1,1 0,-1 1,0-1,0 0,1 1,-1-1,0 1,1-1,-1 0,1 1,-1-1,1 1,-1 0,1-1,-1 1,1-1,-1 1,1 0,0-1,-1 1,1 0,-1 0,1-1,0 1,-1 0,1 0,0 0,-1 0,1 0,0 0,-1 0,1 0,0 0,-1 0,1 0,0 0,-1 1,1-1,0 0,-1 0,1 1,0-1,-1 0,1 1,-1-1,1 1,44 26,-41-24,85 69,-3 3,118 133,-144-143,243 269,310 448,-574-728,120 183,-137-200,-2 1,-2 1,-1 1,17 61,-32-94,0-1,0 1,-1-1,0 1,0 0,0-1,-1 1,0 0,-1 0,1-1,-1 1,-1 0,1-1,-1 1,0-1,-1 0,1 1,-1-1,0 0,-1-1,0 1,1 0,-2-1,1 0,-1 0,-10 8,-8 3,-1-1,0-1,-1-2,-1 0,-47 14,25-13,0-1,-71 7,83-16,0-2,0-1,0-2,0-2,0-1,1-2,0-1,0-2,1-1,0-1,1-3,0 0,1-2,1-2,1 0,-46-40,41 28,1-2,2-1,1-1,2-2,1-1,2-2,2 0,2-1,1-2,3 0,1-1,-15-63,15 32,4-1,3-1,0-110,11 131,2 0,2-1,3 2,3-1,24-75,-28 111,1 1,0 0,2 0,0 1,1 1,1 0,1 0,0 1,1 1,18-16,-8 12,0 1,1 1,1 1,0 2,1 0,38-12,8 2,-7 6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41.36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1,'0'54,"6"256,-1-229,30 145,-14-137,4-2,61 139,-57-165,2-1,3-2,2-1,58 67,-89-116,1-1,0 0,1 0,0-1,0 1,0-2,1 1,0-1,0 0,0 0,1-1,10 3,2-2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42.01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0,'7'9,"0"0,0 1,-1 0,0 0,8 21,3 5,269 405,-162-236,-109-187,0-4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43.25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1 298,'4'-4,"6"-2,6-3,3-2,8-6,4 0,9-3,6-1,0-1,0 2,2 1,0 0,-3 2,-5 0,-5-1,-9-2,-8-2,-8 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43.78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0 125,'5'0,"9"0,3-4,2-6,7-5,3-5,2 1,-2 0,0-1,-6 3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44.71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55 53,'-1'12,"-1"-1,0 0,-1 0,0 0,0 0,-7 13,-11 45,19-59,0 5,-1 0,2-1,0 1,2 27,-1-40,0 1,0 0,1-1,-1 1,1-1,0 1,0-1,0 1,0-1,0 0,1 1,-1-1,0 0,1 0,0 0,0 0,-1 0,1 0,0-1,1 1,-1-1,0 1,0-1,1 0,-1 1,0-2,1 1,-1 0,1 0,0-1,-1 1,1-1,4 0,12 0,-1-1,1 0,0-2,-1 0,22-7,92-36,-43 14,-53 22,35-12,-66 20,0 0,-1 0,1 0,-1-1,0 1,1-1,-1 0,0-1,-1 1,1-1,3-4,-6 5,0 0,0 1,0-1,0 0,0 0,-1 0,1 0,-1 0,0 0,0 0,0 0,0 0,-1 0,1 0,-1 0,0 1,1-1,-2 0,1 0,0 0,0 1,-1-1,1 1,-1-1,0 1,-4-5,-4-5,-2-1,1 1,-20-14,20 17,-1 2,0 0,0 0,0 1,-1 0,0 1,0 1,-1 0,-23-4,-1 3,0 2,-50 2,62 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45.45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0,'8'1,"-1"0,1 1,0 0,0 0,-1 0,1 1,-1 0,0 1,0-1,0 1,-1 1,1-1,-1 1,0 1,6 5,14 16,43 58,-41-48,-4-8,221 293,-205-264,-3 3,-2 0,43 112,-70-152,-1 0,-1 1,-2 0,0 0,-1 1,-1-1,-1 30,-2-30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46.31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0 767,'75'-67,"129"-90,-159 124,739-459,-754 474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46.90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1 452,'5'-1,"0"-1,1 1,-1-1,0 0,0-1,0 1,-1-1,1 0,4-4,15-7,-21 12,118-57,-3-6,138-101,-234 149,74-61,-73 54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52.23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1320 1,'-68'154,"-2"6,-292 472,352-615,-87 124,88-130,-1 0,1 0,-2-1,1 0,-1-1,-1 0,0-1,0-1,-20 10,28-15,-1-1,0 0,1 0,-1 0,0 0,0-1,0 0,1 0,-1 0,0-1,0 1,0-1,1 0,-1-1,0 1,-8-5,-2-2,0-1,0-1,-19-15,3 1,-42-28,2-3,3-4,-89-96,156 154,-1-1,1 1,-1-1,1 1,0-1,0 0,0 1,0-1,0 0,0 0,0 1,1-1,-1 0,1 0,-1 0,1 0,0 0,0 0,0 0,0 0,0 0,0 0,0 0,1 0,-1 0,1 0,-1 0,1 0,0 0,1-2,2-1,0 0,1 1,-1 0,1-1,0 1,0 1,1-1,9-4,47-25,1 3,2 3,1 2,1 4,1 2,0 3,1 4,1 2,0 3,71 3,-93 8,0 2,0 3,0 1,74 27,-77-21,1-3,1-1,-1-3,89 7,-132-16,0 0,0 0,0 0,0 0,0 0,0-1,0 1,0-1,0 0,0 0,-1 0,1 0,0-1,-1 1,1-1,3-2,-5 2,-1 1,1-1,0 1,-1-1,1 0,-1 1,1-1,-1 0,0 1,1-1,-1 0,0 0,0 1,0-1,-1 0,1 0,0 1,-1-1,1 0,-1 1,1-1,-1 1,0-1,0 0,0 1,0 0,0-1,0 1,-2-2,-39-57,-30-48,56 81,-21-36,2-1,-29-77,56 115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53.03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1 384,'0'-3,"1"0,0 0,-1 0,1 1,0-1,0 1,1-1,-1 1,1-1,-1 1,1 0,0-1,0 1,4-4,35-27,-33 26,131-80,-59 35,-18 13,84-70,-131 95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43.64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174 0,'-1'4,"-1"0,1 0,0-1,-1 1,0 0,0-1,0 0,0 1,-1-1,1 0,-1 0,0 0,-3 2,-8 10,-2 5,1 1,1 1,0 0,2 1,1 0,0 1,-10 38,17-48,1 1,0-1,1 1,1 0,0 0,1 0,1 0,0 0,1 0,0 0,2 0,-1-1,2 1,8 18,0-10,0 0,2-1,1-1,0-1,2 0,0-1,1 0,1-2,1 0,31 18,29 14,134 58,-136-70,-32-16,-11-5,41 24,-69-35,1 0,-2 1,1 0,-1 0,1 1,-2-1,1 2,-1-1,0 1,6 10,-11-15,0 0,0 1,0-1,0 0,-1 1,0-1,1 0,-1 1,0-1,0 1,-1-1,1 0,-1 1,0-1,0 0,0 1,0-1,0 0,-1 0,1 0,-1 0,0 0,-3 3,-6 9,-1 0,-1-1,-15 13,10-10,-51 48,-3-2,-93 62,101-88,61-35,0-1,-1 1,1-1,-1 0,0 0,1 0,-1 0,0-1,0 0,1 1,-1-1,0 0,0-1,1 1,-1-1,-6-1,-4-7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54.4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32 307,'1'7,"-1"0,2 0,-1-1,1 1,0-1,0 1,1-1,0 1,0-1,0 0,1-1,0 1,0-1,1 1,-1-1,1 0,0-1,0 1,1-1,-1 0,1 0,11 4,12 7,1-1,1-2,43 12,-71-23,26 7,0-1,1-1,0-1,0-1,0-2,0-2,36-3,-62 3,-1 0,0-1,0 0,0 0,0 0,0 0,0 0,0-1,0 1,0-1,0 0,-1 0,1 0,-1 0,0 0,1-1,-1 1,0-1,2-3,-1 0,0 0,0 0,-1 0,0-1,0 1,-1 0,0-1,0 1,0-9,-1-7,-1-1,-1 0,-1 1,-9-35,8 41,-2-1,0 1,0 0,-2 1,0 0,-1 0,0 0,-1 1,-1 1,0 0,-1 0,0 1,-1 0,-27-18,30 23,-1 1,-1 0,1 1,-1 0,0 0,0 1,0 1,0 0,-1 1,1 0,-1 1,0 0,0 1,1 1,-1 0,1 1,-1 0,1 0,-1 2,-21 8,22-6,0 0,0 1,1 1,0 0,1 0,0 1,0 1,0 0,2 0,-1 0,-10 18,6-11,-9 9,10-16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56.1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13 525,'-1'0,"1"0,-1-1,0 1,1 0,-1 0,1 0,-1-1,1 1,-1 0,0-1,1 1,-1 0,1-1,0 1,-1-1,1 1,-1-1,1 1,0-1,-1 1,1-1,0 1,-1-1,1 1,0-1,0 0,0 1,-1-1,1 1,0-1,0 0,0 1,0-1,0 1,0-1,0 0,1 1,-1-1,0 0,0 1,0-1,0 1,1-1,-1 1,0-1,1 1,-1-1,1 0,16-31,4 8,2 2,0 0,2 2,46-30,-42 30,50-36,217-159,-287 208,-5 4,0-1,0 1,0 0,0 0,0 0,1 1,0 0,-1-1,1 2,0-1,0 0,5 0,-6 4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56.80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0 416,'13'-11,"0"0,0 1,17-10,10-7,25-16,1 3,2 3,88-34,-47 21,86-33,-169 71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7:58.27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405 1,'13'269,"0"-24,-12-195,-1 65,-1-102,-1-1,0 0,0 1,-1-1,-1 0,-10 21,13-30,0-1,0 1,-1-1,1 1,-1-1,0 0,1 0,-1 0,0 0,0 0,-1 0,1 0,0-1,-1 1,1-1,-1 0,1 1,-1-1,1 0,-1-1,-5 2,3-2,0 0,1 0,-1-1,0 1,1-1,-1-1,0 1,1 0,-1-1,1 0,-8-5,-4-3,1-1,0-1,0 0,2-1,-19-22,19 21,-90-119,93 118,1 0,0-1,1 0,1 0,0-1,1 0,-4-20,9 34,1 1,-1-1,1 1,0-1,0 1,0-1,0 1,0-1,1 1,-1-1,1 1,-1-1,1 1,0-1,0 1,0 0,0 0,1 0,-1-1,1 1,-1 0,1 1,-1-1,1 0,0 0,0 1,0-1,0 1,0-1,1 1,-1 0,0 0,0 0,1 0,-1 1,1-1,-1 0,1 1,-1 0,1 0,2 0,13-2,0 2,0 0,0 1,26 6,22 7,-1 3,118 48,-44-13,347 89,-474-138,0 0,1-2,-1 1,26-2,-36 0,0 0,-1 0,1-1,0 1,0-1,0 1,-1-1,1 0,0 1,0-1,-1 0,1 0,-1 0,1 0,-1-1,1 1,1-2,-2 1,-1 0,1 1,-1-1,1 0,-1 0,1 0,-1 0,0 0,0 1,0-1,0 0,0 0,-1 0,1 0,-1 0,1 1,-1-1,1 0,-1 0,0 1,-1-4,-7-10,0 0,0 0,-1 1,-1 0,-23-22,-72-57,91 81,1 0,-78-63,-108-67,196 138,-1 1,0 0,0 1,0 0,0-1,-1 1,1 1,-1-1,1 1,-1 0,0 1,1-1,-1 1,0 0,1 0,-1 1,0 0,1 0,-1 0,1 0,-1 1,1 0,-10 5,-1 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02.65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0 273,'2'3,"0"-1,0 1,0-1,0 0,1 1,-1-1,0 0,1 0,0-1,-1 1,1-1,5 3,2 2,22 17,-2 1,-1 2,-1 1,-1 1,-2 1,-1 1,-1 1,-1 2,-2 0,17 38,-16-25,-2 0,-3 1,-1 1,-2 1,-2 0,-3 0,3 67,-11-114,0 1,0-1,0 0,0 1,1-1,-1 0,0 0,1 1,0-1,0 0,1 4,-1-6,-1 0,1 0,-1 0,1 0,-1-1,1 1,-1 0,1 0,-1 0,1-1,-1 1,0 0,1-1,-1 1,1 0,-1-1,0 1,0-1,1 1,-1 0,0-1,1 1,-1-1,0 1,0-1,0 1,0-1,0 1,1-1,-1 0,18-59,95-402,-71 291,-15 69,26-203,-54 277,1 28,0 0,0 0,-1 0,1-1,0 1,0 0,0 0,0-1,0 1,0 0,0 0,0 0,-1-1,1 1,0 0,0 0,0 0,0 0,0-1,-1 1,1 0,0 0,0 0,0 0,-1 0,1 0,0 0,0-1,-1 1,1 0,0 0,0 0,-1 0,1 0,0 0,0 0,0 0,-1 0,1 0,0 0,0 1,-1-1,1 0,0 0,-3 2,1 0,1 1,-1-1,0 0,1 1,-1 0,1-1,0 1,-1 0,1-1,1 1,-2 6,-22 92,5 1,5 1,4 0,6 191,4-290,0 1,0-1,1 0,-1 1,1-1,0 0,1 0,-1 0,1 0,-1 0,1 0,1 0,-1 0,0-1,1 1,3 3,-2-5,-1 1,1-1,0 0,1 0,-1-1,0 1,0-1,1 0,-1 0,1 0,-1-1,1 0,-1 1,1-2,4 1,67-4,-53 3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03.12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1,'0'57,"9"297,-4-298,3 0,2-1,2-1,25 68,-32-109,0-1,0 0,1-1,1 1,0-1,10 12,-14-19,1 0,0-1,0 1,0-1,0 0,0 0,1 0,-1-1,1 1,0-1,0 0,0 0,0-1,0 0,0 0,0 0,1 0,4-1,12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03.61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0,'1'12,"0"-1,1 0,0 0,1 0,0-1,1 1,0-1,0 0,8 12,10 16,28 33,-30-43,93 124,177 182,-286-330,-1 0,2 0,-1 0,0 0,1-1,0 0,-1 0,1 0,0-1,9 4,3-3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04.14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0 300,'2'-3,"0"1,0-1,0 1,0-1,1 1,-1 0,1 0,-1 0,1 0,0 1,0-1,4-1,3-3,67-40,1 3,2 4,2 3,102-30,-97 37,-65 23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04.69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1,'16'0,"-1"2,0 0,0 1,0 0,0 1,14 7,87 40,-73-29,126 64,234 160,-378-230,-1 1,0 2,33 33,-50-45,-1 1,-1-1,1 1,-1 0,0 0,-1 0,0 1,0-1,-1 1,0 0,-1 0,0 1,0-1,-1 0,0 14,-3 10,-3-1,-1-1,-1 1,-1-1,-2 0,-1-1,-17 32,-12 40,-30 70,58-147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05.55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0,'10'1,"1"0,-1 1,0 0,0 0,0 1,-1 1,1-1,-1 1,0 1,0 0,0 0,0 1,-1 0,0 1,0-1,7 10,13 15,-1 1,38 59,-35-47,309 503,-279-443,124 243,-163-304,10 15,-26-43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44.06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1,'4'0,"6"0,5 0,5 4,11 6,5 1,5 3,4 4,3-2,-2-4,-6 6,-4-1,-9 1,-4 1,-7-1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06.46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0,'3'3,"0"-1,-1 1,1 0,-1-1,0 1,0 0,0 0,0 1,0-1,0 0,-1 1,0-1,2 6,3 5,355 744,-354-743,136 316,-132-308,-2-8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07.60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0 105,'1'-3,"0"1,-1-1,1 1,0 0,0-1,1 1,-1 0,0 0,1 0,-1 0,1 0,0 0,0 0,0 0,0 1,3-3,38-24,-40 26,9-4,0 0,1 1,0 1,0 0,0 0,0 2,1-1,-1 2,1 0,0 0,-1 2,1-1,-1 2,1 0,-1 0,14 5,-18-5,0 1,0 0,0 1,0 0,0 1,-1-1,1 2,-1-1,-1 1,1 0,-1 1,0-1,-1 1,1 1,-1 0,-1-1,1 2,-2-1,1 1,-1-1,0 1,5 19,-5-7,0 0,-1 0,-1 0,-1 1,-2-1,1 1,-2-1,-1 0,-1 0,-1 0,0 0,-2-1,0 0,-1 0,-2-1,1 0,-2 0,-1-1,0-1,-1 0,-1 0,-23 20,24-28,12-14,19-21,78-70,5 4,146-102,-238 187,-1 2,1-1,0 1,0 1,0-1,1 2,0-1,0 1,15-2,-4 3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08.9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386 834,'-20'0,"3"0,-1 0,1 1,-21 4,31-3,1 0,0 0,0 0,0 1,0-1,0 2,0-1,1 0,0 1,-1 0,2 1,-7 5,-7 11,1 1,1 1,1 0,1 1,1 1,-13 36,10-17,1 1,3 0,-6 48,12-56,1 1,2-1,1 1,3 0,1 0,9 51,-9-83,0 0,0-1,1 0,0 1,0-1,0 0,0-1,1 1,0 0,0-1,0 0,0 0,1 0,0-1,0 1,0-1,0 0,6 2,-9-4,1 1,0-1,0 0,0 0,0 0,0-1,0 1,0-1,0 1,0-1,0 0,1 0,-1 0,0-1,0 1,0-1,0 0,0 0,0 0,0 0,0 0,-1 0,1-1,0 0,-1 1,1-1,-1 0,0 0,1 0,-1-1,0 1,0 0,0-1,-1 0,2-2,8-21,-2 1,-2-2,0 1,-1-1,-2 0,2-50,-2 32,4-47,-4-1,-4 0,-15-111,5 136,-3 0,-3 1,-2 1,-4 0,-30-62,16 47,35 80,1 0,-1 0,1 1,-1-1,1 0,0 0,-1 0,1 0,0 0,0 0,0 0,0 0,0 0,0 0,0 1,0-1,0 0,0 0,1 0,-1-1,14 3,22 23,55 62,132 160,-165-178,96 120,53 59,-155-189,4-3,66 51,-118-103,0 0,0 0,0 0,0-1,0 0,0 1,1-2,-1 1,1 0,-1-1,1 0,0 0,-1 0,11 0,-13-2,1 0,0 0,-1 0,1 0,-1 0,1 0,-1 0,0-1,1 0,-1 1,0-1,0 0,0 0,0 0,-1 0,1 0,0 0,-1-1,0 1,1-1,-1 1,0-1,0 1,0-1,-1 1,1-1,0-5,6-35,-2 0,-2-1,-2 0,-5-52,2 27,-7-76,-6 0,-56-236,56 322,-30-83,38 124,-1 1,-1-1,0 1,-1 1,-1 0,0 0,-1 1,-24-23,33 35,0 1,0-1,0 1,-1 0,1 0,0 0,-1 1,0-1,1 1,-1 0,0 0,0 0,1 0,-6 0,8 1,-1 1,0-1,1 0,-1 1,1-1,-1 1,1 0,-1-1,1 1,-1 0,1 0,0 0,-1 0,1 0,0 0,0 0,0 1,0-1,0 0,0 1,0-1,0 1,0-1,1 1,-1-1,1 1,-1-1,1 1,0 0,-1-1,1 1,0-1,0 1,0 0,1 2,-1 8,0-1,1 1,1-1,0 1,1-1,7 22,35 69,-24-57,3 4,2-1,2-1,2-1,2-2,2-2,2 0,2-3,1-1,2-2,1-1,53 31,-59-41,109 68,-125-82,0 0,1-2,1 0,-1-1,29 5,-27-11,-6-4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09.58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786 0,'-34'1,"1"2,-1 1,1 2,0 1,1 1,-36 15,-180 91,153-67,-58 32,131-70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8:35.67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284 1205,'-1'-4,"0"0,-1 0,1 0,-1 0,0 0,0 0,0 0,-1 1,1-1,-1 1,0 0,-5-5,7 8,0 0,0 1,0-1,0 1,1-1,-1 1,0-1,0 1,1-1,-1 1,1 0,-1 0,0-1,1 1,-1 0,1 0,0 0,-1-1,1 1,0 0,-1 0,1 0,0 0,0 0,0 0,0 0,0 0,0-1,0 1,0 0,0 1,-2 37,6 31,2 1,27 112,-19-112,94 437,42 237,-143-675,-6-50,1 1,7 33,-9-54,0-1,0 1,0 0,0-1,1 1,-1 0,0-1,0 1,0 0,0-1,1 1,-1 0,0-1,0 1,1 0,-1 0,0-1,0 1,1 0,-1 0,0 0,1-1,-1 1,0 0,1 0,-1 0,0 0,1 0,-1 0,1 0,-1 0,0-1,1 1,-1 1,0-1,1 0,-1 0,0 0,1 0,-1 0,0 0,1 0,-1 0,0 1,1-1,-1 0,0 0,1 0,-1 1,0-1,1 0,-1 0,0 1,0-1,0 0,1 1,-1-1,0 0,0 1,0-1,0 0,1 1,-1-1,0 0,0 1,0-1,0 1,13-30,-4-1,-1 0,-2-1,-1 0,-1 0,-2 0,-2-50,-30-190,23 226,-177-789,-70 17,242 780,-29-81,-37-128,69 211,2 0,2-1,1 1,2-1,2-39,1 70,0 0,0 0,0 0,1 0,0 0,0 0,0 1,0-1,1 1,-1-1,1 1,1 0,-1 0,0 1,1-1,0 0,0 1,0 0,0 0,0 0,1 1,-1 0,1-1,0 1,-1 1,1-1,9-1,0 0,2 0,-1 1,0 0,0 1,0 1,1 0,-1 1,21 5,-10 1,0 1,0 1,0 1,-2 2,1 1,-1 0,-1 2,-1 0,37 34,-26-18,0 2,-2 2,-2 0,49 79,-71-103,-1 1,0 0,-1 0,0 0,-1 1,0 0,-1-1,3 19,-6-21,0 0,0 0,-1 0,0 0,-1 0,0 0,0-1,-1 1,0-1,-1 0,-8 16,-72 113,-175 216,187-260,55-71,4-5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8:36.20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1 256,'54'-15,"666"-100,-453 76,-189 27,300-41,0 32,-372 21,-5 0,1 0,-1 0,0 0,0 0,1 0,-1 0,0 0,1 0,-1 0,0 1,0-1,0 0,1 1,-1-1,0 1,0 0,0-1,2 2,-2 5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8:36.92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98,'8'-1,"0"0,0 0,0-1,-1-1,1 1,8-5,29-8,48 1,169-4,-175 15,185-6,188-10,-445 17,1 2,28 1,-22 4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8:39.81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2433,'1'-4,"1"0,-1 0,1-1,0 1,0 0,0 0,1 1,-1-1,6-6,8-13,103-184,87-166,-135 218,58-180,-98 235,-5-1,-4-2,9-109,-30 204,7-75,-3-1,-8-128,1 190,-1 0,0 0,-2 1,0-1,-2 1,0 1,-1-1,-1 1,-1 0,-1 1,-1 0,0 1,-1 1,-29-30,-8 7,46 38,0-1,0 1,0 0,0 0,0 0,0 1,-1 0,1-1,0 1,-1 1,-6-1,9 1,1 0,-1 1,1-1,-1 1,1 0,-1 0,1-1,0 1,-1 0,1 0,0 0,0 0,-1 0,1 1,0-1,0 0,0 0,1 1,-1-1,0 1,0-1,1 1,-1-1,1 1,-1-1,1 1,0-1,-1 1,1 2,-3 59,3-49,2 126,36 240,59 135,19-52,-85-366,4-2,80 154,-110-239,1-1,0 0,1-1,-1 1,1-1,1 0,0-1,0 0,0 0,17 10,-20-15,-1 1,1-1,0 0,0-1,1 1,-1-1,0 0,0 0,1 0,-1-1,0 0,1 0,-1 0,0-1,1 0,-1 0,0 0,0-1,0 1,0-1,0-1,0 1,5-4,49-32,-28 17,47-24,-74 44,0-1,1-1,-2 1,1 0,0-1,0 0,-1 0,0 0,1 0,-1-1,0 1,-1-1,4-5,-3 2,0-1,-1 1,0 0,0-1,0 1,-1-1,0-7,-1 13,0 0,0 1,0-1,0 1,0-1,0 0,1 1,-1-1,1 1,-1-1,1 1,0-1,-1 1,1-1,0 1,0 0,0-1,0 1,0 0,0 0,0 0,1 0,-1 0,0 0,3-1,-2 2,0 0,-1 0,1 0,0 0,0 0,-1 1,1-1,0 1,-1-1,1 1,-1 0,1 0,-1 0,1 0,-1 0,0 0,1 0,-1 0,0 0,0 1,0-1,0 0,0 1,1 1,24 36,-2 1,-1 2,32 85,24 45,-66-148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8:40.16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11,'0'-4,"0"-2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8:41.20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0 355,'193'166,"-130"-100,-2 3,64 97,-123-163,-1-1,1 1,0-1,-1 1,2-1,-1 0,0 0,0 1,0-2,1 1,-1 0,4 1,-6-3,1 0,-1 0,0 0,1 0,-1 0,0 0,1 0,-1 0,0 0,1 0,-1 0,0-1,1 1,-1 0,0 0,1 0,-1 0,0-1,0 1,1 0,-1 0,0-1,0 1,0 0,1-1,-1 1,0 0,0-1,0 1,0 0,0-1,1 1,1-27,-18-131,8 103,0-61,7 100,2-1,0 1,1 0,1 0,0 0,1 0,1 0,8-17,-10 26,0 1,0-1,1 1,0 0,0 0,1 1,0-1,0 1,0 0,1 1,-1-1,1 1,0 0,13-6,-11 6,1 2,0-1,0 1,1 0,-1 1,0 0,1 0,-1 1,0 0,13 2,3 3,0 1,0 1,-1 1,0 1,0 1,-1 1,31 20,-7-2,-3 2,0 1,-2 3,-2 1,-1 2,58 74,-77-71,-19-35,1-1,0 0,0 0,1 0,0-1,0 1,0-1,4 6,-5-11,-1-1,0 1,0-1,0 1,0-1,0 0,0 1,0-1,-1 0,1 0,-1 1,1-1,-1 0,1-4,-1 5,23-105,20-70,-28 127,2 1,3 1,1 0,3 1,49-72,-70 114,0 0,0 0,0 1,1-1,0 1,-1-1,1 1,0 0,1 1,-1-1,0 1,1 0,-1 0,1 0,0 0,0 1,-1 0,8-1,-4 2,-1 1,1-1,-1 1,1 1,-1 0,1 0,-1 0,0 1,0 0,0 0,9 7,45 30,-3 3,-1 3,-2 2,82 93,-103-95,-26-28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6:53.78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1 577,'6'-6,"0"2,0-1,1 1,-1 0,1 0,0 1,0-1,0 2,1-1,8-1,77-11,-43 13,-1 2,0 2,1 2,-1 2,-1 2,0 2,0 3,-1 1,67 31,-11 4,-3 3,-2 5,92 71,29 46,-190-146,-1 0,-1 2,-1 1,40 65,-61-88,0 0,-1 1,0-1,-1 1,0 0,0 0,-1 0,0 0,-1 1,1-1,-2 1,0 14,-1-18,-1 1,1-1,-1 0,0 0,-1 1,1-1,-1-1,-1 1,1 0,-1-1,0 0,0 0,0 0,-1 0,0-1,0 1,0-1,-10 6,-8 3,0-1,-1-1,-1-1,1-1,-2-2,1 0,-28 3,4-3,-1-2,-89-2,108-5,0 0,0-2,1-2,-1-1,1-1,1-1,0-2,-28-14,39 16,0-2,1 0,0-1,1-1,1 0,0-1,0-1,2 0,0-1,1 0,0-1,1-1,-9-20,4-1,1-2,2 0,1-1,3 0,1-1,3 0,1 0,2-62,7 2,5 0,31-138,-32 197,1-10,35-105,-41 146,1 1,0 0,1 0,0 0,1 1,1 0,-1 0,2 1,0 0,0 0,0 1,1 1,21-15,-20 18,0 1,0 0,1 0,-1 1,1 1,0 0,-1 0,1 2,0-1,0 1,0 1,0 0,0 1,0 0,14 5,17 6,-1 2,67 33,34 30,-4 7,142 112,-2 0,-207-148,-3 4,-1 2,-4 4,-2 2,86 110,-117-129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45.31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180 0,'-3'1,"0"0,0 0,1 0,-1 0,0 0,1 1,-1-1,0 1,1 0,0-1,-1 1,1 0,0 0,0 1,0-1,0 0,-1 4,-29 45,13-11,2 0,2 1,-17 67,26-78,0 0,2 0,2 1,0 0,6 60,-3-87,-1 1,1 0,0 0,0-1,1 1,0-1,0 1,0-1,0 0,0 0,1 0,6 7,-7-9,0 0,0 0,0-1,1 1,-1-1,1 0,-1 0,1 0,-1 0,1 0,0 0,-1-1,1 1,0-1,-1 0,1 0,0 0,0 0,-1 0,1-1,0 1,-1-1,6-1,-3 0,0 1,0 0,0 1,0-1,1 1,-1 0,0 0,0 1,0 0,1-1,-1 2,0-1,0 1,7 3,4 3,1 1,27 21,-26-17,1073 874,-1080-877,174 168,-154-144,-1 0,-2 2,36 60,-60-91,-1 1,0 0,0 1,-1-1,1 0,-1 1,-1-1,1 1,-1 0,0-1,-1 1,1 0,-2 11,0-13,-1-1,1 0,-1 0,0 0,0 0,0 0,0 0,-1 0,0-1,1 0,-1 1,0-1,-1 0,1 0,-1 0,1-1,-1 0,0 1,0-1,0 0,-7 2,-16 6,0-2,0-1,-1-1,0-1,0-1,-1-2,-37-1,18-4,1-1,0-2,-75-20,79 14,1-2,1-2,0-2,1-1,1-2,-71-51,91 57,0-1,1 0,1-1,1-1,1-1,0 0,1-1,1 0,1-1,1-1,1 0,1 0,0-1,-6-31,9 20,0 0,3-1,1 0,1 0,2 0,9-56,-7 74,1 1,1-1,0 1,2 0,-1 0,16-25,-15 32,-1 0,1 0,0 0,1 1,0 1,0-1,1 1,0 1,0-1,1 1,12-5,-11 6,1 1,-1 0,1 0,0 2,0-1,0 1,0 1,1 0,-1 1,0 1,0 0,1 0,-1 1,19 6,-16-3,1 0,-2 2,1 0,-1 0,0 2,0 0,-1 0,0 1,-1 1,16 16,16 26,-27-32,1 0,32 28,-50-48,0-1,1 1,-1-1,1 1,-1-1,1 1,-1-1,1 1,-1-1,1 0,0 1,-1-1,1 0,-1 1,1-1,0 0,-1 0,1 0,0 1,0-1,-1 0,1 0,0 0,-1 0,1 0,0-1,-1 1,1 0,0 0,-1 0,1 0,0-1,-1 1,1 0,0-1,-1 1,1 0,-1-1,1 1,-1-1,1 1,-1-1,1 1,-1-1,1 0,-1 1,0-1,1 1,-1-1,0 0,0 1,1-1,-1 0,0 1,0-1,0 0,0 1,0-1,0 0,0 0,0 1,0-2,-1-48,-10-19,-4 1,-33-97,-10-41,45 149,4 21,1 0,2 0,2 0,-1-53,5 87,0 0,1-1,-1 1,0 0,1 0,-1 0,1 0,0 0,-1 0,1 0,0 0,0 1,0-1,1 0,-1 0,0 1,1-1,-1 1,1-1,-1 1,1 0,0-1,0 1,3-2,0 2,0-1,-1 1,1 0,0 1,0-1,0 1,0 0,0 0,0 0,7 2,10 3,-1 0,0 1,36 16,-4 4,-1 3,-1 1,-2 3,-1 2,74 71,189 229,-305-329,34 41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8:41.86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1,'4'0,"2"8,8 12,6 11,12 13,10 16,10 15,10 21,6 19,0 16,-2 2,-4 1,-9-14,-4-19,-11-19,-7-18,-10-16,-7-16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8:42.65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0 349,'102'-48,"207"-67,119 5,-81 53,-282 42,-50 11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8:43.72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1 499,'167'-8,"177"-30,-192 18,348-71,-411 72,-29 7,88-7,-173 15,1-2,1-1,-1 0,-37-20,-8 0,-412-128,473 153,0-1,0 0,0-1,0 0,1 0,-8-6,15 10,-1-1,1 1,-1 0,1 0,-1-1,1 1,0-1,-1 1,1 0,0-1,-1 1,1-1,0 1,-1-1,1 1,0-1,0 1,-1-1,1 1,0-1,0 1,0-1,0 0,0 1,0-1,0 1,0-1,0 1,0-1,0 0,0 1,0-1,1 0,1 0,0-1,0 1,0 0,0 0,0 0,0 0,1 0,-1 1,0-1,0 1,1-1,-1 1,0 0,3 0,18-1,0 1,-1 1,1 1,-1 1,30 8,108 38,400 186,-481-199,-76-35,0 0,1 0,-1 1,0-1,0 1,-1 0,1 0,0 0,0 0,-1 1,0-1,1 1,-1-1,0 1,0 0,0 0,-1 0,1 0,-1 0,1 0,-1 0,0 1,0 2,-1 1,0 0,-1-1,0 1,0-1,-1 0,0 1,0-1,0 0,-1 0,0 0,-4 6,-26 50,-33 84,58-126,0-1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8:45.3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1210 53,'-2'0,"1"1,0-1,0 1,-1-1,1 1,0 0,0 0,0 0,0-1,0 1,0 0,0 0,0 0,0 1,0-1,1 0,-1 0,-1 3,-13 28,13-28,-65 157,-167 345,158-367,-6-3,-109 135,188-268,-7 10,0-1,-1 0,0-1,-24 18,33-27,-1 0,0 0,-1-1,1 1,0-1,0 1,-1-1,1 0,-1 0,1-1,-1 1,1-1,-1 1,1-1,-1 0,1-1,-1 1,1 0,-1-1,1 0,-1 0,1 0,-1 0,1-1,0 1,0-1,-5-3,-12-11,1 0,0-1,2-1,0-1,1 0,-18-29,-74-139,81 137,16 30,-2-3,-18-45,28 63,2 0,-1 0,0 0,1 0,0-1,0 1,1-1,0 1,0 0,0-1,0 1,1-1,0 1,0 0,2-7,-1 10,-1 0,1 0,-1-1,1 1,0 0,0 1,0-1,0 0,0 0,0 1,1 0,-1-1,1 1,-1 0,1 0,3-1,47-10,-46 11,56-6,0 2,0 4,1 2,-1 2,75 15,306 83,-442-101,44 14,-1 1,0 3,-2 1,0 2,55 37,-96-56,0 0,0-1,0 1,1-1,-1 0,1 1,-1-1,1 0,-1-1,1 1,-1 0,1-1,0 1,-1-1,1 0,0 0,-1 0,1 0,0 0,-1-1,1 1,0-1,-1 0,1 0,-1 0,1 0,-1 0,0 0,5-4,-3 1,-1 0,0 0,0 0,0-1,0 0,-1 1,0-1,0 0,0 0,0 0,-1 0,0-1,0 1,0-9,1-35,-1 1,-3-1,-2 1,-16-76,-62-188,55 221,-41-108,68 197,-1 1,1-1,0 1,-1 0,1-1,-1 1,1 0,-1-1,1 1,-1 0,0 0,0 0,0 0,0 0,0 0,0 0,0 0,0 0,-2-1,-3 3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8:47.7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215 579,'-177'-481,"139"384,135 280,323 699,-407-856,1-2,1 1,2-2,0 0,27 28,-44-51,1 1,0 0,-1-1,1 1,-1 0,1 0,-1-1,1 1,-1 0,1 0,-1 0,0 0,0 0,1 0,-1-1,0 1,0 0,0 0,0 0,0 0,0 0,0 0,0 0,-1 0,1 0,0 0,0 0,-1-1,1 1,-1 0,0 1,-1 1,0 0,-1 0,0 0,0-1,1 1,-1-1,-1 0,-4 3,-6 3,-1-1,-31 11,10-15,36-3,0 0,-1 0,1 0,0 0,0 0,0 0,-1 0,1 0,0 0,0 0,0 0,-1 0,1 0,0 0,0-1,0 1,-1 0,1 0,0 0,0 0,0 0,0 0,0 0,-1-1,1 1,0 0,0 0,0 0,0 0,0-1,0 1,0 0,0 0,-1 0,1-1,0 1,0 0,0 0,0 0,0-1,0 1,0 0,0 0,0-1,18-11,71-32,3 5,139-41,-156 64,-48 13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8:48.37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0 423,'24'-2,"0"-1,0-2,-1 0,1-1,34-15,-2 2,631-164,10 41,-529 124,-132 16,17-11,-37 9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8:49.3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1 311,'1'-1,"0"1,0-1,1 0,-1 0,0 0,0 0,0 0,0 0,-1 0,1 0,0 0,0 0,0 0,-1-1,1 1,-1 0,1-3,4-5,10-17,2 0,1 1,1 0,1 2,1 0,1 1,36-27,-43 40,1 1,0 0,0 1,1 0,0 2,0 0,0 1,0 1,1 0,0 1,-1 1,1 1,0 1,25 3,-19 0,-1 1,0 1,0 1,0 0,-1 2,0 1,-1 1,0 0,0 2,21 17,-23-14,-1 0,0 1,-1 1,-1 1,17 24,-27-33,0 0,0-1,-1 2,-1-1,1 1,-2 0,1 0,-2 0,1 0,-2 0,1 1,-1-1,-2 18,-3-3,-1 0,-1 0,-2-1,0 0,-2 0,-21 38,-91 133,40-84,-4-4,-141 136,132-163,88-75,15-12,37-26,1 2,1 2,2 3,77-30,-48 28,1 5,117-19,26-7,-147 30,-48 13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8:49.9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1,'5'0,"0"8,5 12,4 7,5 15,7 15,8 9,2 15,4 7,3 1,-1 2,-3-5,-4-13,-4-11,-8-11,-2-11,-6-7,-5-9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8:50.87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0 494,'9'-9,"0"2,1-1,0 1,0 0,1 1,0 0,17-6,88-24,-75 24,31-9,254-79,305-104,-477 154,-134 42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8:54.93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155 0,'-7'0,"-1"0,1 1,0-1,-1 1,1 1,0-1,-12 5,16-4,-1 0,0 1,1-1,-1 1,1-1,0 1,0 0,0 0,0 0,1 1,-1-1,1 1,0-1,0 1,-2 4,-3 10,1 0,1 0,0 1,1-1,-2 33,3 104,3-123,3 75,6 1,4-1,4-1,5-1,5-1,5-1,3-1,6-2,68 124,-14-80,-59-93,31 59,-64-105,-1 0,1 0,-1 0,0 0,-1 0,1 1,-1-1,0 0,-1 1,1-1,-1 1,0-1,0 1,-1-1,1 1,-1-1,-3 9,0-6,0 1,0-1,-1 0,-1 0,1 0,-1-1,-1 0,1 0,-11 8,-7 7,-1-1,0-2,-2-1,0-1,0-1,-50 21,-3 2,61-28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46.5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104 1379,'-3'1,"0"0,0 0,0 0,0 0,0 1,0-1,1 1,-1 0,0 0,1 0,0 0,-1 0,1 0,0 1,0-1,0 1,1 0,-1-1,0 1,1 0,0 0,0 0,-1 3,-6 13,2 1,-6 23,4 0,1 1,2 0,2 0,2 49,3-62,1 1,1-1,2 0,1 0,2 0,18 44,-20-62,0 0,0 0,2-1,-1 0,1 0,1-1,20 18,-26-25,0-1,0 1,0-1,0 0,1 0,-1-1,1 1,0-1,0 0,0 0,0-1,0 1,0-1,0-1,0 1,1 0,-1-1,0 0,0-1,1 1,-1-1,0 0,0 0,0 0,6-3,-8 2,-1 0,0 1,1-1,-1 0,0 0,0 0,0-1,0 1,-1 0,1-1,-1 1,1-1,-1 1,0-1,0 0,0 0,0 1,-1-1,1 0,-1 0,0 0,0-5,0-9,0 0,-6-30,3 27,-61-397,42 315,-4 0,-40-98,56 175,-1 1,-24-39,122 125,26 16,3-6,3-4,3-6,2-5,179 56,-293-110,140 41,-130-40,0 0,0-1,0-1,0-1,29-2,-46 0,0 1,0-1,0 0,0 0,0 0,0 0,-1-1,1 1,0-1,-1 1,1-1,-1 0,0 0,1 0,-1-1,0 1,0 0,-1-1,1 1,0-1,-1 0,1 1,-1-1,0 0,0 0,0 0,0 0,-1 0,1-4,1-7,-1-1,0-1,-1 1,-3-27,-10-47,-3 0,-52-156,-95-161,10 102,118 243,-3 2,-84-102,110 149,0 0,0 0,-26-18,34 27,1 1,0 1,-1-1,1 0,-1 1,1 0,-1 0,0 0,1 0,-6 0,7 1,0 0,0 0,0 0,1 1,-1-1,0 1,1-1,-1 1,0 0,1-1,-1 1,1 0,-1 0,1 0,-1 0,1 1,0-1,-1 0,1 0,0 1,0-1,-2 4,-2 5,0 1,0 0,1 0,0 0,1 1,-3 18,-5 78,10-91,-9 140,7 0,19 166,-14-302,1-1,1 1,1-1,1 0,14 35,-15-45,1 0,0 0,0-1,1 0,0 0,1-1,0 0,0 0,1-1,0 0,0-1,15 9,78 35,3-4,1-5,2-5,2-4,134 20,-199-43,-18-3,0-1,1-1,50 0,-76-4,0-1,0 1,0-1,0 0,-1 0,1 0,0 0,0 0,0 0,-1-1,1 1,-1 0,1-1,-1 1,0-1,1 0,-1 1,0-1,0 0,0 0,0 0,0 0,-1 0,1 0,0-4,0 3,0 0,1-1,-1 1,1 0,0 0,-1 0,1 0,5-4,4-2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8:55.43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24,'9'0,"6"0,10 0,5 0,2 0,7 0,7 0,4 0,-3-4,-5-1,-1-1,-3 2,-4 1,-7 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8:55.94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1,'1'8,"0"1,0 0,1 0,0 0,0-1,1 1,7 14,36 57,-23-42,74 126,196 247,-271-383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8:56.9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0 253,'13'-10,"1"2,0-1,0 2,0 0,1 0,0 2,1 0,-1 0,18-1,12-7,105-29,187-61,-271 83,-42 15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8:57.69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0,'5'2,"-1"1,1-1,-1 1,0 0,0 0,0 0,0 0,-1 1,0 0,1 0,-1-1,0 2,3 5,8 8,48 53,204 241,-252-293,-4-4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8:58.56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1 180,'33'-3,"0"-1,0-1,0-2,60-21,2 0,19-2,97-23,-168 45,0 2,0 1,45 2,-65 4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10.91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1 434,'16'-14,"0"0,2 1,-1 1,2 0,-1 2,27-12,127-40,-151 55,783-215,-780 216,19-5,-1 1,2 3,-1 1,87 1,-128 5,1 0,-1 0,0 0,0 1,0-1,0 1,1 0,-1-1,0 1,0 0,0 0,0 0,-1 1,1-1,0 0,0 1,1 1,4 9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11.35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1 101,'77'-19,"221"8,-34 5,-17-31,-109 14,-105 19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12.9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337 1636,'0'0,"-8"-452,-1 322,-35-185,29 239,-50-220,44 217,-53-128,70 197,-2-1,1 1,-1 1,-15-18,21 26,-1 0,0 0,0 0,0 0,0 0,-1 0,1 0,0 0,0 1,0-1,-1 0,1 1,0-1,-1 1,1 0,0-1,-1 1,1 0,-3 0,3 0,0 1,-1 0,1 0,0-1,-1 1,1 0,0 0,0 0,0 1,0-1,0 0,0 0,1 0,-1 1,0-1,1 0,-1 1,0-1,1 1,0-1,-1 1,1-1,0 3,-6 26,3 1,0 0,2 0,5 53,-1-10,-1 32,6 0,24 127,-17-164,3-1,2-1,4-1,43 85,-38-94,3-1,3-1,1-2,54 59,-71-91,1-1,0-1,2-1,0-1,0-1,2 0,0-2,1-1,0-1,1-1,0-2,38 10,-59-18,0 0,0 0,0-1,0 1,0-1,0 0,0 0,0-1,0 1,0-1,0-1,0 1,0-1,0 1,0-1,6-4,-7 2,1 0,-1 0,1 0,-1 0,-1-1,1 0,-1 0,1 0,-1 0,-1-1,1 1,-1-1,3-9,7-30,-1 0,-3-1,4-66,-8-142,-4 194,-2-2,0 41,1 1,1 0,1-1,6-38,-7 58,0 1,0-1,0 1,0-1,0 1,1-1,-1 1,0 0,0-1,0 1,1-1,-1 1,0-1,0 1,1 0,-1-1,0 1,1 0,-1-1,0 1,1 0,-1-1,1 1,-1 0,0 0,1-1,-1 1,1 0,-1 0,1 0,-1 0,1 0,-1 0,1-1,-1 1,1 0,-1 1,1-1,0 0,20 16,14 34,-34-48,122 207,46 72,-127-219,2-2,70 73,-104-123,0 0,1-1,0 0,0-1,1-1,0 0,21 10,-31-16,1 0,0 0,0 0,0 0,-1-1,1 1,0-1,0 0,0 1,0-1,0 0,0-1,0 1,0-1,0 1,0-1,0 0,-1 0,1 0,0 0,-1-1,1 1,-1-1,1 1,-1-1,1 0,-1 0,0 0,0 0,0-1,0 1,-1 0,1-1,-1 1,1-1,-1 0,0 0,0 1,0-1,0 0,0-3,9-38,-2 0,-2-1,-2 1,-3-81,0 63,-4-124,6-120,-3 303,0 0,0 0,1 0,-1-1,1 1,0 0,0 0,0 0,0 0,0 0,1 0,-1 0,1 0,0 1,0-1,0 1,3-4,-3 5,0 0,0 1,0-1,0 0,0 1,0 0,0-1,1 1,-1 0,0 0,0 0,0 0,0 1,0-1,0 1,1-1,-1 1,0 0,0-1,0 1,-1 0,1 0,0 0,0 1,0-1,1 2,41 31,-1 1,52 58,15 12,167 112,-235-190,0-1,2-2,1-2,0-3,53 16,-88-32,0 0,0-1,0 0,0 0,12-1,-20-1,0 0,0 0,1-1,-1 1,0 0,0-1,0 0,0 1,0-1,0 0,0 0,0 0,0 0,0-1,-1 1,1 0,0-1,-1 1,1-1,-1 0,0 1,1-1,-1 0,0 0,0 0,0 0,0 0,-1 0,2-3,1-14,0 1,-1-1,-1 0,-1 0,-4-35,1 4,-2-55,2-368,12 431,-9 41,0 0,1 0,-1 0,0 0,1 1,-1-1,1 0,-1 0,1 0,-1 0,1 1,-1-1,1 0,0 1,-1-1,1 1,0-1,0 0,0 1,-1 0,1-1,0 1,0-1,0 1,0 0,0 0,0 0,0-1,0 1,0 0,0 0,0 0,-1 0,1 0,0 1,0-1,0 0,0 0,1 1,11 7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13.35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14.02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16 152,'1'-35,"1"24,-2 1,1 0,-1-1,-1 1,0 0,0-1,-1 1,-1 0,-3-10,1 16,4 12,4 15,35 82,69 132,-68-156,-24-48,-10-20,1 0,0 0,0-1,2 1,10 13,-18-26,0 0,0 1,0-1,1 0,-1 0,0 1,0-1,0 0,0 0,0 1,1-1,-1 0,0 0,0 0,0 1,1-1,-1 0,0 0,0 0,1 0,-1 0,0 0,0 1,1-1,-1 0,0 0,0 0,1 0,-1 0,0 0,0 0,1 0,-1 0,0 0,1 0,-1 0,0 0,0-1,1 1,-1 0,0 0,0 0,1 0,-1 0,0-1,2-14,-9-22,-4 4,1-1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47.56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1 101,'1'18,"2"-1,0 1,0 0,2-1,0 1,1-1,1-1,1 1,0-1,1 0,18 24,15 15,78 79,-117-130,12 13,1-2,1 1,0-2,1 0,1-1,30 15,-48-27,0 0,1 0,-1-1,1 1,-1-1,1 1,-1-1,1 0,-1 0,1 1,-1-1,1 0,-1 0,1-1,0 1,-1 0,1 0,-1-1,1 1,-1-1,1 1,-1-1,3-1,-2 0,-1 0,1 0,0 0,-1 0,0 0,1 0,-1-1,0 1,0 0,0-1,0 1,-1 0,1-5,2-9,-2 0,0 0,-3-29,1 36,1 3,-20-234,14 200,-1 0,-2 0,-28-72,23 91,10 18,10 12,5 2,1 1,1-2,-1 1,2-2,-1 0,17 8,16 12,156 98,-84-55,-65-43,-34-22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15.00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1 404,'58'-1,"1"-2,-1-2,-1-3,1-3,90-28,522-147,-200 61,-389 105,-53 15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16.1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1 656,'13'-4,"-1"-1,1-1,-1 0,14-10,5-1,162-78,128-74,-206 100,-115 68,1 1,-1 0,1-1,0 1,-1-1,1 1,-1-1,1 1,-1-1,0 1,1-1,-1 1,1-1,-1 0,0 1,1-1,-1 0,0 1,0-1,0 0,0 1,1-1,-1 0,0 1,0-1,0 0,0 1,-1-1,1 0,0-1,-17-18,-41-15,48 29,-12-6,-11-5,1-2,-49-38,79 55,0 0,0 1,1-1,-1 0,0 0,1 0,-1 0,1 0,-1 0,1-1,0 1,0 0,-1-4,2 5,0 0,0 0,0-1,0 1,0 0,0 0,0 0,0 0,1 0,-1-1,0 1,1 0,-1 0,1 0,-1 0,1 0,-1 0,1 0,0 0,1-1,2-1,0 0,0 1,0-1,0 1,0 0,0 0,1 1,-1-1,1 1,-1 0,1 0,8 0,48-1,0 3,0 2,71 14,11 0,-27-10,-65-5,0 1,0 3,86 22,-133-28,-1 1,0 1,1-1,-1 0,0 1,0 0,0-1,0 1,0 0,-1 1,1-1,0 0,-1 1,4 5,-4-6,-1 1,0-1,0 0,-1 1,1-1,0 1,-1 0,0-1,0 1,1-1,-1 1,-1 0,1-1,0 1,-2 4,-3 7,-1 0,0-1,-1 0,0 0,-17 22,3-4,-257 448,194-310,74-155,4-10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17.49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732 188,'-2'20,"-2"0,0 0,-1-1,-1 1,-1-1,0 0,-13 22,-2 8,-2 9,-54 122,63-151,-1 0,-1-1,-40 48,51-68,-1-1,-1 0,1 0,-1 0,-1-1,1-1,-1 1,0-1,0-1,0 0,-16 5,19-8,0 1,1-2,-1 1,0-1,0 1,0-2,0 1,1-1,-1 0,0 0,0 0,1-1,-1 0,1 0,0 0,-1-1,1 0,0 0,0 0,1-1,-7-5,-4-6,1-1,1 0,1-1,0 0,1-1,1-1,1 1,1-1,0-1,-5-21,-7-34,-13-101,33 174,-12-69,4-1,0-99,8 168,0 0,0 0,0 0,0 0,0 1,1-1,-1 0,1 0,0 0,0 1,0-1,0 1,0-1,1 1,-1-1,1 1,0 0,0-1,-1 1,1 0,1 0,-1 0,0 1,0-1,1 0,-1 1,1 0,-1-1,1 1,-1 0,1 1,0-1,0 0,0 1,-1-1,1 1,0 0,0 0,0 0,5 1,11 2,0 1,0 0,0 2,35 15,-29-12,338 143,162 54,-503-199,69 19,-82-24,0-1,1 0,-1 0,0-1,1 0,-1 0,14-3,-21 3,1-1,-1 0,0 1,0-1,0 0,0 0,0-1,0 1,0 0,-1 0,1-1,0 1,-1-1,1 0,-1 0,1 1,-1-1,0 0,0 0,2-4,-1 1,-1 0,1 0,-1-1,0 1,-1-1,1 1,-1-1,0-7,-2-3,-1 0,0 0,0 0,-2 0,-6-15,8 23,0 1,-1-1,0 1,0-1,-1 1,0 0,0 1,0-1,-1 1,-8-7,8 9,1 1,-1 0,0 0,0 1,0-1,0 1,0 0,-1 1,1 0,-1 0,1 0,-1 1,-11 0,10 1,0 0,0 0,-1 1,1 0,0 1,1 0,-1 0,0 0,1 1,0 0,0 1,0 0,-8 7,-10 11,0 0,-20 28,-1 1,29-33,12-13,0 0,0 0,-1-1,1 0,-1 0,-9 5,9-10,2-4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18.05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 37,'0'-2,"0"-1,-1 0,1 0,-1 0,1 0,-1 0,0 1,0-1,0 0,-3-3,-3 3,1 22,5-6,1-1,1 1,0 0,1-1,0 1,1-1,0 1,1-1,9 20,9 14,30 46,-36-63,121 227,-124-226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18.64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1 505,'9'-2,"1"1,0-2,-1 1,0-1,1-1,12-6,7-3,629-222,-564 200,450-150,-512 178,-7 2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19.52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0 155,'1'-1,"-1"-1,1 1,-1-1,1 1,0 0,0 0,-1-1,1 1,0 0,0 0,0 0,0 0,0 0,1 0,-1 0,0 0,0 1,1-1,-1 0,2 0,36-15,-28 12,44-17,2 3,0 3,66-9,178-6,-285 29,6-1,0 1,0 1,0 1,-1 1,30 7,-47-8,0 0,0 0,-1 0,1 1,0-1,-1 1,1 0,-1 0,1 1,-1-1,0 1,0 0,0-1,-1 1,1 0,0 1,-1-1,0 0,0 1,0-1,0 1,-1 0,1 0,-1-1,0 1,0 0,-1 0,1 0,-1 0,1 0,-1 0,-1 0,1 0,0 0,-1 0,-1 4,-2 11,-1 0,-1-1,0 0,-18 34,-47 70,42-75,-77 116,-8-4,-257 275,354-415,-27 26,42-42,-1-1,1 0,-1 0,0 0,0 0,0-1,0 1,0-1,0 0,-1 1,1-2,0 1,-7 1,10-2,0 0,-1 0,1 0,0 0,0 0,-1 0,1 0,0 0,-1 0,1 0,0 0,-1 0,1 0,0 0,-1-1,1 1,0 0,0 0,-1 0,1 0,0-1,-1 1,1 0,0 0,0 0,0-1,-1 1,1 0,0 0,0-1,0 1,0 0,-1-1,1 1,0 0,0-1,0 1,6-13,14-10,11-2,2 1,1 1,0 2,38-17,155-55,-208 87,1 2,1 0,-1 1,0 1,1 2,0 0,23 2,62-1,-85-5,-5-1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20.07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1,'4'4,"2"6,-1 5,8 14,6 9,3 12,12 18,8 16,6 14,2 3,3-7,-5-2,-1-8,-9-14,-6-15,-5-13,-7-8,-7-11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21.25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0 622,'9'-7,"1"0,-1 1,1 0,0 1,0 0,11-3,15-8,129-63,-72 36,90-56,-155 81,-1-1,48-45,-55 48,0 0,2 1,29-16,30-21,-46 25,1 2,44-22,-57 36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22.27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73 126,'0'-7,"0"0,-1 0,0 0,0 0,0 0,-1 0,0 0,0 0,-1 1,1-1,-1 1,-1 0,0 0,0 0,0 0,-7-7,11 12,-1 1,1-1,0 1,-1 0,1-1,-1 1,1-1,-1 1,1 0,-1-1,0 1,1 0,-1 0,1-1,-1 1,0 0,1 0,-1 0,1 0,-1 0,0 0,1 0,-1 0,0 0,1 0,-1 0,1 0,-1 1,0-1,1 0,-1 0,0 1,-8 20,10 33,8-17,2 0,2 0,1-1,2-1,2-1,38 58,154 181,-193-253,117 132,-53-63,70 100,-130-159,-2 0,-1 2,-1 0,-2 0,-1 2,-1 0,13 64,-23-73,0 0,-3 0,0 0,-1 0,-1 0,-2 0,0-1,-2 1,0-1,-2 0,-1-1,-16 31,-6 5,-3-1,-2-1,-62 71,76-101,-1 0,-2-2,0-1,-2 0,0-2,-35 21,33-29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22.6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1 442,'4'0,"6"-4,6-6,8-10,4-1,11-6,7-7,13-10,8-2,12-2,-1-1,-4 3,-11 5,-11 10,-15 10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48.9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0 887,'59'-53,"121"-85,77-23,-138 90,177-139,-282 199,-1-1,0-1,-1 0,0-1,14-22,-23 33,-1-1,0 1,0-1,0 0,0 0,-1 0,0 0,1 0,-1 0,-1 0,1 0,-1 0,1-1,-1 1,0 0,-1 0,1 0,-1-1,0 1,0 0,0 0,0 0,-1 0,0 0,1 1,-2-1,1 0,0 1,-3-4,0 3,1 1,-1-1,1 1,-1 0,0 1,0-1,0 1,-1 0,1 0,0 1,-1-1,1 1,-1 0,0 1,1-1,-1 1,-8 1,-13 1,0 1,-32 8,53-10,-44 10,2 1,0 3,0 2,2 2,-78 43,100-48,1 2,1 0,0 2,1 0,1 1,1 1,1 1,0 1,2 0,0 1,2 1,-12 26,9-10,3 0,0 1,3 0,1 1,-6 71,14-88,0-1,2 1,1 0,1-1,2 1,0-1,1 0,1 0,2-1,0 0,15 29,-16-39,2-1,0 1,0-1,1 0,0-1,1-1,0 1,1-2,0 1,19 10,-10-9,0-1,0-1,1-1,0-1,0-1,29 5,-1-5,0-3,1-1,-1-3,0-2,82-15,-95 11,-2-1,55-20,-76 22,0 0,0-1,-1 0,0-1,0-1,-1 0,0-1,18-19,-25 25,0-1,0 1,0 0,1 1,0-1,-1 1,1 0,0 0,7-2,-9 4,14-6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23.13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1,'2'7,"0"-1,0 1,1-1,0 1,0-1,0 0,1 0,-1 0,2 0,8 9,-2 0,110 149,191 202,-289-343,-13-14,1 1,-2 0,0 1,0 0,7 13,-8-8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23.85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0 501,'2'-4,"-1"0,1-1,1 1,-1 0,0 1,1-1,0 0,0 1,0-1,0 1,1 0,-1 0,1 0,4-2,2-4,69-53,115-70,65-50,-218 142,-27 21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24.47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0,'4'0,"6"8,10 12,5 11,7 8,8 7,4 12,0 5,0-4,-3 1,-3-6,-5-7,-3-3,-7-6,-3-8,-5-6,-5-2,-4-5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25.3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1 685,'2'-5,"0"1,0-1,1 0,0 1,0-1,0 1,0 0,1 0,0 0,-1 1,1-1,1 1,7-5,3-5,94-81,4 4,194-116,-272 186,2 1,0 2,44-13,-77 27,1 1,-1-1,1 0,-1 0,0 0,0 0,0-1,0 1,-1-1,0 0,1 0,-1-1,-1 1,1-1,-1 1,3-6,-2 2,2 1,-1-1,1 1,0 1,8-10,3 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29.13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4,'0'1,"0"-1,1 0,-1 0,0 0,0 0,0 0,0 0,0 0,0 0,1 0,-1 0,0 0,0 1,0-1,0 0,1 0,-1 0,0 0,0 0,0 0,0 0,0 0,1 0,-1-1,0 1,0 0,0 0,0 0,1 0,-1 0,0 0,0 0,0 0,0 0,0 0,0 0,0-1,1 1,-1 0,0 0,0 0,0 0,0 0,0-1,0 1,0 0,0 0,0 0,0 0,0 0,0-1,0 1,0 0,0 0,0 0,0 0,0-1,0 1,0 0,0 0,0 0,0 0,0-1,15 22,22 50,-26-49,36 70,34 67,127 185,-191-322,-2-5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29.77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0,'4'1,"0"-1,0 1,0 0,0 0,0 0,0 1,0-1,0 1,0 0,-1 0,1 0,5 5,40 39,-24-22,30 27,28 22,-4 3,116 143,-192-214,1 0,-1 0,0 0,-1 0,1 0,-1 0,0 1,0-1,-1 1,1 0,-1-1,-1 1,1 0,-1 0,0 0,-1 8,-1-4,0-1,-2 1,1 0,-1-1,0 1,-1-1,0-1,-11 15,-57 71,-5-4,-130 117,181-182,3-1,10-9,-1 0,-1-1,-34 23,50-37,-1 0,1 1,0-1,0 0,-1 1,1-1,0 0,-1 0,1 1,0-1,-1 0,1 0,0 0,-1 0,1 1,-1-1,1 0,0 0,-1 0,1 0,-1 0,1 0,0 0,-1 0,1 0,-1 0,1 0,0 0,-1 0,1-1,0 1,-1 0,1 0,-1 0,1 0,0-1,-1 1,1 0,0 0,0-1,-1 1,1 0,0 0,0-1,-1 1,1 0,0-1,0 1,0-1,-1 1,1 0,0-1,0 0,1-10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30.22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 1,'-1'0,"0"0,0 1,0-1,0 0,0 1,0-1,1 1,-1 0,0-1,0 1,0-1,1 1,-1 0,0 0,1-1,-1 1,0 0,1 0,-1 0,1 0,0 0,-1 0,1 0,0 0,-1 0,1 0,0 0,0 1,-5 35,5-31,-1 26,2-1,1 1,1-1,2 0,1 0,1 0,23 57,-9-36,3-2,2 0,51 73,-52-88,2-1,1-1,1-2,2-1,1-1,37 25,-49-42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30.73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1,'2'22,"1"-1,2 0,0 0,1 0,1 0,1-1,14 27,-7-14,5 12,3-1,2-2,1 0,2-1,2-2,49 50,-57-70,1-2,1 0,1-2,0 0,0-2,2-1,0-1,0-1,1-1,0-2,0-1,39 4,-43-8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31.29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1 461,'0'-4,"4"-6,6-5,10-5,1-3,6-2,11-5,7-2,10-4,3 0,5-3,0 2,-6-2,-4 5,-7 1,-8 5,-9 8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31.93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1,'19'1,"0"0,0 1,0 1,0 1,-1 1,1 1,-1 0,0 1,-1 1,0 1,0 0,-1 1,0 1,27 25,5 3,-1 3,-3 1,61 78,-86-95,0 1,-2 0,-1 2,-1 0,-2 0,-1 2,-1-1,11 52,4 94,-24-150,-1 1,-1-1,-1 1,-7 42,7-65,0 1,-1-1,1 1,-1-1,0 1,0-1,-4 6,-4 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50.8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1 670,'22'-2,"0"-1,0-1,0-1,0 0,40-18,-8 4,1031-360,-958 332,17-14,-95 38,2 2,61-18,-60 23,-40 11,0 1,0 0,0 1,1 1,19-2,-14 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32.75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1,'179'312,"-74"-134,486 809,-529-883,-45-70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33.4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0,'1'4,"1"-1,1 1,-1-1,1 1,-1-1,1 0,0 0,0 0,6 4,0 2,38 46,-2 2,-3 2,60 111,-35-55,430 765,-480-846,-9-17,1 0,0-1,1 0,19 22,-15-24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34.73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2,'103'-1,"113"2,-206 1,0-1,-1 1,1 1,-1-1,1 2,-1-1,0 1,0 1,-1-1,16 13,-18-13,-1 0,0 0,0 1,0 0,-1 0,1 0,-1 1,0 0,-1-1,1 1,-1 0,0 1,-1-1,0 1,0-1,2 9,-4-11,-1 0,1-1,-1 1,1-1,-1 1,0-1,-1 1,1-1,0 1,-1-1,0 0,0 0,0 0,0 0,0 0,-1 0,1-1,-1 1,0-1,0 0,0 1,-4 1,-12 8,0-1,-31 14,29-16,6-1,-39 22,92-34,188-57,-147 37,141-26,-186 46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36.24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742 1207,'-83'53,"3"4,-125 115,143-114,-97 118,139-151,1 2,1 0,2 1,0 1,2 0,2 1,-18 60,28-80,0 0,0 0,1 1,0-1,1 1,0-1,3 20,-2-26,1 0,-1 1,0-1,1 0,0 0,0 0,0 0,1-1,-1 1,1 0,0-1,0 0,0 0,0 0,0 0,1 0,0-1,-1 1,1-1,7 3,2 1,0-2,0 0,1 0,-1-1,1-1,-1-1,1 1,0-2,0 0,-1-1,1 0,0-1,-1-1,1 0,-1 0,0-2,0 0,0 0,-1-1,0 0,0-1,0-1,15-13,-7 5,-1-1,-1-1,-1-1,-1-1,0 0,-2-1,0 0,-1-1,-2-1,0 0,-1 0,7-26,0-21,-3-1,-3-1,-3 1,-2-115,-12 39,-31-180,-39-86,58 342,-2 1,-4 0,-55-111,74 171,-17-29,21 37,0 0,-1 1,1-1,0 0,-1 1,1 0,-1-1,1 1,-1 0,0-1,1 1,-1 0,0 0,0 0,0 1,-2-2,4 2,-1 0,1 0,0 0,0 0,-1 0,1 1,0-1,0 0,-1 0,1 0,0 0,0 0,-1 0,1 1,0-1,0 0,-1 0,1 0,0 0,0 1,0-1,0 0,-1 0,1 1,0-1,0 0,0 0,0 1,0-1,0 0,0 0,0 1,0-1,0 0,0 1,0-1,0 0,0 0,0 1,0-1,0 0,0 0,0 1,0-1,0 0,0 1,5 15,11 18,1-2,2 0,1-1,40 48,-23-31,327 372,40-39,-340-324,4-3,1-3,81 43,-147-92,48 21,-50-22,0-1,0 0,0 1,-1-1,1 0,0 1,0-1,0 0,0 0,0 0,0 0,0 0,-1 0,1 0,0 0,0 0,0 0,0 0,0-1,0 1,-1 0,1-1,0 1,0 0,0-1,-1 1,1-1,0 1,0-1,-1 0,1 1,-1-1,1 0,0 1,-1-1,1 0,-1 0,0 1,1-1,-1 0,0 0,1 0,-1 0,0 0,0 0,0 1,0-1,0 0,0 0,0 0,0-1,-4-28,-2 0,-1 0,-1 1,-18-43,2 4,-63-190,-189-389,273 642,-12-24,-1 0,-22-29,33 51,-1 0,1 1,-1 0,0 0,-1 0,0 1,1 0,-2 0,1 0,0 1,-1 0,0 1,-10-4,17 7,-1-1,1 1,0-1,0 1,-1 0,1 0,0-1,0 1,-1 0,1 0,0 0,0 0,-1 1,1-1,0 0,0 1,-1-1,1 0,0 1,0-1,-1 2,1-2,1 1,-1 0,1 0,0 0,0-1,-1 1,1 0,0 0,0 0,0 0,0 0,0-1,0 1,0 0,0 0,0 0,0 0,1 0,-1-1,0 1,1 0,-1 1,4 5,0 1,0-1,1 0,10 13,253 245,-68-75,-156-143,-2 2,47 72,-86-118,-1 1,1-1,0 1,-1-1,1 0,1 0,5 4,4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36.60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1 184,'8'-4,"8"-1,0-5,7 0,3-3,2-3,0-3,4 1,-4 0,-1 2,-7 1,-1 2,-5-1,-4 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37.13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0 317,'25'-3,"0"-1,0-1,-1-1,0-1,0-1,-1-1,27-15,15-4,428-188,-476 210,-6 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37.73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0 259,'10'-1,"0"-1,-1 0,0-1,1 0,15-8,5 0,20-9,88-49,-33 15,-76 39,0 0,35-26,-48 29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39.37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832 1896,'-5'-8,"0"0,1-1,0 1,0-1,1 0,0 0,0 0,1-1,-1-15,-4-10,-66-230,-12 3,-223-474,177 484,107 212,-1 2,-2 0,-2 1,-36-35,43 55,24 29,28 39,334 491,37-27,-367-476,51 44,-72-72,0-1,0 0,1-1,0 0,0-1,1-1,0-1,21 7,-33-12,-1 0,1-1,0 1,0-1,0 0,0 0,-1 0,1 0,0 0,0-1,0 1,0-1,-1 1,1-1,0 0,-1 0,1-1,-1 1,4-2,-3 0,0 0,1-1,-1 1,0-1,-1 1,1-1,-1 0,1 0,-1 0,-1 0,3-5,2-13,-1 1,0-1,-2-1,1-22,-3 28,5-63,-3 0,-3-1,-5 1,-2 0,-23-97,30 177,0 1,0-1,1 0,-1 0,0 0,0 0,0 0,0 0,0 1,0-1,1 0,-1 0,0 0,0 0,0 0,0 0,0 0,1 0,-1 0,0 0,0 0,0 0,0 0,1 0,-1 0,0 0,0 0,0 0,0 0,1 0,-1 0,0 0,0 0,0 0,0 0,0 0,1 0,-1 0,0-1,0 1,0 0,0 0,0 0,0 0,1 0,-1 0,0-1,0 1,0 0,0 0,0 0,0 0,0 0,0-1,0 1,0 0,0 0,0 0,0 0,0-1,0 1,0 0,0 0,0-1,23 19,34 37,-49-47,43 43,288 268,-331-311,2-1,-1 0,1-1,0 1,15 5,-23-11,-1 0,1-1,0 1,-1-1,1 1,0-1,-1 1,1-1,0 0,0 0,-1 0,1 0,0 0,0 0,-1-1,1 1,0-1,0 1,-1-1,1 1,0-1,-1 0,1 0,-1 0,1 0,-1 0,0 0,1 0,-1-1,0 1,0 0,0-1,0 1,0-1,0 1,0-1,0 1,-1-1,1 0,-1 1,1-1,-1 0,1 1,-1-4,5-26,-2 0,-2-1,0 0,-2 1,-9-58,4 37,-1-7,2 33,2-1,0 1,2-1,2 1,4-43,-5 68,1 0,-1-1,0 1,1-1,-1 1,0 0,1 0,0-1,-1 1,1 0,0 0,0-1,0 1,-1 0,1 0,0 0,0 0,1 0,-1 1,0-1,0 0,0 0,1 1,-1-1,0 1,3-2,-1 2,0 0,0 0,0 1,0-1,0 1,0-1,0 1,0 0,-1 0,1 0,0 0,3 2,9 7,-1-1,0 2,17 15,-29-24,237 187,-229-182,-9-6,0 0,-1-1,1 1,0 0,0-1,0 1,-1-1,1 0,0 1,0-1,0 0,0 1,0-1,0 0,0 0,0 0,0 0,0 0,0 0,0 0,0 0,0 0,-1 0,1 0,0-1,0 1,0 0,1-2,0 1,0-1,-1 1,1-1,-1 0,0 1,0-1,0 0,0 0,0 0,0 0,0 0,0-3,3-10,-1 0,2-30,-5 40,3-208,-3 195,0 5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39.77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6,'0'-4,"0"3,0 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40.3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1,'4'0,"2"8,8 12,6 11,8 17,8 26,15 22,7 20,7 8,-3-1,-4-3,-8-19,-7-13,-8-21,-9-19,-5-16,-6-15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51.83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39 510,'-24'1,"10"0,30-4,18-3,-1-2,0-1,33-14,-20 6,277-122,-217 89,133-46,-137 71,-74 19,-1 0,-1-2,0 0,49-25,-30 12,-32 15,0 0,0-1,0 0,11-10,-12 6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41.0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0 493,'1'-7,"0"1,0 0,1-1,0 1,0 0,0 0,1 1,0-1,0 0,0 1,1 0,0 0,0 0,0 0,1 0,-1 1,1 0,0 0,6-4,13-8,1 1,46-22,31-10,-26 14,-2-3,-1-3,86-62,-154 97,0-1,-1 0,1 0,-1 0,5-8,-3 4,2-2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49.2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1 481,'10'-1,"-1"-1,1-1,-1 1,1-2,-1 1,0-1,0 0,13-10,20-7,164-62,188-86,-311 129,-38 20,-1-2,48-33,-91 55,0-1,0 1,0-1,0 1,-1 0,1-1,0 1,0-1,-1 0,1 1,0-1,-1 0,1 1,0-1,-1 0,1 0,-1 1,0-1,1 0,-1 0,0 0,1 0,-1 0,0 0,0 0,0 1,0-1,0 0,0-1,-1 1,0 0,0 0,0 0,0 0,0 0,-1 1,1-1,0 0,-1 1,1-1,0 1,-1 0,1-1,-1 1,1 0,-2 0,-73-1,69 1,-112 2,84-1,29-1,11 0,104 3,0 4,145 28,-250-34,0-1,-1 1,1 0,0 0,-1 1,1-1,-1 1,0-1,1 1,-1 0,0 0,0 1,0-1,0 1,-1-1,1 1,-1 0,1 0,-1 0,0 0,0 0,0 1,-1-1,1 1,0 3,-1-1,0-1,0 1,-1 0,0 0,0-1,-1 1,0 0,0-1,0 1,0-1,-1 1,0-1,0 1,-1-1,1 0,-5 5,-137 213,130-202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50.85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603 201,'-2'10,"0"0,-1 0,0 0,-1 0,0 0,0-1,-1 1,-1-1,1-1,-9 11,-7 13,-25 44,-67 84,87-127,-2-1,-2-1,-1-2,-56 42,84-69,1 0,-1 0,0 0,0 0,0-1,0 1,0-1,0 0,0 0,0 0,0-1,0 1,-1-1,1 1,0-1,0 0,-1 0,1-1,0 1,-6-2,6 0,-1 0,1 0,-1 0,1 0,0-1,0 1,0-1,0 0,1 0,-1 0,1 0,0 0,-1-1,-1-5,-5-11,1-2,1 1,1-1,-5-35,10 54,-3-18,1 0,0 1,2-1,0-1,5-36,-3 51,0 1,1-1,0 1,0 0,0-1,1 1,0 0,0 0,1 1,-1-1,1 1,1 0,-1 0,1 0,0 0,0 1,0 0,0 0,1 0,0 1,-1 0,9-3,26-10,1 2,1 2,0 1,1 3,0 1,60-1,-12 7,0 4,90 16,-91-1,-60-11,52 6,-81-12,-1-1,1 0,0 0,0 0,-1 0,1 0,0 0,-1 0,1 0,0 0,-1 0,1-1,0 1,-1 0,1 0,0-1,-1 1,1 0,0-1,-1 1,1-1,-1 1,1-1,-1 1,1-1,-1 1,1-1,-1 1,0-1,1 0,-1 1,0-1,1 0,-1 1,0-1,0 0,0 1,0-1,1 0,-1 1,0-1,0 0,0 0,-1 1,1-1,0 0,0 1,0-1,0 0,-1 1,1-1,0 0,-1 1,1-1,0 1,-1-1,1 0,-2 0,-28-48,22 37,-20-39,21 35,-1 0,-1 0,-1 1,0 0,-1 0,-1 1,0 1,-16-14,25 25,0 0,0 0,0 0,0 1,0-1,0 1,0 0,-1 0,1 0,0 0,-1 1,1-1,-1 1,1 0,-1 0,1 0,0 1,-1-1,1 1,-1-1,1 1,0 0,-1 1,1-1,0 1,-6 3,-4 4,-1 1,1 0,1 1,-17 19,11-11,9-10,-26 26,-2-1,-43 30,77-61,-9 5,0 0,1 2,-13 12,15-10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52.2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21 21,'-4'-4,"-2"-6,0 3,2 7,5 8,7 7,11 9,6 9,3 4,-3-1,-6-6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53.55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0,'2'1,"0"0,0 0,0 0,0 0,0 0,0 0,0 1,0-1,-1 1,1-1,0 1,-1 0,1 0,-1 0,0 0,0 0,2 3,19 38,-1 9,-3-4,2-1,3-1,42 66,-24-57,2-2,2-2,2-2,3-2,92 67,-74-60,-56-41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54.0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1 697,'2'-4,"0"0,0 1,0-1,1 1,-1-1,1 1,0 0,0 0,0 1,0-1,0 0,1 1,5-3,2-3,131-100,5 6,4 6,172-79,-8 23,-296 143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54.90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1 437,'22'-25,"0"0,21-37,10-11,-25 39,0 2,2 0,51-41,-68 64,0-1,0 2,1 0,0 1,0 0,1 1,0 0,0 2,0-1,1 2,-1 0,1 1,17 0,-19 2,-1 0,1 1,0 1,-1 0,0 0,26 10,-36-11,1 1,-1-1,0 1,0 0,1 0,-1 0,-1 0,1 0,0 1,0 0,-1-1,0 1,1 0,-1 0,0 0,-1 0,1 1,0-1,-1 0,0 1,0-1,0 1,0 0,0-1,-1 1,0 0,1-1,-1 1,-1 0,0 5,-6 37,-3-1,-1-1,-2 1,-29 61,-92 160,131-262,1 0,0 0,0 0,0 0,1 0,-1 1,1-1,0 0,0 7,1-10,0-1,0 1,0-1,0 1,0-1,0 1,1-1,-1 1,0-1,0 1,1-1,-1 1,0-1,1 1,-1-1,0 1,1-1,-1 0,1 1,-1-1,1 1,-1-1,0 0,1 0,-1 1,1-1,0 0,0 0,1 1,1-1,-1 0,1 0,-1 0,1 0,0-1,-1 1,0-1,1 1,3-2,47-18,83-44,-24 11,158-53,-251 98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55.4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0,'4'9,"2"7,3 5,6 7,7 8,6 6,1 5,5 2,1 2,-2-3,-1-2,-3-8,-6-7,-2-4,-5-7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56.32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0 494,'9'-2,"0"0,0-1,0-1,-1 0,1 0,-1 0,0-1,-1 0,12-10,5-2,86-45,-67 39,-2-1,48-36,-31 18,2 3,83-41,14-7,-139 76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57.72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 1,'-1'0,"0"1,0-1,0 1,-1-1,1 1,0 0,0-1,0 1,0 0,0 0,1 0,-1 0,0 0,0 0,0 0,1 0,-1 0,1 0,-1 0,1 0,-1 0,1 1,-1-1,1 0,0 0,0 0,0 1,0 0,-5 43,5-40,0 20,1 1,2 0,0-1,2 0,0 0,2 0,1-1,12 28,105 185,-84-164,475 737,-342-525,-169-271,1 0,-2 0,1 0,-2 1,0 0,-1 0,-1 0,0 0,-1 0,0 0,-1 0,-1 0,-1-1,0 1,-9 27,-4 2,-2-1,-2-1,-44 71,-79 97,117-174,12-16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53.45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1415 0,'-14'1,"-1"1,1 0,0 0,0 1,0 1,-15 7,-85 41,80-36,-555 324,488-278,2-2,-195 126,286-181,1 0,0 0,0 0,0 0,1 0,-1 1,-7 11,13-16,0 1,0 0,0 0,1-1,-1 1,0 0,1 0,0 0,-1 0,1 0,0 0,0-1,0 1,0 0,1 0,-1 0,0 0,1 0,-1 0,1-1,0 1,0 0,-1 0,1-1,0 1,1 0,-1-1,0 1,0-1,1 0,-1 1,0-1,4 2,71 65,45 45,38 59,-8 7,-8 7,171 290,-278-413,-3 1,48 129,-73-163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49:58.8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358 0,'-9'2,"-1"0,1 0,0 1,0 0,0 1,0 0,0 1,-12 8,4-3,-8 3,0 2,2 1,0 0,1 2,-34 35,48-45,1 0,0 1,1 0,0 0,0 1,1-1,0 1,1 1,0-1,0 0,2 1,-1 0,1 0,0 0,1 0,1 0,0 19,2-23,0 0,0 0,1 0,0 0,0-1,0 1,1-1,0 0,0 0,1 0,0 0,0-1,0 0,0 0,1 0,0-1,0 1,10 4,1 1,0-1,0-1,1-1,0 0,0-2,21 5,-32-10,0 1,1-1,-1-1,0 0,0 0,0 0,0-1,0 1,0-2,0 1,-1-1,1 0,-1-1,0 1,0-1,0 0,0-1,-1 1,1-1,-1-1,7-9,6-6,-2-1,0-1,-1-1,15-32,-24 44,-2 0,1 1,-1-1,-1-1,0 1,-1-1,0 1,-1-1,0 1,-2-20,1 27,-1 0,0 0,0 0,0 0,0 0,-1 1,0-1,0 0,0 1,-1 0,0-1,1 1,-1 0,-1 0,1 1,-1-1,1 1,-1 0,0 0,0 0,0 0,-1 0,1 1,-1 0,1 0,-1 0,0 1,0 0,-5-1,-5-1,-1 2,-29-1,23 3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00.10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1,'113'124,"106"103,-49-46,-139-152,-1 2,40 56,-54-62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01.15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1 560,'2'-4,"0"0,1 0,0 1,0-1,0 0,0 1,0 0,0 0,1 0,0 0,0 1,0-1,5-2,16-7,0 0,0 2,2 0,29-6,-25 8,0-2,47-21,90-62,-142 76,0-1,-1-1,-1-1,24-27,-1-1,-30 31,0 0,-1 0,-1-2,23-37,-30 42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03.3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1,'4'0,"6"4,5 10,5 7,7 8,3 9,6 1,0 7,3 0,4 1,-2-4,-4-4,-3-5,-3-4,-8-3,-6-1,-8-6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04.0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0,'4'1,"1"0,0 0,-1 0,1 1,-1-1,0 1,1 0,-1 0,0 1,0 0,0-1,-1 1,5 4,46 48,-45-45,79 90,-5 3,100 160,-154-212,-1 0,-2 2,32 99,-55-141,-1 0,0 0,0 22,-1-14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04.8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1,'32'34,"-3"2,-1 1,-2 1,35 66,33 49,71 87,-162-237,0 1,0 0,1-1,0 0,0 0,-1 0,2 0,-1-1,0 1,1-1,-1 0,1-1,-1 1,1-1,0 1,8 0,5-1,1 0,-1-2,22-2,1 0,-16 2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06.36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1 280,'1'-5,"1"0,0 0,0 0,0 0,1 1,0-1,-1 1,1 0,5-6,4-6,2-3,1-1,0 2,1 0,2 1,-1 1,2 0,0 1,29-16,-37 24,1 1,0 1,0 0,0 1,0 0,1 1,22-3,-28 5,1 1,-1 0,1 0,-1 1,1 0,-1 0,0 1,1 0,-1 0,0 1,0 0,0 0,-1 1,7 4,-8-4,0 0,0 0,-1 1,1 0,-1-1,0 2,-1-1,1 0,-1 1,0 0,-1-1,1 1,-1 0,0 0,-1 1,0-1,0 0,0 1,0-1,-1 0,0 1,-1-1,1 0,-3 12,-4 14,-1-1,-1 0,-21 48,19-52,-6 12,11-26,0 0,1 1,0-1,1 1,-4 22,8-35,0-1,0 1,0 0,0 0,0 0,0 0,0 0,0 0,0 0,0 0,1 0,-1 0,0 0,1-1,-1 1,1 0,-1 0,1 0,-1-1,1 1,-1 0,1 0,0-1,-1 1,1-1,0 1,0-1,1 2,0-2,1 1,-1 0,1-1,-1 0,1 0,-1 1,1-1,-1-1,1 1,4-1,9-3,0-1,26-12,-31 13,79-31,111-46,-182 72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07.76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686 1283,'-6'-5,"-1"0,0 0,-1 1,1 0,-1 0,0 0,0 1,0 1,0-1,0 1,-14-1,-10-1,-53 2,71 2,0 1,0 0,0 1,0 1,1 0,-1 1,1 1,-1 0,2 0,-1 2,1-1,-1 1,-19 17,13-7,2 0,0 1,1 1,1 0,1 1,1 1,-13 24,7-7,1 0,1 1,2 1,3 0,0 1,3 0,1 0,3 1,1 0,3 81,1-120,0 0,0-1,0 1,1-1,-1 1,1-1,-1 1,1-1,0 1,0-1,0 1,0-1,1 0,-1 0,1 0,-1 0,1 0,0 0,0 0,0 0,0-1,0 1,0-1,0 1,0-1,1 0,-1 0,0 0,1 0,-1 0,1 0,-1-1,1 1,-1-1,1 0,0 0,-1 0,1 0,-1 0,1-1,3 0,10-2,0-2,-1 0,1 0,-1-1,18-11,21-10,-1-3,-2-2,-1-3,-2-1,-1-3,-2-2,72-83,-103 105,0-2,-2 1,0-2,-2 0,0 0,-1-1,-2 0,0 0,-2-1,0 0,-1 0,-2 0,0 0,-2 0,-1-1,0 1,-2 0,-1 0,-7-24,-4-2,-1 0,-3 1,-2 1,-2 1,-2 2,-2 0,-60-75,67 94,-29-35,45 56,0 1,-1 0,0 0,1 0,-1 0,-1 1,1-1,0 2,-8-4,12 5,1 1,0 0,-1 0,1 0,-1-1,1 1,0 0,-1 0,1 0,-1 0,1 0,-1 0,1 0,-1 0,1 0,-1 0,1 0,0 0,-1 0,1 0,-1 0,1 1,-1-1,1 0,0 0,-1 0,1 1,-1-1,1 0,0 1,-1-1,1 0,0 1,-1-1,1 0,0 1,0-1,-1 0,1 1,0-1,0 1,0-1,0 1,-1-1,1 1,0-1,0 0,0 1,0-1,0 1,0 0,6 26,7 13,2-1,37 66,54 69,-75-125,23 34,3-3,101 109,-119-149,2-1,1-2,2-1,1-3,93 50,-134-80,0-1,1 0,0 0,-1 0,1-1,0 1,0-1,0 0,9 0,-12-1,-1-1,1 1,-1-1,1 1,-1-1,1 0,-1 0,1 1,-1-1,0 0,0 0,1 0,-1 0,0-1,0 1,0 0,0 0,0-1,0 1,-1 0,1-1,0 1,-1-1,1 1,-1-1,1 1,-1-1,0 0,0 1,1-1,-1 1,0-1,-1-3,2-35,-2-1,-1 1,-2-1,-12-48,-51-160,46 178,-72-221,-131-283,212 547,5 8,-2 1,1 1,-2 0,0 0,-2 1,0 0,-14-15,26 31,0 1,-1-1,1 0,-1 1,1-1,0 1,-1-1,1 0,-1 1,1-1,-1 1,0 0,1-1,-1 1,1-1,-1 1,0 0,1 0,-1-1,0 1,0 0,1 0,-1 0,0 0,1-1,-1 1,0 0,0 1,1-1,-1 0,0 0,0 0,1 0,-1 0,0 1,1-1,-1 0,0 1,1-1,-1 0,1 1,-1-1,0 1,1-1,-1 1,1-1,-1 1,1-1,0 1,-1 0,1-1,0 1,-1 0,1-1,0 1,0 0,-1-1,1 1,0 0,0 0,0-1,0 2,-3 49,6-11,2-1,2 0,1-1,2 0,2 0,1-1,2 0,1-1,2-1,2-1,1-1,1 0,2-2,1 0,2-2,59 51,-74-70,89 73,115 72,-206-149,0 0,1 0,0-1,0-1,0 0,0 0,1-1,0-1,-1 0,1 0,17-1,-22-1,-1-1,1 0,0 0,-1-1,1 1,-1-1,0-1,0 1,0-1,0-1,0 1,0-1,-1 0,0 0,0 0,0-1,0 1,-1-1,1-1,-1 1,5-9,0-2,-2 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08.40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1 373,'0'-4,"4"-11,6-6,10-4,1-2,6-1,2-4,1-1,4-4,0 1,-5 2,-4 7,-6 3,-2 6,-3 7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09.56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1 470,'6'-5,"0"1,1-1,-1 2,1-1,0 1,0 0,0 0,1 1,11-3,19-7,166-62,220-49,-210 72,428-109,-595 148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54.00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1 369,'23'-19,"0"1,50-28,-48 31,125-71,-67 41,115-84,-184 118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10.14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1 280,'19'-2,"0"-1,0-1,0 0,0-2,-1 0,0-1,23-13,32-11,591-155,-608 177,-35 8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11.86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605 2170,'-3'-108,"-5"0,-4 1,-6 0,-44-152,13 108,-6 3,-101-196,71 191,70 130,0 1,-1 1,-1 0,-25-23,40 43,1-1,-1 1,1-1,-1 1,0-1,0 1,0 0,1 0,-1 0,0 0,0 0,-1 1,1-1,0 0,0 1,-3-1,4 2,0-1,1 0,-1 1,0-1,0 0,0 1,1-1,-1 1,0-1,1 1,-1 0,0-1,1 1,-1 0,1-1,-1 1,1 0,-1 0,1-1,0 1,-1 0,1 0,0 0,0-1,-1 1,1 1,-1 8,0-1,1 0,0 0,1 0,2 18,9 28,2 1,37 92,61 103,-78-178,24 52,19 44,104 168,-170-318,2 0,0-1,1-1,1 0,25 21,-35-33,0-1,0 0,1-1,0 1,0-1,0 0,0-1,0 1,0-1,1 0,-1-1,1 0,-1 0,1 0,-1-1,1 1,0-2,-1 1,1-1,0 0,-1 0,10-4,-3-1,1 0,-1-1,0-1,-1 0,1-1,-2 0,1 0,-1-2,18-21,-7 4,-1-1,-2 0,18-35,-10 7,-3-2,-2 0,-2-1,11-65,31-255,-54 323,-8 53,1 0,-1-1,1 1,0 0,0 0,1 0,-1 0,1 0,0 0,0 1,3-6,-5 9,1 0,-1-1,1 1,0-1,-1 1,1 0,-1-1,1 1,-1 0,1 0,0-1,-1 1,1 0,0 0,-1 0,1 0,0 0,-1 0,1 0,0 0,-1 0,1 0,0 0,-1 1,1-1,0 0,23 22,31 44,2-2,4-2,2-4,122 89,-61-65,253 126,-307-173,2-4,1-2,2-4,127 25,-195-48,-1-1,0 0,0-1,1 0,-1 0,0 0,1-1,7-1,-12 1,0 0,0 0,0 0,-1 0,1 0,0-1,0 1,-1-1,1 1,-1-1,1 1,-1-1,0 0,0 0,0 0,0 0,0 0,0 0,0 0,0 0,-1 0,1 0,-1 0,0 0,1 0,-1-4,2-54,-3 0,-2 0,-2 0,-16-65,9 52,-17-86,14 84,2 0,-4-125,17 196,0-1,1 1,-1 0,1 0,0 1,0-1,0 0,0 0,1 0,-1 1,1-1,3-4,-4 7,0-1,0 1,1 0,-1 0,0 0,1 0,-1 0,1 0,-1 0,1 0,0 1,-1-1,1 0,0 1,0-1,-1 1,1 0,0 0,0 0,-1 0,1 0,0 0,0 0,-1 0,1 1,0-1,0 1,-1-1,4 2,21 11,0 2,0 0,-1 2,-1 0,34 33,3 1,143 96,-175-129,0-2,0-1,1-2,1 0,51 12,-78-24,0 0,1 0,-1 0,0-1,1 1,-1-1,1 0,-1 0,0-1,1 0,-1 1,0-1,1-1,-1 1,0 0,0-1,0 0,0 0,0 0,5-5,-4 2,0-1,-1 0,1 0,-1 0,0 0,-1-1,0 0,0 1,0-1,-1 0,2-11,7-38,-4 1,-1-1,-5-111,-2 94,-1-125,2-139,0 331,0 0,1 1,-1-1,1 0,1 1,-1-1,1 0,-1 1,2 0,4-10,-6 13,1 1,-1-1,1 1,0-1,-1 1,1 0,0 0,0 0,0 0,0 0,0 0,0 0,0 1,0-1,0 1,1 0,-1-1,0 1,0 0,0 0,1 0,-1 1,0-1,0 1,0-1,0 1,0-1,0 1,0 0,3 2,33 14,-1 1,-1 3,36 26,-15-9,0-3,-34-22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12.4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13.72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1,'402'716,"-351"-631,229 365,-251-411,-6-10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14.5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1 756,'0'-22,"-1"10,1-1,1 1,-1 0,2 0,5-21,-6 29,1 0,0 0,0 0,0 0,1 0,-1 1,1-1,0 1,0 0,0 0,1 0,-1 0,1 0,-1 1,1 0,0-1,0 1,0 1,0-1,5-1,90-25,176-29,-138 33,-103 17,444-103,-420 92,-1-3,0-2,-2-3,-1-2,-1-2,50-39,-22-5,-41 34,-18 20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15.6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1 759,'9'-1,"0"-1,1 0,-1-1,0 0,15-7,-1 1,194-66,118-45,287-127,-619 246,0 0,0-1,-1 1,1 0,0-1,-1 0,0 0,1 0,3-4,-6 6,1-1,-1 0,1 0,-1 1,1-1,-1 0,0 0,1 0,-1 0,0 0,0 0,0 0,0 1,0-1,0 0,0 0,0 0,0 0,0 0,0 0,-1-1,-1-2,0 1,0 0,0 0,-1 1,1-1,-1 0,0 1,0-1,0 1,0 0,0 0,0 0,-7-2,-183-76,30 15,27 9,136 56,0 0,0-1,0 1,0 0,0 0,1 0,-1 0,0 0,0 0,0 0,0 0,0 0,0 0,0 0,0-1,0 1,0 0,0 0,0 0,0 0,0 0,0 0,0 0,0 0,0 0,0-1,0 1,0 0,0 0,0 0,0 0,0 0,0 0,0 0,0 0,0 0,0-1,0 1,0 0,0 0,-1 0,1 0,0 0,0 0,0 0,0 0,0 0,0 0,0 0,0 0,0 0,0 0,-1 0,1 0,0 0,0 0,0 0,0 0,15-3,22 3,99 4,-1 5,-1 7,0 5,204 61,-325-78,3 1,-1 0,0 1,0 0,19 12,-31-16,1 0,-1 0,0 1,0 0,0-1,0 1,-1 0,1 1,-1-1,0 0,0 1,0-1,0 1,0-1,-1 1,0 0,0 0,0 0,0 0,0 0,-1 0,0 6,-1 11,-2 0,0 0,-2 0,0-1,-1 0,-9 20,-59 115,64-137,-156 322,153-314,13-26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16.7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689 32,'0'9,"-2"1,1 0,-1-1,-1 1,1-1,-2 0,1 0,-8 13,-45 70,43-72,3-6,-6 12,0-1,-2 0,-1-2,-1 0,-37 32,54-52,-1-1,0 1,0-1,0-1,0 1,-1 0,1-1,0 0,-1 0,1 0,0 0,-1-1,1 0,-1 0,1 0,-1 0,1-1,-1 0,1 0,0 0,-1 0,1-1,0 0,-7-3,-8-6,1-1,0 0,-32-29,17 13,0 2,7 7,1-1,1-1,-41-46,64 66,0 0,0 0,0 0,0 0,0 0,1-1,-1 1,0 0,1 0,-1-1,0 1,1 0,0-1,-1 1,1 0,0-1,-1 1,1-1,0 1,0 0,0-1,1 1,-1-1,0 1,0 0,1-1,-1 1,1-2,1 1,0 1,0-1,0 1,0 0,0 0,0 0,0 0,0 0,0 0,0 0,1 1,-1-1,0 1,0 0,4-1,11 1,1 0,-1 1,26 4,195 47,46 7,-231-51,0-2,0-3,82-4,-131 0,0 0,1 0,-1-1,0 1,0-1,0 0,0 0,0-1,0 1,-1-1,1 0,-1 0,0 0,1 0,-1-1,-1 1,1-1,-1 1,1-1,-1 0,0 0,0 0,-1-1,3-7,-1 1,0 0,-1-1,0 1,-1 0,0 0,0-1,-2 1,-2-23,2 31,0 0,0 0,0 0,-1 1,1-1,-1 0,0 1,0-1,0 1,0 0,0-1,0 1,0 0,-1 0,1 0,-1 1,0-1,1 1,-1-1,0 1,0 0,0 0,0 0,0 1,0-1,-5 0,-11-1,1 0,-1 1,-24 3,24-2,-90 4,80-4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17.92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122 401,'-2'-25,"-2"1,0-1,-2 1,0 0,-2 1,-12-28,-16-52,31 82,-2 0,-16-38,22 90,21 33,37 81,-24-65,150 332,-53-129,-127-278,1 4,-1-1,1 1,-2-1,1 1,2 17,-5-24,0 0,0 0,0 0,0-1,0 1,-1 0,1 0,-1-1,1 1,-1 0,0-1,0 1,1 0,-1-1,0 1,0-1,-1 0,1 1,0-1,0 0,-1 0,1 1,-1-1,1 0,-1 0,1-1,-1 1,1 0,-1 0,0-1,0 1,1-1,-1 0,0 1,-3-1,-67 5,68-5,0 0,1 0,-1 0,0 0,1-1,-1 0,1 0,-1 0,1 0,-1 0,1-1,0 1,-1-1,1 0,0 0,-5-4,8 5,-1 0,1 0,0 0,0 0,0 1,0-1,0 0,0 0,0 0,0 0,0 0,0 1,0-1,0 0,1 0,-1 0,0 1,1-1,-1 0,0 0,1 1,-1-1,1 0,-1 1,1-1,0 0,-1 1,1-1,-1 1,1-1,0 1,1-1,30-21,-24 18,84-44,-75 40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18.45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1 952,'7'-7,"1"1,1 0,-1 0,13-6,14-9,128-83,182-86,-75 46,243-116,-385 210,5-1,-79 28,2 3,103-23,-121 35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19.2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1 154,'2'-5,"0"1,1 0,0 0,-1 0,1 1,1-1,-1 1,1-1,-1 1,1 0,0 0,5-2,-8 4,20-12,0 0,2 1,-1 1,1 1,1 2,0 0,0 1,41-5,-30 7,-1 2,1 2,0 1,-1 1,59 11,-74-9,0 1,0 1,0 1,-1 0,24 13,-38-17,0 0,0 1,0 0,0-1,0 2,0-1,-1 0,1 1,-1-1,0 1,0 0,0 0,-1 0,0 1,1-1,-1 1,-1-1,1 1,-1 0,0-1,0 1,0 0,0 0,-1 0,0 0,-1 8,-5 16,-1-1,-1 0,-2 0,0-1,-15 26,4-9,-33 74,-5-2,-5-4,-104 139,162-240,10-7,27-14,43-29,222-119,-243 134,1 3,1 2,102-22,-121 36,-7 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54.46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1,'9'0,"6"0,10 4,5 10,2 7,7 9,3 7,1 2,-1 3,-4-2,-4-2,-4-9,-6-5,-4-6,-5-2,-5 1,-4-3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19.7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1,'0'8,"4"8,6 5,1 12,7 13,5 7,8 8,10 10,3 6,7 3,-1 0,-1-4,-4-7,-5-11,-6-7,-4-11,-7-9,-7-10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20.74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1 415,'1'-4,"1"0,0 0,0 1,0-1,1 0,-1 1,1-1,0 1,0 0,0 0,0 0,1 0,3-2,3-3,44-37,75-48,-16 14,-40 28,28-24,-85 62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23.46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 0,'-1'1,"0"-1,0 0,0 1,0-1,0 0,0 1,0-1,1 1,-1 0,0-1,0 1,0 0,1-1,-1 1,0 0,1 0,-1 0,1-1,-1 1,1 0,-1 0,1 0,0 0,-1 0,1 0,0 0,0 0,0 1,-5 35,5-31,0 19,1-1,1 0,1 0,1 0,1 0,1-1,2 1,18 40,10 10,55 86,21 10,179 211,172 123,-426-467,62 68,-87-90,-1-1,0 2,-1-1,-1 1,11 27,-18-37,0 0,-1 0,0 1,0-1,0 1,-1-1,0 0,0 1,-1-1,0 1,0-1,0 0,-1 1,0-1,0 0,0 0,-1 0,0-1,0 1,-7 9,-7 7,-1-1,-1 0,-33 27,26-23,-121 101,124-110,-1 0,0-2,-1 0,-49 18,21-9,35-12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24.26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891 65,'-20'1,"-1"2,1 0,0 1,0 1,1 0,0 2,0 0,0 1,-26 16,-15 13,-72 58,57-33,2 3,4 3,2 4,-68 94,133-163,-8 9,1 1,1 1,-14 27,21-38,0 0,0-1,0 1,0 0,1 0,-1 0,1 0,0-1,0 1,0 0,0 0,1 5,0-7,0 1,-1-1,1 1,0-1,0 1,0-1,0 1,0-1,1 0,-1 0,0 1,1-1,-1 0,0 0,1 0,-1 0,1-1,0 1,-1 0,1-1,0 1,2 0,4 0,-1 0,1 0,0 0,-1-1,1 0,0-1,-1 0,1 0,9-3,69-25,-60 19,81-31,100-55,-161 71,0-2,-2-2,-1-2,58-55,-88 72,-1 0,0 0,-1-1,-1-1,0 0,-2 0,1-1,-2 0,7-23,-10 27,0-1,-1 0,-1 0,0 0,-1 0,-1 0,0-1,0 1,-2 0,0 0,0 0,-8-22,7 28,0 1,-1-1,0 1,0 0,-1 0,0 0,0 0,-11-10,0 4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25.10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1,'5'0,"0"4,1 6,7 5,2 5,6 7,4 8,7 6,6 5,5 8,4 2,-2-3,1-2,-5-6,-3-6,-5-6,-8-8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25.86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0 643,'2'-4,"-1"1,1-1,-1 1,1-1,1 1,-1 0,0 0,1 0,-1 0,1 0,0 0,0 1,0 0,0-1,1 1,2-1,1-2,504-303,-284 180,-184 102,-25 14,0 1,1 1,0 0,1 2,22-7,-34 12,0 0,-1-1,1 1,0-1,-1-1,0 0,10-8,-6 4,2-1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27.30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374 876,'-5'1,"-1"0,1 0,0 0,-1 0,1 1,0 0,0 0,0 1,0 0,1-1,-1 1,1 1,0-1,0 1,0-1,-7 9,-3 6,0 0,-19 33,10-7,1 2,3 0,2 1,1 1,3 0,2 1,2 0,3 1,-2 90,8-116,2 0,0 0,1 0,2 0,0 0,1-1,2 0,0 0,2-1,16 30,-18-40,0-1,0 0,1 0,0-1,1 0,0-1,1 0,-1 0,2-1,-1-1,1 0,1 0,-1-1,1-1,0 0,0-1,0 0,1-1,20 2,-21-3,1-1,0-1,0 0,0-1,0 0,-1-1,1-1,24-8,-33 9,1 0,-1-1,0 1,-1-1,1 0,0 0,-1-1,0 0,0 1,0-2,0 1,0 0,-1-1,0 1,0-1,0 0,-1 0,1 0,-1 0,0-1,-1 1,1 0,-1-1,1-8,-1-6,-1 0,-1-1,0 1,-2 0,0-1,-1 1,-9-25,-59-134,55 140,-397-745,309 600,120 200,0-1,1 0,0-1,21 13,-12-8,64 46,3-4,2-4,3-4,3-4,1-5,2-4,2-5,145 30,-247-64,6 1,1 0,0-1,0 0,1 0,11-1,-20-1,1 1,-1 0,0-1,0 1,0-1,1 0,-1 0,0 0,0 0,0 0,0 0,-1-1,1 1,0 0,0-1,-1 0,1 1,-1-1,0 0,1 0,-1 0,0 0,0 0,0 0,0 0,0 0,-1 0,2-4,0-8,-1 0,0 0,0 1,-1-1,-1 0,-1 0,-5-26,-34-96,35 120,-34-95,-88-171,90 212,-3 3,-3 1,-75-86,118 151,0-1,0 1,-1-1,1 1,-1-1,0 1,1 0,-1 0,0 0,1 0,-1 0,0 0,0 0,0 1,0-1,-3 0,4 1,0 0,0 0,0 0,-1 1,1-1,0 0,0 1,0-1,1 1,-1-1,0 1,0-1,0 1,0 0,0-1,1 1,-1 0,0 0,0-1,1 1,-1 0,0 2,-1 0,1 1,-1 0,1-1,0 1,0 0,1 0,-1-1,1 1,0 0,-1 0,2 0,-1 0,0 0,1-1,2 8,2 2,1-2,0 1,0-1,1 0,1 0,10 12,60 57,-47-49,397 378,-416-398,0-1,1 0,0-1,0 0,1-1,0-1,18 7,-25-11,1-2,-1 1,0-1,1 0,-1-1,1 0,-1 0,1 0,-1-1,0 0,1-1,-1 1,0-2,0 1,0-1,0 0,9-5,27-18,-1-2,-2-2,-1-2,-1-2,49-54,-69 66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27.75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388 1,'-5'0,"-5"0,-5 0,-9 0,-5 8,-6 8,0 0,-4 3,0 1,4-2,2-4,4-5,5 1,4-2,4-2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28.2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0 205,'7'5,"1"-1,-1 0,1-1,0 1,0-2,0 1,0-1,16 2,3 3,17 3,0-2,1-2,0-1,0-3,0-2,0-1,0-3,0-1,-1-3,68-20,24-9,-2-7,174-83,-271 108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28.8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0 209,'13'-1,"0"0,-1-1,1 0,-1-1,1 0,-1-1,17-8,82-48,-63 32,97-46,-127 65,-2-1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54.8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30.80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768 1141,'-326'-577,"240"449,-5 3,-137-143,197 233,25 28,20 22,359 442,90 101,-458-553,34 39,1-1,2-1,93 68,-128-106,0 1,0-2,0 1,1-1,-1 0,16 3,-21-5,-1-1,1 0,0 0,-1 0,1 0,0 0,-1 0,1 0,-1 0,1-1,0 1,-1-1,1 1,-1-1,1 0,-1 1,1-1,-1 0,1 0,-1 0,0 0,0 0,1-1,-1 1,0 0,0 0,0-1,0 1,-1-1,1 1,0-1,-1 1,1-1,-1 1,1-1,-1 0,1 1,-1-4,5-44,-2 0,-2-1,-7-57,2 40,-40-268,38 300,6 34,-1 1,1-1,0 1,0-1,0 1,0-1,0 1,0-1,-1 1,1-1,0 1,0-1,0 1,1-1,-1 1,0-1,0 1,0-1,0 1,0-1,1 1,-1 0,0-1,0 1,1-1,-1 1,0-1,1 0,12 8,18 26,-27-28,10 12,1 0,1-2,1 0,26 19,-34-28,0-1,1 0,0 0,0-1,0-1,0 0,1 0,-1-1,1 0,-1 0,16-1,-21-1,0 1,1-1,-1-1,0 1,1-1,-1 0,0 0,1 0,-1-1,0 0,0 0,0 0,6-5,-7 4,-1 0,0-1,-1 1,1-1,-1 0,1 0,-1 1,0-2,-1 1,1 0,-1 0,0-1,0 1,0 0,0-1,-1-7,4-47,-3 1,-3-1,-13-82,15 139,0 1,-1 0,1-1,0 1,0-1,0 1,0-1,0 1,0-1,0 1,0-1,1 1,-1 0,1-1,-1 1,1-1,-1 1,1 0,0-1,0 1,-1 0,1 0,0 0,0 0,2-2,-1 2,0 0,1 0,-1 1,0-1,0 1,0-1,1 1,-1 0,0 0,1 0,-1 0,0 0,0 1,4 0,7 3,0 0,-1 1,0 0,18 11,37 26,97 81,51 67,-164-144,-20-16,36 29,-66-58,0 0,0-1,0 1,0 0,1-1,-1 1,0 0,0-1,0 0,0 1,1-1,-1 0,0 1,0-1,1 0,-1 0,0 0,0 0,1 0,-1 0,0-1,0 1,1 0,-1-1,0 1,2-2,-1 1,0-1,0 0,0 0,-1 0,1 0,-1 0,0 0,1 0,-1 0,0 0,0-1,1-3,2-9,-1 0,-1-1,2-20,-4 36,7-113,11-274,-18 360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31.3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 0,'-4'0,"-2"0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32.00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1,'0'4,"0"6,0 10,4 10,6 8,6 7,3 12,4 10,2 10,1 1,0-1,0 1,0-10,-4-8,-6-9,-2-14,-3-8,-3-10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32.6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1 761,'0'-4,"1"0,0 0,0 0,0 0,0 0,1 0,-1 0,1 1,0-1,0 1,1-1,-1 1,1 0,-1 0,1 0,0 0,0 0,5-3,10-7,0 1,27-13,-14 7,219-128,467-198,-605 297,91-33,-184 74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33.85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221 580,'-14'2,"0"-1,0 2,0 0,1 1,-1 0,1 1,-14 7,13-6,0 0,0-1,-1-1,-26 5,56-20,21-7,397-185,-175 77,-243 119,37-18,-50 23,1 1,-1 0,1-1,-1 0,0 0,0 1,0-1,0 0,0-1,0 1,0 0,-1-1,1 1,1-5,-3 6,0-1,0 1,0 0,0-1,0 1,-1 0,1-1,0 1,-1 0,0-1,1 1,-1 0,1 0,-1 0,0 0,0 0,0-1,0 1,0 1,0-1,0 0,0 0,0 0,0 0,-1 1,-1-2,-37-16,38 17,-119-42,-142-31,261 74,0 0,0 0,0-1,0 1,0-1,1 1,-1-1,0 0,0 0,0 0,1 0,-1 0,-3-3,5 4,1-1,-1 1,0-1,0 0,0 1,1-1,-1 1,0 0,1-1,-1 1,0-1,1 1,-1-1,1 1,-1 0,1-1,-1 1,1 0,-1-1,1 1,-1 0,1 0,-1 0,1-1,-1 1,1 0,-1 0,1 0,0 0,67-13,-61 12,106-10,193 6,-213 6,-88-2,0 1,0 0,-1 1,1-1,0 1,0 0,0 0,0 0,0 1,-1-1,1 1,7 5,-10-5,1 1,-1 0,0 0,0-1,0 1,-1 0,1 1,-1-1,0 0,1 0,-1 1,-1-1,1 0,0 1,-1-1,0 1,0-1,0 8,-9 361,-5-258,9-85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34.9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491 18,'0'31,"-1"0,-2 0,-1 0,-2 0,0 0,-3-1,-16 41,-45 84,57-132,0 0,-2-1,0 0,-26 26,40-46,-1 0,0 0,0 0,-1 0,1 0,0-1,-1 1,1-1,0 0,-1 0,0 0,1 0,-1 0,0 0,1-1,-1 1,0-1,0 0,1 0,-1 0,0 0,0 0,0-1,1 1,-1-1,0 0,1 0,-1 0,1 0,-1 0,1 0,-1-1,1 1,0-1,-3-2,-8-7,0-1,1 0,1-1,-17-24,9 12,5 9,-35-47,47 59,0 1,0 0,0-1,0 1,1-1,-1 0,1 1,0-1,0 0,0 0,0 0,1 0,-1 0,1 1,1-8,0 8,0 1,0 0,1 0,-1 0,0 0,1 1,0-1,-1 0,1 1,0-1,0 1,0-1,0 1,0 0,0 0,0 0,0 0,1 0,-1 0,0 1,0-1,1 1,-1-1,3 1,66-3,-60 3,63 1,0 4,136 25,-193-26,-5-1,0 0,0-1,0 0,0-1,21 0,-31-1,0-1,0 1,0 0,0-1,0 0,0 1,0-1,0 0,0 0,0 0,0 0,-1 0,1-1,0 1,-1 0,1-1,-1 1,0-1,1 0,-1 1,0-1,0 0,0 0,0 0,0 0,-1 1,1-1,-1 0,1-1,-1 1,0 0,1 0,-1 0,0 0,0 0,-1 0,1 0,0 0,-1 0,0-3,-4-16,-2 0,0 1,-1 0,0 0,-2 0,-1 1,0 1,-19-24,-14-26,32 50,2 4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36.32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99 607,'-2'-29,"-1"0,-2 0,-14-48,4 16,-38-241,52 298,1 0,0 0,-1 0,1 0,1 0,-1 0,1 0,-1 0,1 0,0 0,0 0,1 1,-1-1,1 0,2-3,-3 6,1-1,-1 1,1 0,0 0,-1 0,1 0,0 0,-1 0,1 1,0-1,0 0,0 1,0-1,0 1,-1 0,1 0,0 0,0 0,0 0,0 0,0 0,0 1,0-1,0 1,0-1,-1 1,1 0,0-1,0 1,-1 0,1 0,-1 1,3 1,10 5,-2 2,1 0,-1 0,0 1,-1 1,19 25,53 90,-51-76,13 21,70 151,-100-185,-1 0,-2 1,-1 1,-3-1,-1 1,2 52,-9-87,1 0,-1-1,0 1,-1 0,1-1,-1 1,0 0,0-1,0 1,-1-1,0 1,0-1,-2 4,4-8,0 0,0 0,0 0,0 0,1 0,-1 0,0 0,0 0,0 0,0 0,0 0,0 0,0 0,1 0,-1 0,0 0,0 0,0 0,0 0,0 0,0 0,0 0,1 0,-1 0,0 0,0 1,0-1,0 0,0 0,0 0,0 0,0 0,0 0,0 0,1 0,-1 0,0 1,0-1,0 0,0 0,0 0,0 0,0 0,0 0,0 0,0 1,0-1,0 0,0 0,0 0,0 0,0 0,0 0,0 0,0 1,0-1,0 0,0 0,0 0,-1 0,1 0,0 0,18-7,21-13,278-142,-117 65,-190 92,-5 2,0-1,1 2,0-1,0 1,0 0,0 0,0 0,0 1,7-1,-8 4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36.97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1 800,'4'-2,"0"0,-1 1,1-1,0 0,-1-1,0 1,1-1,4-5,13-8,56-23,133-49,-45 21,25-17,286-172,-344 165,45-28,-150 104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37.93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40 350,'2'-8,"1"1,-1-1,1 1,0-1,1 1,0 0,0 0,0 1,1-1,0 1,10-10,1-2,18-27,-15 17,3 1,0 0,1 2,2 1,30-24,-53 47,0-1,0 1,0-1,0 1,0 0,1 0,-1 0,1 0,-1 0,1 1,-1-1,1 1,-1 0,1 0,-1-1,1 2,-1-1,1 0,-1 0,1 1,-1-1,3 2,-1 0,-1 0,1 0,-1 1,0-1,0 1,0-1,0 1,0 0,-1 0,1 1,-1-1,4 6,0 4,-1 0,0 0,0 0,-1 0,-1 1,0-1,1 17,-2-9,-1 1,-2 0,0-1,-1 1,-1-1,0 0,-2 0,-1 0,-1 0,0-1,-1 0,-2-1,0 1,-21 28,8-17,-1 0,-2-2,-1-1,-1-1,-1-2,-2-1,0-1,-52 29,72-47,8-4,0 1,0-1,0 0,0 1,0 0,1 0,-1-1,1 1,-1 1,1-1,0 0,0 1,-3 3,9-6,0 0,1 0,-1-1,0 1,0-1,0 0,8-3,-9 3,270-104,-160 56,-69 28,-1-2,-1-3,69-54,-56 38,-18 14,-7 3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38.62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1,'4'2,"0"0,-1 0,1 1,-1 0,0-1,1 1,-1 0,-1 1,1-1,0 0,-1 1,0 0,4 7,1 0,257 377,62 119,-309-482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6:55.07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516 1265,'2'-11,"0"0,1 1,0 0,1-1,0 1,1 0,0 1,0-1,1 1,0 0,10-10,8-16,8-16,154-258,-152 245,-3-3,44-133,-69 181,-1 0,-1-1,-1 1,-1-1,0 0,-2 0,-2-27,2 40,-1 1,-1 0,1-1,-1 1,0 0,0 0,-1 0,0 0,0 1,0-1,-1 1,0 0,0 0,0 0,0 0,-1 1,0-1,0 1,0 1,-1-1,1 1,-1 0,0 0,0 0,0 1,-9-3,1 2,0 1,0 0,0 1,0 1,0 0,0 1,0 0,0 1,1 1,-1 0,0 1,1 1,-13 5,-4 4,1 0,0 2,1 2,-40 32,28-15,1 1,2 3,2 1,1 2,2 1,2 1,2 1,-28 66,28-49,4 0,2 2,3 1,3 0,2 2,-5 79,16-113,2 0,1 1,2-1,1 0,10 46,-10-67,1 1,-1-1,2-1,0 1,0 0,1-1,1 0,0-1,0 1,1-1,0-1,1 1,0-2,1 1,-1-1,2 0,10 6,-2-5,-1 0,1-1,0-1,0-1,1-1,0 0,0-2,20 2,-8-4,0-1,0-1,0-2,47-10,-7-6,0-3,-1-3,102-52,-132 56,-1-3,-1 0,-1-3,-1-1,-2-1,-1-3,-1 0,-1-2,-3-2,0 0,-3-2,28-50,-31 42,-1-1,-2-1,-3-1,-2 0,-1-1,-3-1,-3 0,-1 0,-3-1,-4-90,-2 112,-1 1,-1 1,-1-1,-2 1,-1 0,-1 0,-2 1,-14-27,19 42,0 1,-1 1,0-1,-1 1,0 1,-1-1,0 2,0-1,-1 1,0 0,0 1,-1 0,0 1,0 0,-1 1,0 0,0 1,0 0,0 1,-21-3,14 4,1 2,-1 0,1 1,-1 1,1 0,0 2,0 0,0 1,0 1,-20 9,27-10,0 1,0 0,1 0,0 1,0 0,0 1,1 0,1 0,-1 1,1 0,1 0,-1 1,2 0,-1 1,2-1,-8 17,10-17,0 0,0 0,1 1,0-1,0 1,1-1,1 1,0-1,0 1,1-1,1 1,0-1,0 1,1-1,3 10,-1-9,1-1,0-1,0 1,1-1,0 0,0-1,1 1,0-1,0-1,1 0,0 0,1 0,18 9,2-2,1-1,0-1,1-2,50 10,138 12,-96-16,39 4,59 10,-213-28,1-1,-1 2,0-1,0 1,0 1,-1-1,1 2,-1-1,0 1,0 0,13 11,-16-10,0 0,0 0,-1 0,0 1,0 0,0-1,-1 1,0 0,-1 1,1-1,-1 0,-1 1,1-1,0 15,0 17,-2 0,-2-1,-9 61,-35 108,9-45,35-155,1 1,0 0,0 0,1-1,0 1,1 13,-1-19,1-1,-1 1,1-1,-1 0,1 1,-1-1,1 0,0 0,0 1,0-1,0 0,-1 0,1 0,1 0,-1 0,0 0,0 0,0-1,0 1,1 0,-1-1,0 1,1-1,-1 1,0-1,1 1,-1-1,1 0,-1 0,1 0,-1 0,0 0,1 0,-1 0,1 0,-1-1,1 1,-1 0,0-1,1 1,-1-1,0 0,2 0,20-9,0-1,-1-1,0-1,-1-1,23-20,-7 7,234-147,-160 108,133-105,-216 147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55.73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0 201,'36'2,"0"1,-1 2,0 1,0 2,-1 2,0 1,0 1,37 20,23 18,125 87,-189-117,-13-10,0 0,0 2,-1 0,-1 1,0 1,-1 0,24 30,-33-32,-10-14,-12-19,3-14,1 0,2-2,1 1,2-1,2 0,-4-76,11 104,1 0,0-1,0 1,0 0,2 0,-1 0,1 0,0 1,0 0,1-1,1 2,-1-1,1 1,0-1,1 1,0 1,0 0,0 0,1 0,16-9,3 0,1 1,0 1,0 1,2 2,33-8,-31 10,1 1,1 1,-1 2,42 1,-60 3,0 1,0 1,0 0,0 1,-1 1,1 0,-1 1,0 1,0 0,-1 1,23 15,-13-5,0 1,-1 2,-2 0,0 1,-1 1,-1 0,-1 2,-1 0,-1 1,21 51,-13-28,-10-32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40.05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0 347,'13'-1,"1"0,-1-2,0 1,0-2,-1 0,15-6,27-8,4 2,-1-3,-1-3,0-1,68-42,63-24,-77 40,-83 37,-4 3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55.05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426 0,'-8'1,"0"0,0 0,0 1,0 0,0 1,0 0,1 0,-1 0,1 1,0 0,0 1,0 0,-6 5,-13 12,-40 45,54-53,-21 20,-4 5,-40 54,69-82,1-1,0 1,0 1,1-1,1 1,0 0,1 1,0-1,1 1,-4 22,7-32,0 1,0-1,1 1,-1-1,1 1,0-1,0 1,0-1,0 0,0 1,1-1,-1 0,1 0,0 0,0 0,4 4,-1-2,0 0,1 0,0-1,0 0,0 0,0 0,12 4,8 2,0-1,0-2,36 5,-55-10,37 6,25 6,-1-3,2-3,100-1,-167-7,-1 0,1 0,0-1,-1 1,1-1,0 0,-1 1,1-1,0-1,-1 1,0 0,1-1,-1 1,0-1,1 1,-1-1,0 0,0 0,-1 0,1 0,0-1,-1 1,1 0,-1-1,0 1,0-1,0 1,0-1,0 0,0 1,0-6,1-7,-1-1,-1 0,-1 1,-3-27,0 3,0 8,-1 0,-2 0,-1 1,-1 0,-1 1,-2 0,-1 0,-24-36,31 55,0 0,-1 1,-1 0,1 0,-1 1,-1 0,0 0,0 1,0 0,-1 0,0 1,0 1,0 0,-21-7,10 7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51.9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39 82,'-30'-37,"29"36,0 0,1 0,-1 0,0-1,0 1,1 0,-1 0,1-1,-1 1,1 0,-1 0,1-1,0 1,0-1,0 1,-1 0,1-1,1 1,-1 0,0-1,0 1,0-1,1 1,-1 0,1-1,-1 1,1 0,-1 0,3-3,-2 4,0-1,0 1,0-1,0 1,1-1,-1 1,0 0,0 0,0-1,1 1,-1 0,0 0,1 0,-1 0,0 1,0-1,1 0,-1 0,0 1,0-1,0 1,2 0,28 15,-25-12,28 17,-1 2,-1 1,47 47,76 96,-143-153,177 228,-54-65,-131-171,1 0,1 0,-1 0,1-1,0 0,0 0,0 0,1-1,-1 0,1 0,0 0,0-1,1 0,-1-1,13 3,-11-4,0-1,1-1,-1 1,1-1,-1-1,0 0,0 0,0 0,0-2,0 1,0-1,12-7,181-107,-182 105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53.05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1 434,'1'-6,"1"1,0-1,0 1,1 0,-1 0,1 0,7-9,-2 1,4-3,0 0,1 1,1 1,0 0,0 1,2 1,18-12,25-22,14-31,-37 45,41-46,-66 65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53.9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1,'6'2,"-1"0,1 1,-1 0,0 0,0 0,0 0,0 1,-1 0,1 0,5 8,2-1,43 43,95 119,-111-124,107 141,-9 6,177 338,-297-501,11 21,64 95,-76-130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56.10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1,'2'4,"-1"1,2-1,-1 1,0-1,1 1,0-1,0 0,0-1,0 1,1 0,-1-1,6 4,-2 0,14 12,38 27,-36-29,36 33,-22-8,-25-27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57.1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1 430,'201'-175,"-164"145,1 2,74-41,18-13,-126 80,-1-1,0 0,0 0,0 0,0 0,0 0,4-7,0-5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57.90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1,'2'0,"0"0,0 1,0 0,0-1,0 1,0 0,0 0,0 0,-1 0,1 0,0 0,0 1,-1-1,1 0,-1 1,2 1,25 34,-15-19,8 14,0 1,-2 0,-1 2,-2 0,11 38,6 8,4 5,57 147,-83-198,-1 1,-1 0,-3 1,5 64,-11-77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0:58.9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31 0,'-12'153,"1"-28,9-74,-2 31,3 0,15 129,-12-202,1 1,-1 0,2-1,-1 1,1-1,1 0,0-1,0 1,1-1,11 14,-8-10,3 6,-1 1,-1 1,-1 0,-1 0,9 33,-10-30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00.58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1 221,'12'-12,"1"0,1 1,0 0,0 1,1 1,0 0,1 1,27-10,-18 11,0 1,1 1,0 0,0 2,30 1,59 0,207-14,-170-2,200-33,-344 49,-1 1,1 0,0 0,15 1,-6 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56.1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0,'4'4,"6"11,6 6,4 8,7 8,-1 2,0-1,-1 5,-4 0,-2-3,-4-4,0-8,-3-5,-3-6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01.12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1 151,'4'0,"11"0,10 0,10-5,12-5,11-5,4 0,8-3,1 3,2 4,-4-1,0 1,-8 0,-10 0,-5 3,-6 3,-10 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02.71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1 977,'35'-30,"-27"25,-1 0,-1-1,1 0,-1 0,7-10,-6 5,-1 1,0-2,-1 1,0-1,-1 0,0 0,-1 0,0 0,-1-1,0 1,-1-1,-1-13,-2-21,-15-89,8 81,-1-15,0-12,-4 0,-26-83,73 241,73 128,-53-108,26 61,-43-81,3-1,3-3,83 110,-117-173,0 0,1 0,0 0,0-1,1 0,13 7,-20-13,0-1,0 1,0-1,0 0,0 0,0 0,0 0,0 0,0-1,0 1,0-1,1 0,-1 0,0 0,0 0,0-1,0 1,0-1,0 0,1 0,-2 0,1 0,0-1,0 1,0-1,0 0,-1 1,1-1,2-3,12-13,0-1,-2 0,0-1,-1-1,21-41,43-122,-56 127,134-353,-154 405,0 0,0 0,0 0,1 0,-1 0,1 0,0 1,4-5,-6 8,0 1,0-1,0 0,0 1,0-1,0 1,0 0,1-1,-1 1,0 0,0-1,0 1,0 0,1 0,-1 0,0 0,0 0,0 1,1-1,-1 0,0 0,0 1,0-1,0 1,0-1,0 1,0-1,0 1,0 0,0-1,0 1,0 0,0 0,0 0,-1 0,2 1,22 21,0-1,2-1,1-2,0 0,1-2,1-1,1-1,0-2,41 13,-31-15,0-2,1-1,0-2,76 1,-113-8,-1 1,0-1,0 1,0-1,1 0,-1 0,0 0,0-1,-1 1,1-1,0 0,0 0,-1 0,1 0,-1 0,0 0,1-1,-1 1,0-1,0 1,-1-1,1 0,-1 0,1 0,-1 0,0 0,0 0,0 0,0-5,2-10,0 0,-2 0,0 0,-2-21,0 16,0-22,2 0,2 0,10-52,-12 95,-1 0,0 0,1 0,0 0,-1 0,1 0,0 0,0 0,0 0,0 0,0 0,1 1,-1-1,1 0,-1 1,1 0,-1-1,1 1,0 0,-1 0,1-1,0 1,0 1,0-1,0 0,0 0,0 1,0-1,0 1,0 0,1 0,-1-1,0 1,0 1,0-1,0 0,0 0,3 2,9 1,-1 1,1 1,-1 0,21 13,-20-11,-1 0,257 118,-225-108,1-2,0-1,1-3,56 6,-57-8,-41-6,1-2,-1 1,1-1,-1 1,1-2,-1 1,1-1,0 1,-1-2,1 1,0 0,-1-1,1 0,0-1,-1 1,0-1,6-2,-5-1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03.11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0,'0'9,"8"15,8 13,9 16,9 26,-1-2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03.75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23 137,'-1'-15,"-1"1,0 0,-5-18,-4-29,15 63,-1 0,0 1,1 0,-1-1,0 1,0 0,4 7,122 173,39 50,-158-221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04.3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0 462,'1'-2,"-1"0,1 0,-1 0,1 0,0 1,0-1,-1 0,1 1,1-1,-1 0,0 1,0 0,1-1,-1 1,0 0,1-1,-1 1,1 0,0 0,2-1,39-18,-38 18,285-89,-196 65,152-61,-180 58,-2-3,0-2,64-48,-113 68,-4 2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05.44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0 685,'31'-3,"-1"-1,0-2,0-1,0-1,43-19,-52 20,1001-395,-1008 397,-9 4,0-1,-1 1,1-1,-1 0,1-1,-1 1,1-1,-1 0,0 0,-1 0,6-5,-13 7,1 0,0 0,0 0,-1 0,1 1,-1-1,1 1,-1 0,1 0,0 0,-6 1,7-1,-68-2,0-3,0-3,1-2,1-4,0-3,1-3,-86-38,120 41,27 6,6 10,1 1,-1-1,1 1,-1-1,1 1,0-1,-1 1,1-1,0 1,-1-1,1 1,0 0,0-1,-1 1,1 0,0 0,0 0,-1-1,1 1,1 0,53-5,-1 2,1 3,69 8,-97-6,46 3,4-2,1 5,147 32,-221-39,0 1,0-1,-1 1,1 0,0 0,-1 0,1 1,-1-1,1 1,-1 0,0 0,0 0,0 0,-1 0,1 1,-1-1,0 1,0 0,0-1,0 1,-1 0,0 0,1 0,-1 1,-1-1,1 0,-1 0,1 0,-2 6,1 13,-2-1,-1 1,-1-1,-9 30,6-22,0-2,-18 45,16-53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06.75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586 250,'2'-5,"0"0,1 0,-1 1,1-1,0 0,0 1,0 0,1 0,0 0,-1 0,9-5,-2-1,73-86,-76 92,-10 17,-13 19,-37 54,4-5,-106 134,151-210,-1-1,0 1,0 0,-1-1,1 0,-1 0,0-1,0 0,0 0,0 0,0-1,-1 0,1 0,-1 0,1-1,-1 0,0 0,0-1,0 0,1 0,-1 0,0-1,-10-2,-9-5,-1 0,1-2,0 0,-34-21,15 8,37 19,-1-1,1 0,0-1,1 0,-1 0,-12-14,18 18,0 1,1-1,-1 0,1 1,0-1,0 0,-1 0,1 0,0 0,1 0,-1 0,0 0,0 0,1 0,0 0,-1-1,1 1,0 0,0 0,0 0,0 0,0-1,1 1,-1 0,1 0,-1 0,1 0,0 0,0 0,0 0,0 0,0 0,0 0,0 0,1 1,2-4,0 2,-1 1,1 0,0-1,0 2,0-1,1 0,-1 1,0-1,1 1,-1 0,0 1,1-1,-1 1,1 0,-1 0,10 2,7 0,0 2,24 8,-36-10,87 28,79 18,-156-44,0-1,0-1,0-1,0 0,0-2,0 0,23-5,-29 3,-1-1,0-1,0 0,-1-1,1 0,-1-1,11-8,68-61,-81 68,0 0,0-1,-1 0,0 0,-1-1,9-14,-15 21,0 0,1 0,-1 0,0-1,0 1,-1-1,1 1,-1 0,0-1,0 1,0-1,0 1,0-1,-1 1,0 0,1-1,-1 1,0 0,-1-1,1 1,-1 0,1 0,-1 0,0 0,0 0,-3-3,-17-22,13 16,1 0,-2 1,1 0,-2 1,1 0,-23-16,17 18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08.25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66 420,'-1'-13,"-1"0,0 0,-1 1,0-1,-1 0,-6-13,4 11,1-1,1 1,-5-29,6-147,4 156,4 66,1 1,21 58,-8-44,2-2,1 0,3-2,52 69,-52-77,-23-31,-1 0,1 0,0 0,-1 0,0 1,0-1,1 0,-2 1,1-1,0 0,-1 1,0-1,0 1,0-1,0 1,0-1,-1 1,1-1,-1 0,0 1,0-1,0 0,-1 0,1 1,-1-1,1 0,-1-1,0 1,-1 0,-1 2,-10 10,0 0,-1-2,0 0,-21 13,9-6,16-11,1-1,0 1,-1-2,0 1,0-1,-1-1,0 0,-13 4,86-48,101-37,-138 66,0 0,1 2,0 2,50-7,-52 12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08.98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1 548,'750'-322,"-593"268,3 7,310-48,-288 85,-87 8,-17-11,-58 9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10.0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1 545,'1'-19,"2"0,0 0,1 1,1-1,0 1,2 0,0 0,1 1,0-1,2 2,0 0,24-29,-5 10,2 1,1 1,2 2,47-34,-65 53,0 1,0 1,1 1,0 0,1 1,0 1,27-8,-33 13,0 0,0 1,-1 0,1 1,0 0,0 1,0 1,0-1,-1 2,1 0,-1 0,1 1,12 6,-16-7,0 1,0 0,0 1,-1-1,1 1,-1 1,-1-1,1 1,-1 1,1-1,-2 1,1 0,-1 0,0 1,-1-1,0 1,0 0,0 1,-1-1,0 0,-1 1,0 0,0 0,-1-1,0 1,-1 0,0 0,0 0,-1 0,0 0,-3 9,-13 48,-4-1,-44 98,47-120,-2 3,-44 73,52-101,0 0,-1-1,0-1,-2 0,1-1,-29 22,146-72,-4 7,-64 20,-1-1,0-2,0-2,-1 0,-1-3,51-31,-7-10,-55 38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56.85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18,'0'0,"1"-1,-1 0,0 0,1 0,-1 0,1 0,-1 0,1 0,-1 1,1-1,-1 0,1 0,0 1,0-1,-1 0,1 1,0-1,0 1,0-1,-1 1,1-1,0 1,0 0,0-1,0 1,0 0,0 0,0 0,0 0,0 0,1 0,35 1,-20 4,-1 0,0 1,0 1,0 0,-1 1,23 16,84 72,-82-63,481 449,-195-169,-305-293,1-2,0 0,2-1,0-1,0-1,2-2,0 0,0-2,1 0,1-2,-1-2,2 0,-1-1,0-2,34 0,-48-3,-1 0,-1 0,1-1,0-1,0 0,0 0,-1-2,1 1,-1-2,1 1,22-12,-18 5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10.62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0,'2'7,"0"0,0 0,1 0,-1-1,2 1,-1-1,8 11,0 2,152 252,-65-112,-73-119,-12-22,-1 1,-1 0,-1 1,-1 0,13 41,-19-40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11.62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1 546,'2'-4,"0"1,0-1,1 1,0-1,-1 1,1 0,1 0,-1 0,0 0,1 1,-1-1,1 1,7-4,3-3,277-181,-153 104,-8 16,-87 49,67-44,-37 14,-60 44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13.3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128 20,'0'0,"0"-1,0 0,-1 0,1 0,0 1,0-1,0 0,0 0,-1 1,1-1,0 0,-1 0,1 1,0-1,-1 0,1 1,-1-1,1 0,-1 1,0-1,1 1,-1-1,1 1,-1-1,0 1,0 0,1-1,-1 1,0 0,0-1,1 1,-1 0,0 0,0 0,0 0,1 0,-1 0,0 0,0 0,0 0,1 0,-1 0,0 0,0 0,1 1,-1-1,0 0,0 1,1-1,-1 1,0-1,1 1,-1-1,0 1,1-1,-1 1,1-1,-1 1,1 0,-1 0,-4 10,1 0,0 1,0-1,2 1,-4 19,0 4,-21 134,7 0,7 1,11 209,4-321,1 0,4 0,2 0,16 56,-20-96,0-1,1 0,1 0,1 0,0-1,1 0,1-1,0 0,1 0,1-1,0-1,1 0,1 0,0-2,0 0,31 18,42 6,-71-30,1 0,-2 1,1 1,-1 0,0 1,0 1,-1 0,18 16,-21-12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19.3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1,'1'8,"0"0,1-1,0 1,0-1,6 13,0 0,63 152,-12-30,2 24,72 175,3-26,-131-294,-3-5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20.5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0 366,'89'-6,"0"-3,-2-4,101-29,-44 10,790-195,-804 197,-114 23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21.1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0 226,'2'-2,"0"-1,0 1,0-1,1 1,-1 0,1 0,-1 0,1 0,0 0,0 0,-1 1,1-1,5 0,2-4,27-14,2 1,0 2,1 1,0 2,48-9,217-28,-147 29,-126 17,-5 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22.33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254 73,'-4'1,"-1"1,0 0,0 1,1-1,0 1,-1-1,1 2,0-1,0 0,1 1,-1-1,1 1,-1 0,1 0,-2 5,-1-1,-16 20,1 1,2 1,1 0,2 2,0 0,3 1,0 0,2 1,2 0,1 1,2 0,-3 52,10-68,1-1,1 1,0 0,2-1,0 1,1-1,1 0,0-1,2 0,0 0,0-1,2 0,0-1,1 0,0 0,1-2,1 1,0-2,1 0,0 0,1-2,0 0,1-1,0 0,0-1,1-1,31 8,20-4,-1-2,73 0,-35-4,-96-3,0-1,1-1,-1 0,0-1,1 0,-1 0,0-1,13-4,-19 4,0 0,-1 0,1 0,-1-1,1 0,-1 1,0-1,0 0,0-1,0 1,-1 0,0-1,1 0,-1 1,0-1,-1 0,1 0,-1 0,1 0,-1 0,-1 0,1-1,0-3,20-259,-18 179,-1 57,0 6,-1 0,-1 0,-6-44,5 62,-1-1,0 1,0-1,-1 1,0 0,0 0,-1 0,0 0,0 1,-1 0,0-1,0 2,0-1,-1 0,1 1,-11-6,-70-48,16 12,-76-65,129 97,5 3,0 1,0 1,-1 0,-21-11,31 19,0 1,0-1,0 1,0 0,0 0,0 0,0 1,0-1,0 1,0-1,-1 1,1 0,0 0,0 1,0-1,-1 1,1-1,0 1,0 0,0 0,0 0,0 1,0-1,1 1,-1-1,0 1,1 0,-4 3,-30 34,1 1,-31 49,54-72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23.30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2,'31'-1,"1"1,-1 2,1 1,-1 1,0 2,0 1,56 22,-8 8,-1 5,-2 2,-2 4,-2 3,-2 3,112 114,-140-123,-2 3,-2 1,-2 2,-2 1,-3 2,-2 1,-2 2,-3 0,-2 1,-3 2,-3 0,-2 0,-3 2,-3-1,1 98,-8-123,-2 1,2-1,1 1,3-1,10 45,-8-60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23.96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0 290,'9'-7,"0"1,1 1,-1 0,1 0,0 1,1 0,-1 0,13-1,15-7,195-78,113-41,-314 120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24.66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0 278,'2'-4,"0"1,0-1,0 0,0 1,1 0,-1-1,1 1,0 0,0 0,0 1,0-1,1 1,-1-1,0 1,7-3,1-2,15-10,1 0,1 2,0 1,56-18,130-26,-74 22,-37 10,-80 22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57.56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560 0,'-32'2,"0"0,1 2,0 1,0 2,0 0,1 3,0 0,-51 26,31-12,-121 63,161-81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25.66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694 0,'-2'8,"1"0,-2-1,1 0,-1 0,0 0,0 0,-1 0,-5 7,-6 13,-111 275,53-119,-304 836,357-949,15-46,-2 0,-1-1,-18 37,19-50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27.07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218 1,'-30'379,"-27"-83,26-157,26-121,-1-1,0 0,-1-1,-1 0,-1 0,-13 18,-7 15,21-35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37.40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40 77,'-7'-10,"1"0,0 0,0 0,1-1,-5-14,91 219,121 214,-125-263,-59-111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37.87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0 481,'36'-33,"1"2,1 1,2 2,54-29,180-76,-200 99,50-16,-70 30,53-28,-79 32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38.67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1 586,'1'-13,"0"1,1 0,0 0,1 0,1 1,0-1,0 1,10-17,54-83,-59 97,30-42,58-65,-79 101,0 1,1 1,1 1,1 1,1 1,34-19,-50 31,1 0,0 0,0 0,0 1,0 0,1 0,-1 1,0 0,1 0,-1 1,12 0,-14 1,0 0,0 1,0-1,-1 1,1 0,-1 0,0 0,1 1,-1-1,0 1,0 0,-1 0,1 1,-1-1,1 1,-1 0,0 0,3 5,3 7,0 1,-1 0,-1 0,-1 1,0-1,-2 1,0 1,0-1,0 30,-3-10,-1 0,-2 0,-12 67,-21 37,-101 264,132-394,-63 150,53-132,0-2,-3 0,-26 35,89-112,1 2,2 2,98-68,-92 72,654-443,-647 450,2 3,1 2,1 4,1 2,93-19,-133 37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40.6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331 1108,'-5'3,"0"1,0 0,0-1,0 1,0 1,1-1,0 1,0 0,-7 10,-25 55,25-48,-30 65,4 1,3 2,5 2,3 0,5 2,3 0,-4 102,20-175,2 0,0 0,2 0,0 0,1 0,2-1,0 1,10 26,-11-37,1-1,-1 0,2-1,-1 1,1-1,1 0,-1 0,1-1,0 0,1 0,0-1,0 0,1 0,-1-1,1 0,0 0,0-1,1 0,11 2,-3-2,1-1,0-1,0 0,0-2,-1 0,1-1,0-1,0-1,-1 0,1-2,-1 0,18-8,20-9,-1-3,74-46,-97 52,0-2,-2-1,-1-1,0-2,-2-1,-1-1,-2-1,29-41,-36 42,-1 0,-2-1,-1 0,-1-1,-1-1,-2 0,-1 0,-1 0,-2-1,3-41,-7 47,-1 0,0 0,-2 1,-1-1,-10-41,10 55,-1 0,0 0,-1 0,0 1,-1 0,0 0,0 0,-1 0,0 1,-1 0,0 1,0 0,-1 0,-11-7,2 6,23 23,27 25,-14-24,0-1,0-1,1 0,1-2,0 0,1-1,0-1,37 10,5-2,115 15,-73-20,212-2,-313-10,0 0,0 0,0 0,-1-1,1 0,0 0,0 0,0 0,0 0,-1-1,1 1,4-4,-8 4,1 1,-1-1,1 1,-1-1,0 1,1-1,-1 1,0-1,1 0,-1 1,0-1,0 0,0 1,0-1,0 0,1 1,-1-1,0 0,0 1,-1-1,1 0,0 1,0-1,0 0,-1 0,-19-25,-73-51,-201-125,141 103,137 88,-2-1,1 0,-2 1,-22-9,37 18,0 0,0 1,1-1,-1 1,0 0,0 0,0 1,0-1,0 1,0 0,0 0,0 0,0 1,0-1,0 1,0 0,0 0,0 0,0 1,1-1,-1 1,0 0,-3 3,-9 9,1 1,0 0,1 1,1 1,0 0,2 1,-18 35,21-38,2 1,0 0,0 0,2 1,0 0,0 0,2 0,0 0,1 0,2 21,-1-35,1 1,-1 0,1-1,0 1,0 0,0-1,0 1,1-1,0 0,-1 1,1-1,0 0,1 0,3 5,-4-7,0 0,-1 0,1 0,0 0,-1 0,1-1,0 1,0 0,0-1,-1 1,1-1,0 0,0 0,0 1,0-1,0 0,0-1,0 1,0 0,0-1,-1 1,1-1,0 1,0-1,0 0,-1 0,1 0,0 0,2-2,17-12,-1-2,0-1,-1 0,30-39,2-1,471-462,-520 518,247-221,-212 194,1 2,1 1,1 2,1 2,50-19,-79 36,0 0,1 2,0 0,0 0,0 1,0 1,0 0,1 0,-1 2,21 2,-23 0,0 0,0 0,0 1,-1 1,0 0,0 0,0 1,0 0,-1 1,0 0,0 1,10 11,9 14,-2 2,-1 0,-2 1,-2 2,-1 0,-2 1,-1 1,19 72,-50-167,3 0,2-1,3 0,1-103,10 97,19-85,-17 116,1 1,2 0,1 1,27-51,-35 74,0 0,0 1,1 0,0 0,0 0,1 0,-1 1,1-1,0 1,0 0,0 1,8-5,-9 7,-1 0,1 0,0 0,0 0,-1 0,1 1,0 0,0 0,-1 0,1 0,0 1,0-1,0 1,-1 0,1 0,-1 0,1 1,-1-1,1 1,-1 0,6 4,22 16,-2 1,0 1,45 52,66 96,-78-93,20 19,76 104,-148-186,-3-3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41.2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150 0,'-5'1,"0"-1,-1 1,1 0,0 1,0-1,1 1,-1 0,0 0,0 1,1-1,0 1,-1 0,1 0,0 1,1-1,-1 1,0 0,1 0,0 0,0 0,0 1,1-1,-1 1,-2 6,-3 8,1 0,0 1,2 0,-6 36,8-37,1-1,0 1,2-1,0 1,1-1,1 1,1-1,1 0,7 23,-7-29,1-1,0 0,1 0,1 0,0 0,0-1,1-1,0 1,1-1,0 0,0-1,1 0,0-1,20 12,-7-8,0-1,27 8,-36-14,1 0,-1 1,0 1,0 0,-1 1,0 1,0 0,-1 0,0 1,11 11,-20-15,1 0,-2 0,1 0,-1 1,1-1,-2 0,1 1,0 0,-1-1,0 1,-1 0,1 7,-4 81,0-50,3-24,-6 68,6-84,-1 1,0 0,0 0,-1 0,1 0,-1-1,0 1,0-1,-1 1,1-1,-1 0,0 0,0 0,-5 4,6-6,1-1,-1 0,0 0,0 0,0 0,0-1,0 1,0-1,0 1,0-1,0 1,0-1,0 0,0 0,0 0,-1 0,1 0,0-1,0 1,0-1,0 1,0-1,0 0,0 0,0 0,1 0,-1 0,-3-2,-16-13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41.67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0,'3'2,"0"0,-1 0,0 1,1-1,-1 0,0 1,0-1,0 1,-1 0,1 0,0-1,-1 1,0 0,0 0,2 6,3 5,80 150,178 355,-105-201,-147-294,-3-7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42.11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0 427,'0'-5,"5"-4,5-7,1-4,7-2,5-7,3-3,10 0,2-2,5-1,2 1,-1 4,-1 1,-2 1,-4 2,-5 1,-7 4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43.70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27 740,'-4'5,"1"-1,1 1,-1 0,0 0,1 0,0 0,1 1,-1-1,1 0,0 1,0 0,0-1,1 7,-1 7,2 0,3 29,-2-38,14 69,-15-75,0 0,0 0,0-1,1 1,-1 0,1-1,0 1,0-1,1 1,-1-1,1 0,-1 0,1 0,0 0,0-1,4 3,-5-4,-1-1,0 1,1-1,-1 0,1 0,-1 1,1-1,-1 0,1 0,-1 0,1-1,-1 1,0 0,1 0,-1-1,1 1,-1-1,0 0,1 1,-1-1,0 0,1 1,-1-1,0 0,0 0,0 0,0 0,0-1,0 1,0 0,0 0,-1 0,1-1,0 1,-1 0,1-1,-1 1,1-2,4-8,-2-1,1 1,2-18,-5 24,3-11,-1-6,2 0,1 0,1 0,13-29,-20 50,1 0,-1 0,1 0,-1 0,1 0,0 0,-1 0,1 0,0 0,0 1,-1-1,1 0,0 1,0-1,0 0,0 1,0-1,0 1,0 0,0-1,0 1,0 0,0-1,0 1,0 0,2 0,-1 0,0 1,0 0,0-1,0 1,0 0,0 0,0 0,0 0,0 1,-1-1,1 0,3 4,5 7,1 0,-2 1,10 15,-10-14,21 33,-17-27,29 37,-42-57,0 0,0 1,0-1,0 0,0 0,1 1,-1-1,0 0,0 0,1 1,-1-1,0 0,0 0,1 0,-1 0,0 1,0-1,1 0,-1 0,0 0,1 0,-1 0,0 0,0 0,1 0,-1 0,0 0,1 0,-1 0,0 0,1 0,-1 0,0 0,0 0,1 0,-1 0,0 0,1-1,4-12,-5-22,-26-173,15 142,2-1,1-112,8 176,0 1,0-1,0 0,0 1,1-1,-1 0,1 1,-1-1,1 1,0-1,0 1,0-1,1 1,-1 0,0 0,1 0,-1-1,3-1,-2 3,-1 1,1-1,-1 1,1-1,-1 1,1 0,-1-1,1 1,-1 0,1 0,-1 0,1 0,-1 0,1 0,0 1,-1-1,1 0,-1 1,1-1,-1 1,0 0,2 0,8 6,0-1,-1 2,0 0,0 0,14 16,277 263,-263-252,21 16,-58-51,-1 1,1-1,-1 1,1-1,-1 1,1-1,0 0,-1 1,1-1,0 0,-1 1,1-1,0 0,0 0,-1 0,1 0,0 0,0 0,-1 0,1 0,0 0,-1 0,1 0,0 0,0 0,-1-1,1 1,0 0,-1-1,1 1,1-1,-1-1,0 1,0-1,0 0,0 0,0 1,0-1,0 0,-1 0,1 0,-1 0,1 0,-1-2,1-69,-1 61,-4-97,-20-133,15 192,-1 1,-3 0,-2 0,-41-91,55 138,0 0,0 0,0 0,-1 0,1 0,0 0,-1 0,1 0,-1 0,0 1,0-1,1 1,-1-1,0 1,0 0,0 0,-3-2,5 3,-1 0,0 0,1 0,-1 0,1 0,-1 0,1 1,-1-1,1 0,-1 0,0 0,1 0,-1 1,1-1,-1 0,1 1,-1-1,1 0,0 1,-1-1,1 0,-1 1,1-1,0 1,-1 0,-7 25,7-2,0 0,1 0,2-1,0 1,10 39,0-18,1-1,21 43,-19-57,-1-7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58.02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48,'0'-4,"0"-6,4-1,6 1,6 3,0 2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44.5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1,'-1'153,"31"249,-21-342,3 1,2-1,3-1,43 101,-53-144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44.95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1 778,'8'-12,"25"-23,19-25,14-12,12-10,6-5,2 9,-6 9,-7 7,-8 11,-6 9,-10 3,-7 9,-4 8,-7 5,-6 5,-6 4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46.1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1433,'1'-6,"1"0,0 0,-1 0,2 0,-1 1,1-1,0 1,0 0,0 0,1 0,-1 0,1 0,1 1,5-6,8-10,401-537,-340 434,-6-3,101-242,-165 346,16-43,-24 62,0-1,0 0,0 0,-1 1,1-1,-1 0,0 0,0 0,0 0,0 0,-1 0,0 1,-1-6,2 8,0 1,-1 0,1-1,0 1,0-1,-1 1,1-1,0 1,-1 0,1-1,-1 1,1 0,0-1,-1 1,1 0,-1 0,1-1,-1 1,1 0,-1 0,1 0,-1 0,1 0,-1 0,1 0,-1 0,1 0,-1 0,1 0,-1 0,0 0,-20 11,-14 21,34-32,-35 41,2 2,1 1,3 1,1 2,-36 82,33-51,2 1,-36 161,58-201,2-1,-1 51,6-73,1 0,2 0,-1 0,2 0,0 0,1-1,0 1,8 15,-10-26,0 0,1 0,-1-1,1 1,0-1,1 0,-1 0,1 0,0 0,-1-1,2 1,-1-1,0 0,1 0,-1-1,7 3,-4-2,0-1,0-1,1 1,-1-1,1 0,-1-1,1 0,-1 0,1-1,9-1,6-3,-1-2,0 0,0-1,-1-1,0-1,27-18,0-4,-1-2,-2-3,-2-1,-1-2,-2-2,-2-2,-2-1,30-50,-20 21,-4-1,-3-2,-4-2,43-138,-73 198,1 3,-1-1,-1 1,0-1,-2 1,0-1,0-32,-2 48,1 1,-1-1,0 1,0-1,0 0,0 1,0-1,0 0,0 1,0-1,0 1,0-1,-1 0,1 1,0-1,0 1,-1-1,1 0,0 1,-1-1,1 1,0-1,-1 1,1-1,-1 1,1 0,0-1,-1 1,0-1,1 1,-1 0,1 0,-1-1,1 1,-1 0,0-1,-17 18,-11 37,13-14,2 1,2 1,2 0,2 0,1 1,-1 55,9-78,0 1,0-1,2 0,1 0,0 0,13 32,-11-39,0 1,1-2,0 1,1-1,0 0,1-1,1 0,-1 0,2-1,15 12,5 0,1-2,69 31,-69-37,0 2,-2 1,53 38,-77-50,-1 0,0 0,0 1,-1 0,0 0,0 0,0 0,0 1,-1-1,0 1,-1 0,1 0,-1 0,-1 0,1 1,-1-1,0 8,-1 13,-1 0,-1-1,-8 36,0 6,7-34,-2 5,1 1,2 0,2 0,7 49,-7-87,1 0,0 1,0-1,0 0,0 0,0 0,1 0,0 0,-1 0,1 0,0 0,0-1,0 1,1-1,-1 1,1-1,-1 0,1 0,0 0,0 0,0-1,0 1,0-1,0 1,0-1,0 0,1-1,-1 1,0 0,1-1,-1 0,0 0,1 0,-1 0,7-1,12-1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1:47.20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0 270,'11'12,"-1"1,-1 1,13 24,5 8,168 216,27 43,-197-272,-25-33,0 0,0 0,1 0,-1 1,0-1,0 0,0 0,0 0,0 0,1 0,-1 0,0 0,0 0,0 1,0-1,1 0,-1 0,0 0,0 0,0 0,1 0,-1 0,0 0,0 0,0 0,1 0,-1 0,0 0,0 0,0-1,0 1,1 0,-1 0,0 0,0 0,0 0,0 0,1 0,-1 0,0-1,0 1,0 0,0 0,0 0,0 0,0-1,1 1,-1 0,0 0,0-24,-19-179,12-379,7 576,1 1,-1 0,1-1,0 1,1 0,-1 0,1 0,4-9,-6 13,1 1,-1-1,1 0,-1 1,1-1,0 0,-1 1,1-1,0 0,0 1,-1-1,1 1,0 0,0-1,0 1,-1-1,1 1,0 0,0 0,0 0,1-1,0 2,0-1,-1 0,1 1,0-1,-1 1,1 0,0-1,-1 1,1 0,-1 0,1 0,-1 0,0 0,1 1,1 1,24 26,0 1,-2 1,26 43,56 111,-69-116,-22-39,-11-18,1-1,1 0,12 17,-19-28,1 0,-1 1,0-1,0 0,0 0,0 1,0-1,1 0,-1 0,0 1,0-1,0 0,1 0,-1 0,0 0,0 1,1-1,-1 0,0 0,0 0,1 0,-1 0,0 0,1 0,-1 0,0 0,0 0,1 0,-1 0,0 0,1 0,-1 0,0 0,0 0,1 0,-1 0,0 0,0 0,1 0,-1-1,0 1,0 0,1 0,-1 0,0 0,1-1,4-18,-2-27,-3 45,2-125,32-228,-31 331,-2 16,-1 0,2 0,-1-1,1 1,0 0,3-7,-4 13,-1 0,1 0,0-1,0 1,-1 0,1 1,0-1,0 0,0 0,0 0,0 1,1-1,-1 0,0 1,0-1,0 1,1-1,-1 1,0 0,0-1,1 1,-1 0,0 0,1 0,-1 0,0 0,0 0,1 0,-1 1,0-1,1 0,-1 1,0-1,0 1,0-1,0 1,1 0,-1-1,1 3,11 5,-1 1,-1 1,0 0,0 1,-1 0,0 0,-1 1,11 18,11 13,245 260,-258-284,-6-2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2:07.7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585 1013,'0'-1,"0"0,0 0,0 0,0 0,0 0,0 0,0 0,0 0,0 0,1 0,-1 1,0-1,1 0,-1 0,1 0,-1 0,1 0,-1 1,1-1,-1 0,2-1,-1 2,0 0,-1 0,1 0,0 0,0 0,-1 0,1 0,0 0,0 0,-1 0,1 0,0 0,0 0,-1 1,1-1,0 0,-1 1,1-1,0 0,-1 1,1 0,38 35,284 392,-265-345,20 29,-5 3,66 141,-137-253,0 1,0 0,-1 0,1 0,-1 0,0 0,-1 1,1-1,0 7,-2-10,1 1,-1-1,1 0,-1 0,1 1,-1-1,1 0,-1 0,0 0,0 0,0 0,1 0,-1 0,0 0,0 0,0-1,-1 1,1 0,0 0,0-1,0 1,0-1,-1 1,1-1,0 0,0 1,-1-1,1 0,0 0,-1 0,1 0,0 0,-1 0,-1-1,-8 1,0-1,0-1,-1 0,1 0,0-1,1-1,-1 0,1 0,-15-9,-92-61,91 55,-89-65,-166-158,-70-132,345 367,-140-173,123 149,2-1,2-1,-31-68,47 91,0-1,0 1,1-1,0 0,1 1,0-1,0 0,1 0,1 0,0 0,1 1,0-1,0 0,1 1,0 0,1-1,0 1,1 1,0-1,1 1,6-10,14-14,1 0,2 2,1 1,34-26,-60 53,78-66,3 3,121-69,-148 101,2 3,2 3,0 3,121-33,-165 54,0 1,0 0,1 1,-1 1,0 0,31 4,-44-2,1 0,-1 0,0 0,0 0,0 1,0 0,-1 0,1 0,-1 1,1 0,-1 0,0 0,0 0,0 0,0 1,0 0,-1 0,0 0,0 0,0 0,0 1,-1-1,1 1,-1 0,0 0,-1 0,3 9,-3-1,0 0,0 1,-1-1,-1 0,0 0,-1 0,0 0,-1 0,0 0,-1 0,-1-1,0 0,-13 22,-8 11,-3-2,-38 45,60-79,-580 646,568-634,11-13,1 0,-1-1,0 1,-13 8,5-8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2:08.3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434 31,'-23'0,"0"1,-1 1,1 2,0 0,1 1,-1 1,1 2,-23 10,28-10,1 1,0 1,1 0,0 1,0 0,2 2,-1-1,1 2,1 0,-17 26,25-34,0 0,0 1,1-1,0 1,0 0,1 0,0 0,0 0,1 0,0 1,0-1,1 0,0 1,1 12,0-16,0 0,0 0,0 1,1-1,-1 0,1 0,0 0,0 0,1-1,-1 1,1 0,0-1,0 0,0 0,0 0,1 0,-1 0,1-1,0 1,-1-1,1 0,0 0,0 0,1-1,5 2,20 5,2-1,-1-1,1-2,-1-2,1 0,35-4,-44 0,-1-1,1-1,-1-1,0 0,0-2,0-1,-1-1,0-1,24-15,-30 16,-1-1,0 0,0-1,-1 0,16-19,-24 23,0 1,-1-1,0 0,0 0,-1-1,0 1,0-1,0 0,-1 1,0-1,-1 0,0 0,0-15,0 14,-1 0,0 0,-1-1,0 1,-1 0,0 0,0 0,0 1,-1-1,-1 0,-4-8,4 12,0 0,1 1,-1-1,-1 1,1 0,-1 0,0 1,1-1,-2 1,1 0,0 1,0-1,-1 1,0 0,1 0,-1 1,0 0,-7-1,-48-2,32 4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2:09.2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0 378,'1'3,"1"0,-1 0,0-1,1 1,0-1,0 1,0-1,0 1,0-1,0 0,0 0,1 0,3 2,5 5,-8-5,179 158,-154-139,1-2,1-2,0 0,60 25,-80-40,-1 0,1-1,0-1,20 3,-29-4,1-1,0 0,0 0,0 0,0 0,0 0,0 0,0-1,0 1,0-1,0 1,0-1,0 0,-1 0,1 0,0 0,-1 0,1 0,0 0,-1 0,1-1,-1 1,0-1,0 1,1-1,-1 1,0-1,0 0,0 0,0 1,-1-1,2-3,2-21,-1-1,-1 0,-2 1,0-1,-2 0,-8-45,5 38,-12-79,7 52,2 1,0-64,8 122,0 0,0 0,0 0,0 0,0 0,1 0,-1 0,1 0,-1 0,1 0,0 0,0 0,0 0,1-2,-1 4,-1-1,1 1,0-1,-1 1,1-1,0 1,-1 0,1 0,0-1,0 1,-1 0,1 0,0 0,0 0,-1-1,1 1,0 0,0 1,0-1,-1 0,1 0,0 0,0 0,-1 1,2-1,6 4,-1 0,0 1,0-1,0 1,9 10,0-2,66 50,4-3,1-5,4-3,1-4,2-4,2-4,190 50,-285-89,9 1,1 0,-1 0,1-1,17 0,-26 0,-1-1,0 0,1-1,-1 1,0 0,1 0,-1 0,0-1,1 1,-1-1,0 1,1-1,-1 1,0-1,0 0,0 0,0 0,0 1,1-1,-2 0,1 0,0 0,0-1,0 1,0 0,-1 0,1 0,0-1,-1 1,1 0,-1-1,0 1,1 0,-1-1,0 1,0 0,0-1,0 1,0 0,0-1,0 1,-1-1,1 1,0 0,-1-1,0 0,-6-20,-1 0,-2 1,0 0,-1 1,-14-19,-3-7,-107-196,93 167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2:10.2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55 1291,'5'-1,"0"0,-1-1,1 0,-1 0,0 0,0-1,1 1,-2-1,1 0,0 0,0 0,3-5,5-3,101-84,-4-5,128-152,-235 250,5-6,0-1,0 0,-1 0,0-1,7-16,-12 25,-1 0,1-1,-1 1,0 0,0 0,1-1,-1 1,0 0,0-1,0 1,0 0,-1-1,1 1,0 0,-1-1,1 1,0 0,-1 0,1-1,-1 1,-1-2,0 1,0 1,0-1,0 1,-1 0,1 0,0-1,-1 1,1 1,0-1,-1 0,1 1,-1-1,1 1,-1 0,1 0,-4 0,-13 0,1 2,0 0,0 1,0 1,0 0,0 2,1 0,0 1,0 0,1 2,-24 15,14-7,1 1,1 2,1 0,0 2,2 0,-22 30,19-19,1 2,3 0,-31 72,41-82,1 0,2 0,0 1,2 0,1 1,1-1,0 29,3-49,0-1,0 1,0-1,1 0,-1 1,1-1,1 0,-1 1,1-1,0 0,0 0,0 0,1 0,-1-1,1 1,0-1,1 1,-1-1,1 0,0-1,0 1,0 0,0-1,1 0,-1 0,1-1,0 1,0-1,0 0,0 0,9 2,16 2,0-1,1-1,0-1,0-2,0-2,0 0,0-2,35-8,26-10,121-44,-161 47,0-2,-2-2,0-2,74-50,-105 61,0-2,-1 0,-1-1,-1 0,0-2,-1 0,0-1,-2 0,0-1,-2 0,0-1,-1 0,10-34,-10 16,-2 0,-1 0,-2 0,-2-1,-2 1,-1-1,-2 0,-2 1,-10-42,4 34,-3 0,-1 1,-3 1,-1 0,-3 2,-1 0,-30-44,38 68,0 1,0 1,-19-18,28 30,-1 0,0 0,0 0,-1 1,1-1,-1 2,0-1,0 1,0 0,0 0,-1 1,-12-3,18 5,0 0,0 0,0 1,0-1,0 0,0 1,0 0,0-1,0 1,0 0,0 0,0 0,1 0,-1 0,0 0,1 1,-1-1,1 0,-1 1,1-1,0 1,0 0,0-1,-1 1,2 0,-1 0,0 0,0 0,1 0,-1 0,0 0,1 0,0 0,0 0,0 2,-2 11,0 1,2-1,2 24,-2-33,4 25,1 0,1-1,2 0,1 0,1-1,2 0,0-1,2 0,26 37,-5-14,2-1,2-3,80 76,-29-50,3 3,-87-68,0 0,-1 0,0 0,-1 0,0 1,0 0,0 0,-1 0,-1 0,0 0,2 14,5 15,8 23,3 0,3-1,3-1,56 96,-66-129,1 0,2-1,0-1,2-1,1-1,0 0,2-2,0-1,1 0,1-2,52 26,-67-38,1-1,-1 0,1 0,0-1,0-1,0 0,0-1,0 0,0 0,0-1,0-1,0 0,0-1,0 0,0-1,0 0,0-1,-1-1,0 1,0-2,0 1,-1-2,1 1,-2-1,13-11,20-20,-1-4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2:11.05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203 1,'-2'0,"-1"0,1 0,-1 1,1-1,0 1,-1 0,1 0,0 0,0 0,-1 0,1 0,0 1,0-1,0 1,0-1,1 1,-1 0,0 0,1 0,-1 0,0 2,-25 52,22-44,-19 55,3 0,2 2,-11 83,15-32,0 128,15-229,0 1,1-1,1 1,1-1,1 0,1 0,0 0,16 36,-14-42,0 0,1-1,1 0,0 0,0-1,1 0,1-1,0 0,0 0,1-1,0-1,23 12,6 0,1-2,0-1,66 14,139 19,-112-26,-110-20,0 2,0 1,-1 1,27 12,-45-18,0 1,-1 0,0 0,0 0,0 1,0-1,0 1,-1 1,0-1,0 0,0 1,0 0,-1 0,0 0,0 0,0 1,0-1,-1 1,0 0,0 0,-1 0,1 0,0 10,-3 5,-1 1,0-1,-2 0,0-1,-1 1,-1-1,-1 0,-1 0,-1-1,-14 23,-18 25,-66 83,99-139,-1 0,0-1,-20 17,9-13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2:11.42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1,'0'4,"0"6,0 6,0 3,0 4,4 6,6 7,5 5,1-3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8:59.03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78 784,'35'-32,"1"1,63-41,-50 38,47-43,-40 25,64-78,-100 105,0-1,-2-1,-1-1,-1 0,21-53,-34 74,-1 1,0-1,0 0,-1 0,0 0,0 0,0 0,-1 0,0 0,0 0,-2-9,1 13,0 1,0-1,-1 0,1 0,-1 1,1-1,-1 1,0 0,0-1,0 1,0 0,-1 0,1 0,-1 0,1 1,-1-1,1 1,-1-1,0 1,0 0,0 0,0 0,1 1,-1-1,0 1,0-1,-6 1,-1 0,-1 0,0 0,1 1,-1 0,0 1,1 1,0-1,0 2,-1-1,2 1,-1 1,0 0,1 0,0 1,1 0,-1 0,-11 13,-11 12,1 1,-50 71,56-69,-29 41,4 3,4 1,-54 129,92-192,2-5,0 1,0-1,1 0,1 1,0 0,0 0,2 0,-1 0,1 14,2-24,-1 0,1 0,-1 0,1 0,0 0,0 0,0 0,0 0,0-1,1 1,-1 0,0-1,1 1,0-1,-1 0,1 0,-1 1,1-1,0 0,0 0,0 0,0-1,0 1,0 0,0-1,0 1,0-1,0 0,0 1,3-1,10 1,0-1,0 0,18-3,-14 2,48-5,0-2,107-27,-148 28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2:11.8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 93,'0'-4,"-4"-6,-2-5,1-5,1-3,1 3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2:13.55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541 0,'-2'0,"0"1,0-1,1 1,-1-1,0 1,0 0,1 0,-1 0,1 0,-1 0,1 0,-1 0,1 0,-1 0,1 1,0-1,0 1,0-1,0 1,0-1,0 1,0 0,0-1,1 1,-1 0,0 0,0 3,-9 54,10-53,-6 44,3 0,2-1,2 1,8 50,-8-94,1 0,-1 0,1-1,0 1,0-1,0 1,6 8,-7-13,-1 0,1-1,-1 1,1 0,0 0,0-1,-1 1,1 0,0-1,0 1,0-1,0 1,0-1,0 0,0 1,0-1,0 0,0 1,0-1,1 0,0 0,0-1,-1 1,1-1,-1 1,1-1,0 0,-1 0,1 0,-1 0,0 0,1 0,-1 0,0 0,0 0,1-1,0-1,25-33,-2-1,-2-2,-1 0,-2-1,-2 0,16-53,-33 90,0 1,0-1,0 0,-1 1,1-1,-1 0,1 1,-1-1,0 0,0 1,0-1,0 0,-1 0,1 1,-1-1,0 0,0 1,1-1,-2 1,1-1,-3-3,2 4,0 1,0 0,0 0,0 0,0 0,0 0,0 0,-1 0,1 1,0 0,0-1,-1 1,1 0,0 0,-1 0,1 0,0 0,-1 1,1-1,0 1,0-1,-1 1,1 0,0 0,0 0,-3 2,-32 17,2 1,0 2,1 1,-47 45,26-23,47-39,-72 57,3 3,-131 149,207-215,0 0,0-1,0 1,0 0,1 1,-1-1,0 0,0 0,1 0,-1 0,1 0,0 1,-1-1,1 0,0 0,-1 1,1-1,0 0,0 1,0-1,0 0,0 1,1-1,-1 2,1-2,0 1,1-1,-1 0,0 0,0 0,0-1,1 1,-1 0,0 0,1-1,-1 1,1-1,-1 1,1-1,-1 1,1-1,2 0,11 1,0 0,0-2,20-2,-28 3,12-3,0 0,0 0,0-2,34-13,-43 14,0-1,0 0,0-1,-1 0,0 0,0-1,-1 0,1-1,12-16,69-108,-64 91,1 1,2 1,44-46,-55 68,0 1,1 1,0 1,2 1,-1 0,34-14,-39 21,1 0,0 1,0 1,0 0,1 1,-1 1,1 0,0 2,-1-1,24 4,-32-1,0 0,0 1,0 0,0 0,-1 0,1 1,-1 0,0 1,-1 0,1 0,-1 0,1 1,-2 0,1 0,-1 0,7 10,7 14,-1 0,22 49,-38-75,41 94,33 115,16 113,-36-124,265 789,-317-982,0-1,-1 1,-1 0,1 0,1 18,-4-26,0 1,0-1,0 0,0 1,0-1,-1 0,1 0,0 1,-1-1,1 0,-1 0,1 0,-1 1,0-1,1 0,-1 0,0 0,0 0,-1 1,0-1,0 0,0 0,0 0,0-1,0 1,0 0,-1-1,1 0,0 1,0-1,0 0,0 0,0-1,-1 1,-3-1,-7-2,0-1,1 0,-1-1,1 0,0-1,0 0,0-1,-20-16,-5-7,-37-40,37 34,3-2,1-2,1-1,3-2,1 0,3-2,-23-53,38 73,0-1,2 1,1-2,1 1,1-1,2 0,0 0,2 0,1 0,1 0,1 0,2 0,0 0,2 1,11-33,-3 26,0 0,2 1,2 1,1 0,1 2,1 0,2 1,1 1,1 1,1 2,1 0,39-25,-62 46,1 1,-1 0,1 0,0 0,0 0,0 0,0 1,0 0,0 0,0 1,1-1,-1 1,0 0,0 1,0-1,0 1,0 0,1 0,-1 0,-1 1,1 0,0 0,6 4,8 5,-1 2,-1 0,0 1,21 23,23 17,326 206,-261-179,-85-51,-40-29,0-1,-1 1,1 0,0-1,0 1,0-1,0 1,0 0,-1 0,1 0,0-1,-1 1,1 0,-1 0,1 0,-1 0,1 0,-1 0,0 0,1 0,-1 0,0 0,0 0,0 0,0 1,0-1,0 0,0 0,0 0,0 0,0 0,-1 0,1 0,0 0,-1 0,1 0,-1 0,0 1,0-1,0-1,0 0,0 1,0-1,0 0,0 0,0 0,0 0,-1 0,1 0,0 0,0 0,0 0,0 0,0 0,0-1,0 1,0 0,0-1,0 1,0-1,0 0,0 1,1-1,-3-1,-24-20,25 20,-13-13,0-2,1 0,1-1,-22-37,-35-87,66 132,-41-94,4-1,5-2,4-2,-32-215,62 310,0-1,2 0,0 1,1-1,0 1,1-1,0 1,7-21,-7 29,1 1,-1 0,1-1,0 1,0 0,0 0,1 0,-1 1,1-1,1 1,-1 0,0 0,1 1,0-1,0 1,0 0,0 0,1 1,-1-1,1 1,-1 0,1 1,8-2,3 1,1 1,-1 1,0 0,0 1,0 1,1 1,-2 0,1 2,0 0,-1 0,0 1,0 1,-1 1,0 1,0 0,14 11,7 7,-2 2,-1 1,-1 1,-1 2,27 39,2 13,-3 3,84 180,53 207,-106-260,-73-189,-1-8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2:14.59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323 2228,'-30'33,"1"0,1 2,3 1,0 1,3 1,-26 58,23-34,2 1,3 1,-17 99,33-143,1 0,1 1,1-1,1 1,0 0,2-1,0 1,2-1,8 31,-9-42,0-1,1 1,0-1,1 0,0 0,0 0,0-1,1 0,0 0,1 0,0-1,0 0,0 0,0-1,1 0,0 0,0-1,0 1,1-2,0 0,-1 0,1 0,12 1,-4-1,0 0,0-1,0-1,1-1,19-2,-32 1,1 1,-1-1,1 0,-1-1,0 1,0-1,1 0,-1-1,0 1,-1-1,1 0,0 0,-1 0,1-1,-1 1,0-1,-1 0,1-1,5-7,-1-5,0-1,-1 0,0 0,-2-1,0 0,4-35,0-124,-8 118,2-566,-3 608,-1-1,-1 1,-5-21,1 30,2 17,1 21,6-2,1 0,1 0,1-1,1 0,2 0,22 48,-1-16,65 94,-76-126,1 0,1-2,2 0,0-2,1 0,1-1,1-2,1-1,1-1,0-1,1-1,0-2,2-1,-1-1,1-2,1-1,0-1,41 3,-7-3,109-4,-145-4,0-2,0-1,0-1,-1-2,55-19,-77 23,-1 1,1-1,-1-1,1 1,-1-1,0-1,-1 1,1-1,-1 0,0 0,0 0,0-1,-1 1,0-1,0 0,0-1,-1 1,0-1,0 1,-1-1,1 0,-1 0,-1 0,0 0,0 0,0-1,-1 1,0 0,-1-12,-4-30,-1 0,-3 0,-23-73,-63-144,91 254,-114-268,-12 6,-12 5,-342-481,393 625,-5 4,-126-123,213 236,5 3,0 0,-1 1,1-1,-1 1,0 0,-1 0,1 1,-1 0,1 0,-1 0,0 0,-8-1,14 4,-1 0,0 0,1 0,-1 0,1 1,-1-1,0 0,1 0,-1 1,1-1,-1 0,1 1,-1-1,1 0,-1 1,1-1,-1 1,1-1,0 1,-1-1,1 1,0-1,-1 1,1-1,0 1,0 0,0-1,-1 1,1-1,0 1,0 0,0-1,0 1,0 0,0-1,0 1,0 0,2 13,-1 1,2-2,0 1,1 0,0 0,11 23,-3-5,71 176,8-4,9-4,9-4,155 210,-189-304,4-4,5-3,166 148,-204-205,2-2,1-2,2-2,1-2,1-3,1-2,2-2,0-3,2-2,64 11,-110-27,83 9,-91-11,1 1,0-2,0 1,0 0,0-1,0 0,0 0,-1 0,1-1,0 0,-1 1,1-2,-1 1,0 0,7-5,-10 5,1 0,-1-1,1 1,-1 0,0 0,1-1,-1 1,0-1,-1 1,1-1,0 1,-1-1,1 1,-1-1,0-2,0-17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2:15.83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2034,'1'-3,"1"1,-1-1,1 1,0-1,-1 1,1 0,0 0,1 0,-1 0,0 0,0 0,1 1,-1-1,1 1,-1-1,1 1,0 0,0 0,3 0,8-6,302-147,368-124,87-9,1953-741,-2508 949,152-64,-343 128,-22 10,-16 7,-2 3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2:16.4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2767,'3'-4,"0"0,0 0,1 0,-1 1,1-1,-1 1,1 0,0 0,0 0,0 1,7-3,7-6,1478-885,-1459 875,2143-1170,-1472 869,-518 252,359-81,-368 116,-20 8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02.90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0 322,'1'-9,"1"0,0-1,0 1,1 0,0 0,0 1,1-1,0 1,0 0,1 0,0 0,1 0,0 1,0 0,12-11,7-5,1 1,55-35,-65 47,0 0,1 1,0 1,1 0,0 1,0 1,1 1,-1 1,33-4,-37 8,0 0,0 1,0 0,0 1,0 1,0 0,0 1,0 0,-1 1,0 0,0 2,-1-1,20 15,-3 0,-1 1,-1 1,-1 2,-2 1,0 1,-2 0,-1 2,-1 1,-1 0,-2 2,15 37,-27-55,-1 0,0 0,-1 0,-1 1,0-1,-1 1,0 0,-1 0,-1-1,-1 1,0 0,0-1,-2 0,-5 15,0-5,-2 0,-1-1,-1-1,-1 0,-1 0,-1-2,-19 20,22-25,9-9,0-1,0 0,-1 0,0-1,0 0,-6 5,6-9,8-6,12-9,33-12,1 3,1 2,1 2,73-19,-115 37,27-9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03.50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0,'19'1,"0"1,0 1,0 0,0 2,-1 0,1 1,-1 1,-1 1,23 12,18 15,69 54,-104-72,25 20,-2 3,-1 1,72 87,-90-93,-1 0,-2 2,-2 1,-1 0,-2 2,16 46,-30-69,-1 1,0 0,-1-1,-1 1,-1 1,-1 28,-2-23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04.35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93 0,'-1'7,"0"-1,-1 1,1-1,-1 1,-6 11,-2 9,-9 47,2 0,-11 132,25-151,3 0,2 0,2 0,18 83,-20-132,32 129,-28-117,0 0,1-1,1 0,1 0,15 22,-11-24,-1-5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07.00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50,'0'-2,"1"1,0-1,0 0,0 1,0-1,0 1,0-1,1 1,-1 0,0-1,1 1,-1 0,1 0,-1 0,1 0,0 0,-1 0,1 1,0-1,2 0,38-13,-33 11,0 1,0 1,0-1,0 1,0 1,0 0,0 0,1 1,-1 0,0 1,0-1,-1 2,1-1,0 1,9 5,-7-2,-1 1,0 0,0 1,0 0,-1 0,0 1,-1 0,0 0,0 1,6 11,3 10,-1 0,-2 1,-1 1,-1 0,-2 1,11 66,-9-18,-5 0,-2 1,-10 119,4-190,0 0,-1-1,0 1,0-1,-7 16,9-27,0 0,0 0,0 0,0 0,0 0,0 0,0 0,0-1,0 1,0 0,0 0,0 0,0 0,0 0,0 0,-1 0,1 0,0 0,0 0,0 0,0 0,0 0,0 0,0 0,0 0,0 0,0 0,0 0,-1 0,1 0,0 0,0 0,0 0,0 0,0 0,0 0,0 0,0 0,0 0,0 0,0 0,-1 0,1 0,0 0,0 0,0 0,0 0,0 0,0 0,0 1,0-1,0 0,0 0,0 0,0 0,0 0,0 0,0 0,0 0,0 0,0 0,0 1,-3-14,3-19,21-67,5 0,38-94,-16 51,-23 63,44-123,-69 201,0 0,1 0,-1 0,0 0,1 0,-1 0,1 0,-1 0,1 0,0 0,-1 0,1 0,0 0,0 0,-1 0,1 1,0-1,0 0,0 1,1-2,4 19,-5 48,-2-60,-12 194,4-108,4 0,10 126,-4-207,0 0,1 1,1-1,0 0,0 0,1-1,6 12,-8-17,1 1,-1-1,1 0,0-1,1 1,-1 0,1-1,-1 0,1 0,0 0,0 0,0 0,1-1,-1 0,0 0,10 3,7-1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07.56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18 1,'-9'151,"1"20,45 349,-21-408,5-1,57 174,-75-276,1 4,1 0,0 0,12 19,-15-29,0 0,0 0,0 0,0-1,1 1,-1-1,1 0,0 1,-1-1,1 0,0-1,0 1,1 0,-1-1,0 0,0 0,1 0,-1 0,5 0,12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01.15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805 386,'-73'1,"1"3,-115 21,150-17,0 1,1 2,1 2,0 1,1 1,-58 36,79-42,-1 1,1 1,1 0,0 1,0 0,2 0,-1 2,1-1,1 1,1 0,0 1,-11 29,15-34,1 1,1-1,0 1,0 0,1 0,0 0,1 0,0 0,1 0,0-1,1 1,0 0,1 0,0-1,0 1,1-1,1 0,0 0,0-1,9 12,-3-6,1-1,1-1,1 0,0-1,0 0,1-1,1-1,0 0,0-1,1-1,0-1,0 0,30 7,-3-3,2-3,-1-1,1-3,61 0,-99-4,1 0,-1 0,0-1,1 0,-1-1,0 0,15-5,-20 6,-1-1,1 1,-1-1,0 0,0 0,0 1,0-2,0 1,0 0,-1 0,1-1,-1 1,1 0,-1-1,0 0,0 1,0-1,-1 0,1 1,0-1,-1 0,0 0,0 1,0-1,0 0,0-5,-8-79,-20-98,7 59,15 86,-4-26,2 0,2-100,6 158,0 1,1-1,1 1,-1-1,1 1,0 0,1 0,6-13,-8 17,1 1,0-1,0 1,0-1,0 1,0 0,1 0,-1 0,1 0,-1 0,1 1,0-1,0 1,-1 0,1 0,0 0,0 0,0 0,0 0,1 1,-1 0,0-1,0 1,3 1,24 2,0 2,-1 1,0 1,-1 2,1 1,30 15,7 2,576 197,56 22,-478-162,304 165,-518-245,1-1,-1 1,0 1,-1-1,1 1,-1 0,0 0,9 12,-13-16,-1 0,1 0,-1 0,0 0,1 0,-1 0,0 0,1 0,-1 0,0 0,0 0,0 0,0 0,0 0,0 0,0 0,0 0,0 0,-1 0,1 0,0 0,-1 0,1 0,-1 1,-1 0,0 0,0 0,0 0,0-1,0 1,0-1,0 0,-1 1,1-1,-1 0,1 0,-1 0,1-1,-4 1,-13 4,0-2,1 0,-1-2,-1 0,1-1,-30-3,38 1,0 0,0 0,1-1,-1 0,0 0,1-2,0 1,0-1,0-1,1 1,0-2,-14-11,-6-13,2-1,1-2,1 0,2-2,-26-55,19 27,3-2,-27-100,34 85,3-1,5-1,2 0,4-163,7 220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08.17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1,'3'102,"4"0,5 0,4-1,5-1,48 144,-64-228,16 47,45 98,-57-144,1 1,0-2,1 1,1-2,0 1,1-2,1 0,0 0,1-1,18 11,0 0,40 23,-69-44,0-1,1 0,-1 0,1 0,0-1,-1 0,1 1,0-2,0 1,0 0,0-1,0 0,7-1,3-4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08.84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0 531,'9'-4,"7"-6,9-10,17-5,15-8,19-10,9-7,3 1,9 0,-5 0,-9 4,-10 5,-9 10,-11 10,-10 4,-8 0,-11-1,-8 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09.5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1,'110'100,"36"39,-100-87,-3 2,-2 1,-3 3,34 67,-53-84,-1 1,-2 0,-2 1,-2 1,-2 0,-2 1,4 57,-11-80,2 18,-4 63,0-90,0-1,-2 0,1 0,-1 0,-1 0,0 0,-1-1,0 1,-10 15,-14 14,16-26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10.13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1 115,'183'-2,"0"-8,195-35,-43-6,-303 44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10.74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0 213,'19'-1,"-1"-2,0 0,0-2,0 0,20-8,26-7,688-123,-719 139,27-6,-45 4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13.2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53,'1'12,"0"1,1-1,1 0,5 18,3 15,32 212,-12 2,-3 479,-28-724,-1-10,0 0,1-1,0 1,0 0,0 0,0 0,1 0,-1 0,1 0,0-1,0 1,0 0,1-1,-1 1,1-1,3 5,-5-7,1-1,-1 0,1 1,-1-1,1 0,0 0,-1 1,1-1,-1 0,1 0,0 0,-1 0,1 0,-1 0,1 0,0 0,-1 0,1 0,-1 0,1 0,0 0,-1 0,1-1,-1 1,1 0,-1 0,1-1,-1 1,1 0,-1-1,1 1,-1-1,1 1,-1 0,1-1,-1 1,0-1,1 1,-1-1,0 1,1-1,-1 0,0 1,0-1,0 1,0-1,1 1,-1-2,9-31,-3-22,-2-1,-7-92,0 41,2-725,1 813,1 1,0-1,1 1,1-1,1 1,9-28,-10 40,0-1,0 1,0-1,1 1,0 0,0 1,1-1,-1 1,1-1,0 1,1 1,-1-1,1 1,0 0,0 0,0 1,1 0,-1 0,14-4,-1 3,-1 0,1 2,0 0,-1 1,33 3,96 17,-122-15,43 7,122 39,-161-41,-2 2,1 2,-1 0,-1 1,-1 2,45 35,-59-40,-1 0,0 1,-1 0,0 1,-1 0,0 0,-1 1,6 16,38 123,-44-129,127 524,-71-272,-63-272,1 0,0-1,0 1,0-1,1 1,-1-1,1 0,0 0,0 0,4 6,6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14.30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1 274,'0'-1,"0"1,1-1,-1 0,0 0,1 1,-1-1,1 0,-1 0,1 1,0-1,-1 1,1-1,-1 1,1-1,0 1,0-1,-1 1,1-1,0 1,0 0,-1-1,1 1,0 0,0 0,1 0,27-6,-20 4,74-11,88-4,-93 11,119-23,-166 19,-1-1,0-1,-1-1,35-22,60-26,-25 21,-81 34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15.4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503 710,'7'-1,"1"-1,0 0,-1-1,1 1,-1-2,0 1,0-1,8-5,8-3,-1 0,0-1,-1-2,0 0,29-27,68-80,-96 98,-4 4,-1-1,0-1,-2 0,24-48,-34 61,-1 0,0 0,-1-1,0 1,0-1,-1 0,-1 1,1-1,-2 0,1 0,-1 0,-1 0,0 0,0 0,-1 0,-5-16,5 21,0 0,-1 0,0 0,1 1,-2-1,1 1,-1-1,1 1,-1 0,0 0,-1 1,1-1,-1 1,-8-5,4 4,0 1,0 0,0 0,0 1,0 0,0 1,0-1,-12 2,-8 1,1 1,-1 1,0 2,-46 14,31-6,0 2,1 2,1 1,-71 44,89-46,1 0,1 2,1 1,0 0,1 2,1 0,2 1,-31 48,23-25,2 2,1 0,3 1,2 2,2-1,-16 96,31-136,-1-1,2 1,-1-1,1 1,0-1,1 0,0 1,0-1,1 0,0 0,1-1,-1 1,1 0,8 10,7 8,2-2,34 35,-39-43,-3-5,0 0,0-1,1-1,0 0,1-1,0-1,0 0,0-1,1 0,0-2,0 0,0 0,1-2,-1 0,27 0,8-3,0-2,-1-2,89-21,-124 23,86-23,-92 23,0-1,0 0,0 0,-1 0,1-1,-1-1,0 1,8-9,-1-2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16.52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1 123,'8'0,"4"-4,3-2,4 0,2-2,7-1,7 2,1 1,0-2,-3 1,-2 0,-2-1,-2-1,-2 2,0-2,0 0,0 2,-5 2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17.8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156 11,'-10'2,"0"1,0 0,0 0,1 1,-1 1,1 0,0 0,0 0,-10 10,15-13,0 1,0 0,1 1,-1-1,1 1,0-1,0 1,0 0,0 0,1 1,-1-1,1 0,0 1,1 0,-1-1,1 1,0 0,0 0,0 0,1-1,-1 1,1 0,1 0,0 6,-1-6,1-1,0 1,0-1,0 0,1 0,0 0,-1 0,1 0,1 0,-1 0,0 0,1-1,0 0,0 1,0-1,0 0,1 0,-1 0,1-1,-1 0,1 1,0-1,0 0,0-1,8 3,-8-2,1-1,-1 0,1-1,-1 1,1-1,-1 1,1-1,-1-1,1 1,-1-1,0 1,1-1,-1-1,1 1,4-3,-7 2,1 0,0 0,-1 0,0 0,1-1,-1 1,0-1,0 0,-1 1,1-1,0 0,-1 0,0 0,0 0,0 0,0 0,0-1,-1 1,1 0,-1 0,0-6,-2-61,0 56,1 0,1 1,0-1,1 0,4-22,-5 35,0 0,0 1,0-1,0 1,0-1,1 0,-1 1,0-1,1 0,-1 1,0-1,1 1,-1-1,0 1,1-1,-1 1,1-1,-1 1,1-1,-1 1,1 0,0-1,-1 1,1 0,-1 0,1-1,0 1,-1 0,1 0,0 0,-1 0,1 0,1 0,22 12,17 33,-39-43,54 72,-26-32,58 60,-88-101,15 13,-1 1,0 0,16 25,-17-17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02.1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449 1,'-8'1,"1"1,0 0,0 1,1 0,-1 0,0 0,1 1,0 0,0 0,-7 6,5-3,-21 16,0 2,2 0,1 2,1 1,2 1,1 1,1 1,1 1,-24 54,27-46,1 0,2 0,2 2,1-1,2 2,3-1,1 1,1 47,3-76,2 0,0 0,0 1,1-1,1 0,1 0,0 0,0-1,1 1,1-1,1 0,-1-1,2 0,0 0,0 0,1-1,1 0,0-1,0 0,1 0,0-1,1-1,-1 0,2-1,-1 0,1 0,0-2,1 1,-1-2,21 5,1-2,2-1,-1-2,1-2,-1-1,1-1,-1-3,1 0,-1-3,0-1,50-16,-15-2,0-2,-2-4,-1-2,64-43,-74 38,-2-1,53-50,-89 71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18.9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 0,'0'18,"-1"12,1 0,1 0,2 0,1-1,15 53,11 13,72 185,-95-263,-4-12,-1 1,1 0,0-1,0 0,0 1,1-1,5 6,-6-9,0 0,1 0,-1 0,1 0,-1-1,1 1,-1-1,1 0,0 0,0 0,0 0,0-1,0 0,5 0,78 2,104 8,-166-6,33 3,-55-7,1 0,-1 0,1 0,-1 0,1-1,-1 1,1-1,-1 0,0 0,1 0,-1-1,4-1,-2-3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20.54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67,'0'-5,"4"0,6-1,5 2,5 1,3 1,2-3,1-1,0 1,0 1,0 1,0 1,-1 1,1 1,-1-4,0-2,-4 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22.32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1,'0'4,"4"6,2 5,4 5,4 3,0 6,6 2,4 5,3 9,0 1,4 2,2 4,-1-1,-2-6,-5-1,-4-4,0-5,-4-8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23.21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0,'5'1,"-1"0,1 0,-1 0,0 0,1 1,-1 0,0-1,0 2,0-1,0 0,0 1,-1 0,5 3,48 50,-34-33,86 94,133 183,-195-232,59 115,-104-180,1-1,-1 1,0-1,0 1,-1 0,1-1,0 1,-1 0,0 0,0-1,0 1,0 0,0 0,0 0,-1-1,1 1,-1 0,0-1,0 1,0 0,0-1,0 1,0-1,-1 1,1-1,-1 0,0 0,0 0,0 0,0 0,0 0,0 0,-5 3,-8 4,-1 0,1-1,-2 0,-22 7,7-3,-28 15,14-5,0-2,-2-2,0-3,-86 17,115-27,17-4,0 0,0 0,-1-1,1 1,0-1,0 1,-1-1,1 0,-1 1,1-1,0-1,-1 1,1 0,0 0,-1-1,1 0,0 1,0-1,-5-2,1-5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23.8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 0,'-19'63,"16"-39,1 0,1 0,1 0,2 0,0 0,2 0,11 41,-4-30,1 0,3-1,0-1,31 48,-2-19,2-1,3-2,2-3,75 64,-117-112,15 14,0-1,1-1,2-1,31 17,-32-25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24.57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0,'1'16,"1"0,0 0,1 0,1-1,9 26,36 73,-44-104,186 361,-188-366,23 42,61 82,-81-123,0 0,1 0,0-1,0 1,0-2,0 1,1-1,0 0,0-1,0 0,0 0,0 0,1-1,-1-1,13 2,16 0,1-2,50-5,-16 0,-5 4,-39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25.18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0 126,'53'-20,"-28"12,0 0,-1-2,0 0,23-15,-33 17,0 1,0 1,1 0,0 1,22-5,-19 7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26.2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33,'0'-1,"0"-1,0 1,0 0,0 0,0 0,0-1,0 1,0 0,1 0,-1 0,0 0,1-1,-1 1,1 0,-1 0,1 0,0 0,-1 0,1 0,0 0,0 0,0 1,0-1,0 0,-1 0,1 1,1-1,-1 1,2-2,0 2,0-1,0 1,0 0,0 0,0 0,0 0,0 1,0-1,0 1,0 0,5 2,9 4,0 1,31 19,-47-26,70 48,-1 3,-3 4,100 105,153 216,-252-289,-4 3,68 129,-95-146,-3 2,-3 1,35 139,-57-179,2 2,-3 1,6 69,-13-83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10.4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162 833,'58'68,"-2"4,69 115,-67-98,380 659,-427-728,-4-9,-1 0,0 1,-1-1,7 25,-12-35,1-1,-1 1,0 0,1 0,-1-1,0 1,0 0,0 0,0-1,0 1,0 0,0 0,0-1,0 1,0 0,0 0,-1-1,1 1,0 0,0-1,-1 1,1 0,0-1,-1 1,1 0,-1-1,1 1,-1-1,1 1,-1-1,0 1,0-1,-1 1,1-1,-1 0,1 0,-1 0,1-1,0 1,-1 0,1-1,-1 1,1-1,0 1,0-1,-3-1,-44-32,-14-27,2-3,-58-83,-87-155,128 177,5-3,5-4,-76-218,127 300,2 0,2-1,-8-101,18 132,2-1,1 1,0-1,1 1,2 0,0 0,1 0,1 0,0 1,2 0,0 0,21-33,-22 43,1 0,1 0,-1 0,1 1,1 0,-1 1,1 0,1 1,-1 0,16-6,16-5,60-16,-95 30,112-25,-105 26,-1 0,1 1,-1 0,1 1,0 1,24 3,-34-3,-1 0,0 0,0 0,0 1,0-1,0 1,0 0,0-1,0 1,-1 0,1 1,-1-1,1 0,-1 1,0-1,0 1,0 0,0 0,-1 0,1 0,-1 0,0 0,1 0,-2 0,1 0,0 1,0-1,-1 0,0 1,0-1,0 0,0 1,0-1,-2 4,-1 12,0 0,-2-1,0 1,-13 26,18-43,-28 62,-3-1,-69 105,-99 103,140-193,38-50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11.5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 1167,'-1'49,"0"-23,1-1,1 1,1 0,6 29,-7-48,1-1,0 1,1 0,0-1,0 1,0-1,1 0,-1 0,2-1,-1 1,0-1,1 0,0 0,1 0,-1 0,1-1,-1 0,1 0,13 5,0-2,1 0,0-1,0-1,1-1,-1-1,1-1,0 0,0-2,0 0,-1-1,1-2,0 0,-1-1,0-1,0-1,22-9,-36 12,0-1,1 0,-1 0,0-1,-1 1,1-1,-1 0,0-1,-1 1,1-1,-1 0,5-9,-4 4,0 0,0-1,-1 0,0 0,-1 0,2-20,-3-5,-1 1,-2 0,-9-69,7 87,2 4,0 0,-1 1,-1-1,0 1,-1 0,-1 0,0 0,-10-20,10 31,6 12,6 14,13 10,1 0,2-2,0 0,3-2,0 0,40 32,-32-34,0-1,2-2,1-1,1-3,1 0,1-3,0-1,1-2,1-2,0-2,74 10,-110-20,1 0,0 0,-1-1,1 0,0 0,0-1,-1 0,1 0,0-1,6-2,-10 3,0-1,0 1,-1-1,1 0,-1 0,0 0,1 0,-1 0,0 0,0-1,0 1,-1-1,1 0,-1 1,1-1,-1 0,0 0,0 0,0 0,0 0,-1 0,1 0,-1 0,0-4,2-24,-3 0,0 0,-2 0,-1 1,-8-32,-50-149,43 155,-27-81,-98-204,111 277,-2 3,-3 1,-2 1,-3 3,-62-64,86 104,11 17,8 1,0 1,1-1,-1 0,1 1,0-1,0 0,0 1,0-1,0 0,0 0,1 0,-1 0,2 2,57 70,2-2,4-4,77 63,-131-119,48 42,172 149,-182-164,1-2,102 54,-139-84,0-1,0 0,24 5,-12-6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03.1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26 444,'-1'1,"0"-1,0 0,0 1,0-1,0 1,0 0,1-1,-1 1,0 0,0 0,0-1,0 1,1 0,-1 0,1 0,-1 0,0 0,1 0,-1 0,1 0,0 0,-1 0,1 0,0 0,0 0,0 0,-1 2,-3 37,3-35,0 19,0-1,1 0,2 0,0 0,1 0,2-1,0 1,13 31,-12-40,0 1,1-1,1-1,1 0,0 0,0 0,1-2,1 1,0-1,1 0,0-1,0-1,20 12,-3-6,1-1,0-2,0 0,1-3,0 0,58 7,-44-11,1-2,-1-2,1-2,56-8,-93 8,1 0,-1-1,0 0,0-1,0 0,0 0,0-1,-1 0,15-10,-19 10,0 1,0-1,-1 0,0 0,1 0,-2 0,1-1,0 1,-1-1,0 0,0 0,0 0,-1 0,1 0,-1 0,0 0,-1 0,1 0,-1-7,0-5,-1-1,0 0,-2 0,0 1,0-1,-2 1,0 0,-1 0,-1 1,-13-25,7 20,0 1,-2 1,0 0,-2 1,0 0,0 2,-21-16,-5 3,0 1,-2 2,-1 3,-1 1,-1 2,-82-22,82 31,-62-7,86 11,24 7,0 0,-1 0,1 0,0 0,0-1,-1 1,1 0,0 0,0 0,0 0,-1-1,1 1,0 0,0 0,0-1,0 1,0 0,0 0,-1-1,1 1,0 0,0 0,0-1,0 1,0 0,0 0,0-1,0 1,0 0,0-1,0 1,0 0,0 0,1-1,-1 1,0 0,0 0,0-1,2-1,0 1,0-1,0 1,1-1,-1 1,0 0,1 0,-1 0,1 0,-1 0,1 0,-1 1,4-1,53-7,1 3,79 4,-72 1,77 2,273 38,-325-23,-1 4,-1 3,-1 5,87 40,-144-54,-1 2,0 1,31 24,-50-32,0-1,-1 1,0 1,0 0,-1 0,-1 1,0 1,-1-1,13 25,-20-34,0 0,0 0,-1-1,1 1,0 0,-1 0,0 0,0 0,0 0,0 0,0 0,0-1,-1 1,-1 6,2-9,0 1,-1-1,1 0,0 1,0-1,-1 1,1-1,0 0,-1 1,1-1,0 0,-1 1,1-1,0 0,-1 0,1 1,-1-1,1 0,-1 0,1 0,0 1,-1-1,1 0,-1 0,1 0,-1 0,1 0,-1 0,1 0,-1 0,0 0,-1-1,0 0,1 0,-1 0,0 0,0 0,1 0,-1-1,1 1,-1 0,1-1,0 1,-2-3,-11-14,2-1,0 0,2-1,-15-35,-23-87,28 64,2-2,-10-126,28 202,-1 0,1 0,0 0,0 0,1 1,-1-1,1 0,0 0,0 0,0 1,0-1,1 1,2-5,-3 6,0 1,0 0,1 0,-1 0,1 0,-1 0,1 0,-1 0,1 0,-1 0,1 1,0-1,-1 1,1-1,0 1,0 0,-1 0,1 0,0 0,0 0,-1 0,1 0,0 0,0 1,-1-1,1 1,0-1,-1 1,1 0,1 0,36 17,-1 1,-2 2,41 30,-23-15,128 83,364 223,-502-317,-12-5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11.97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0 460,'0'-4,"4"-2,6-8,10-6,14-8,14-8,12-7,13-4,6-2,4 2,-5 1,-3 8,-4 6,-12 9,-10 8,-10 7,-11 5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12.4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1,'0'41,"-1"10,2 0,2 0,19 98,12-40,5-2,4-2,96 170,-125-250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13.4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0 324,'74'1,"0"-5,138-23,559-162,-694 168,169-56,-228 70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14.0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0 253,'10'-1,"0"-1,-1 0,1 0,-1-1,0-1,12-5,14-5,284-69,-5 2,-159 36,-123 39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14.49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0 309,'5'0,"5"0,5-4,5-2,3-4,6 0,11-3,12-7,9-1,8-5,4-7,8 2,-3-1,-9-1,-8 6,-10 3,-14 6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15.53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864 15,'-2'0,"0"1,-1-1,1 1,0 0,0 0,0 0,0 0,0 0,0 0,0 0,0 1,0-1,0 1,0 0,1-1,-3 4,-23 33,22-31,-75 119,-81 116,65-112,-226 232,320-360,-6 5,1 0,-1 0,0-1,0 0,-12 6,19-12,-1 1,1 0,-1-1,1 1,-1-1,0 1,1-1,-1 0,1 0,-1 0,0 0,1 0,-1 0,0 0,1 0,-1-1,1 1,-1-1,1 1,-1-1,1 1,-1-1,1 0,-1 0,1 0,0 0,0 0,-1 0,1 0,0 0,0-1,0 1,0 0,0-1,0 1,1 0,-1-1,0 1,0-4,-4-13,0 0,1 0,1-1,1 1,0-1,1 0,2 0,3-27,-2-2,-2 42,0 0,1 0,-1 0,1 0,1 0,-1 0,1 0,0 0,0 1,1-1,0 1,0-1,0 1,0 0,1 0,8-8,-7 9,-1 1,1 0,0 0,0 0,0 1,0 0,1 0,-1 0,1 1,-1-1,1 1,0 1,-1-1,1 1,0 0,-1 0,1 1,10 1,40 11,-1 2,66 27,35 10,-133-46,148 35,-144-36,0-2,0-1,0-1,41-3,-64 1,0 0,0 0,1-1,-1 1,0-1,0 1,0-1,-1-1,1 1,0 0,-1-1,0 0,1 0,-1 0,0 0,0 0,-1-1,1 1,-1-1,0 0,0 0,3-6,3-10,-1 0,-1-1,5-30,-2 10,-5 26,0 0,-1 0,-1-1,-1 1,0-1,0 1,-4-25,1 32,0-1,0 1,-1-1,0 1,-1 0,0 0,0 1,-1-1,0 1,0 0,0 0,-1 1,0-1,-1 1,-6-5,-34-27,15 14,1-2,-48-53,11-8,51 60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33.62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106 1085,'-7'-5,"1"0,0 0,0-1,1 0,0 0,0-1,0 1,1-1,0 0,0-1,0 1,1 0,1-1,-1 0,1 0,0 0,0-11,0-37,4-1,2 1,2-1,20-80,0-9,-17 87,3-18,-3 0,-1-93,-7 167,-2 0,1 0,0 0,-1 0,1 0,-1 0,0 0,0 0,0 1,0-1,0 0,-1 1,1-1,-1 1,0-1,1 1,-1 0,-4-4,5 6,0-1,0 1,0-1,0 1,0-1,0 1,0 0,0-1,0 1,0 0,0 0,0 0,0 0,0 0,0 0,0 0,0 0,0 1,0-1,-2 1,1 0,-1 0,1 1,0-1,0 1,0-1,0 1,0 0,0 0,0 0,1 0,-3 3,-5 11,1 1,0-1,1 1,1 1,1-1,0 1,2 0,0 0,1 0,0 0,2 0,0 1,1-1,1 0,0 0,2 0,0 0,1 0,1-1,0 0,11 20,-8-23,0 0,2-1,0 0,0-1,1 0,15 11,82 52,-35-27,-71-46,0 0,0 1,0-1,0 1,0 0,0 0,-1 0,0 0,1 0,-1 0,0 1,-1-1,1 1,-1-1,1 1,-1 0,0-1,0 1,-1 0,1 0,-1 0,0 0,0-1,0 1,0 0,-1 0,1 0,-1 0,0-1,-1 1,-2 7,-5 8,-1 0,-1-1,-1 0,-24 28,8-8,16-22,-6 12,-1-1,-2-1,-1 0,-39 35,44-49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34.8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457 1033,'-2'104,"0"-43,2 0,10 69,-10-125,1 0,0-1,1 1,-1-1,1 1,0-1,0 0,0 1,1-1,-1 0,1-1,0 1,0 0,0-1,1 0,6 6,-3-5,0 0,0 0,1-1,0 1,-1-2,1 1,0-1,16 2,7-1,1-2,-1-1,61-9,-45 3,71-19,-103 21,-1 0,-1-1,1-1,-1 0,0-1,0 0,-1-1,0 0,14-14,-24 22,-1-1,0 0,0 0,0 0,0 0,-1 0,1 0,0-1,0 1,-1 0,1 0,0-1,-1 1,1 0,-1-1,0 1,1 0,-1-1,0 1,0-3,0 3,-1 0,1 0,-1 0,1 1,-1-1,0 0,1 0,-1 0,0 0,0 1,0-1,1 0,-1 1,0-1,0 1,0-1,0 1,0-1,0 1,-2-1,-7-1,0 0,0 0,0 1,-13 0,-542 15,304-2,236-11,-63 0,83-1,1-1,0 1,-1-1,1 0,0 0,-1 0,1 0,0-1,0 0,0 0,0 0,1 0,-1-1,0 0,-4-4,6 4,1 1,0-1,-1 0,1 1,1-1,-1 0,0 0,1 0,-1 0,1 0,0 0,0 1,0-1,0 0,1 0,-1 0,1 0,0 0,-1 0,1 1,2-5,33-60,-31 58,167-251,22-37,-168 254,-17 30,0-1,-1 0,0 0,-1-1,-1 1,0-2,-1 1,-1-1,4-22,-7 9,-1 0,-1 0,-2 1,-1-1,-1 1,-1-1,-1 1,-2 1,-1 0,-1 0,-1 1,-28-44,27 57,13 29,13 31,19 29,3-2,4-1,48 69,161 188,-183-255,144 126,98 35,44 10,-330-229,-6-3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35.52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1001,'1'-3,"2"0,-1 0,0 1,0-1,1 1,0 0,-1-1,1 1,0 0,0 1,0-1,0 0,0 1,7-2,1-2,251-118,-76 40,464-223,168-81,-777 365,-31 16,0 0,1 1,-1 0,1 0,0 1,17-3,-28 6,1 1,-1 0,0 0,1-1,-1 1,1 0,-1 0,1 0,-1 0,1 0,-1 0,1 0,-1 0,1 0,-1 0,1 0,-1 0,1 0,-1 0,1 0,-1 1,0-1,1 0,-1 0,1 0,-1 1,1-1,-1 0,0 1,1-1,-1 0,0 1,1-1,-1 0,0 1,1-1,-1 1,0-1,0 1,0-1,1 1,-1-1,0 0,0 1,0-1,0 1,0-1,0 1,0-1,0 1,0-1,0 1,0-1,0 1,0-1,-1 1,1-1,0 1,0-1,0 1,-1-1,1 0,0 1,-1-1,1 0,0 1,-1-1,0 1,-21 28,3-11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36.22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0 518,'3'-4,"-1"1,1 0,-1-1,1 1,0 1,0-1,0 0,1 1,-1-1,1 1,4-3,-1 1,345-187,-204 117,-39 17,215-80,-297 128,-9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03.84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855 1,'-8'1,"-1"0,1 1,-1 0,1 0,0 1,0 0,0 1,-11 6,-7 3,-53 24,2 3,2 4,-98 73,128-81,1 2,2 2,1 1,3 3,1 1,-34 54,69-95,-1 0,1 0,-1 1,1-1,0 1,1-1,-1 1,1 0,0-1,0 1,0 0,1 7,0-10,1 0,-1 0,1 0,0 0,0 0,0 0,0 0,0 0,0-1,0 1,1 0,-1-1,1 1,-1-1,1 1,0-1,-1 0,1 0,0 1,0-1,0-1,0 1,0 0,0 0,0-1,0 1,0-1,0 0,1 1,2-1,149 20,65 12,-190-26,-1 1,0 1,43 19,-62-23,0 1,0 0,-1 1,0 0,0 0,0 1,-1-1,0 2,0-1,-1 1,0 0,0 0,-1 1,5 10,2 8,27 65,-36-85,-1 0,-1 0,1 0,-1 0,0 0,-1 0,1 1,-1-1,-1 0,-2 14,2-18,-1 0,1 0,-1-1,0 1,0 0,0-1,0 1,0-1,0 0,-1 0,1 0,-1 0,0 0,1 0,-1-1,0 1,-6 1,-58 18,56-19,-47 11,25-6,-45 16,52-13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38.9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1,'0'21,"15"381,-7-319,-5-38,2 0,2 0,2 0,1-1,19 46,-26-84,0 0,0-1,1 1,-1-1,1 0,1 0,-1 0,1 0,-1-1,1 0,1 0,-1 0,1-1,-1 0,1 0,0 0,0 0,0-1,0 0,1-1,-1 1,0-1,1 0,10 0,13-2,0 0,0-2,0-1,33-9,-14 4,309-70,-323 69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39.57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0 380,'1'-7,"0"0,0 0,1 0,-1 0,2 0,-1 0,1 0,0 1,0-1,1 1,0 0,0 0,0 0,1 0,0 1,0 0,9-7,9-7,1 2,51-28,211-102,-225 122,-38 19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40.2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0 404,'1'-2,"-1"-1,1 0,0 0,0 0,0 1,0-1,0 0,1 1,-1-1,1 1,0-1,0 1,3-3,29-28,10-1,2 1,0 3,81-39,-33 26,102-30,-170 64,3-1,0 1,58-10,-63 16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40.8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1 268,'4'-1,"0"0,1 0,-1-1,0 0,0 0,0 0,-1 0,1 0,3-4,17-8,123-61,-101 49,1 3,1 1,67-20,-92 36,0-2,34-14,-41 14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41.3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0 224,'7'-2,"0"1,-1 0,1-1,-1 0,0-1,12-6,8-2,493-146,-413 127,-82 24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44.1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 1708,'2'-34,"2"1,1-1,2 1,12-36,6-29,42-266,28-524,-93 861,2-39,-4 62,-1 0,1 0,0 0,-1 0,0 0,0 0,0 0,-1 0,1 0,-1 0,0 1,-2-5,3 8,1-1,-1 1,1-1,-1 1,0-1,1 1,-1-1,0 1,0-1,1 1,-1 0,0 0,0-1,1 1,-1 0,0 0,0 0,0 0,0 0,1 0,-1 0,0 0,0 0,0 0,1 0,-1 1,0-1,0 0,1 0,-1 1,0-1,0 1,1-1,-1 1,0-1,1 1,-1-1,0 2,-23 26,8-2,1 2,2 0,0 1,2 1,-12 50,-21 158,13 116,31-286,3 0,3 0,17 81,-18-126,1-1,1 0,0 0,2 0,1-1,24 38,-28-50,2 1,-1-1,1 0,1-1,-1 0,1 0,1-1,0 0,0 0,0-1,0-1,1 0,0 0,0-1,14 3,-5-2,0-1,0-1,1-1,-1-1,1-1,28-3,-42 2,0 0,1 0,-1-1,0 0,0 0,0-1,0 0,0 0,-1-1,0 1,1-2,-1 1,-1-1,1 1,-1-2,1 1,-2 0,1-1,0 0,5-10,8-26,-2 0,-1-2,14-71,20-58,-49 170,1 0,1 0,-1 0,0 0,1 0,-1 0,1 0,0 1,0-1,0 1,0-1,1 1,-1 0,1 0,-1 0,1 0,0 0,0 0,5-1,-6 2,1 1,0 0,0 0,0 0,0 0,0 1,0-1,-1 1,1 0,0 0,0 0,-1 0,1 0,0 0,-1 1,1-1,-1 1,0 0,0 0,1 0,-1 0,3 4,32 33,2-2,72 52,-110-87,1-1,0 0,-1 0,1 0,0 0,0 0,0 0,0 0,0 0,0-1,0 1,0-1,0 0,0 1,0-1,0 0,0 0,0 0,0-1,0 1,0 0,0-1,0 1,0-1,0 0,0 0,0 0,0 0,0 0,0 0,-1 0,1 0,-1-1,1 1,-1-1,1 1,-1-1,0 0,0 1,2-4,4-8,0-1,-1 0,0 0,5-26,-2 10,-6 23,-1 0,1 1,0-1,0 1,1-1,0 1,0 0,6-7,-8 12,0-1,-1 1,1 0,0 0,0 0,0 0,0 0,-1 1,1-1,0 0,1 1,-1 0,0-1,0 1,0 0,0 0,0 0,0 0,0 1,0-1,0 0,0 1,0 0,0-1,0 1,0 0,0 0,0 0,-1 0,1 0,0 1,2 1,73 59,10 7,-59-48,-20-14,0-1,1 0,-1-1,1 1,13 4,-19-9,-1 0,0 0,0-1,1 1,-1-1,0 0,1 0,-1 0,0 0,1 0,-1-1,0 1,1 0,-1-1,0 0,0 0,1 1,-1-1,0-1,0 1,0 0,0 0,0-1,-1 1,1-1,0 0,-1 1,3-4,8-12,0-1,-2 0,0 0,11-32,-14 33,0 0,1 0,1 1,0 0,1 0,16-17,-23 30,-1 1,1 0,0 1,-1-1,1 1,0-1,0 1,0 0,0 0,1 0,-1 0,0 1,0-1,0 1,1 0,-1 0,0 0,0 0,1 0,-1 1,0 0,0-1,4 3,10 2,0 2,0 0,16 10,-11-6,313 148,-315-147,-5-1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44.6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 10,'-5'-4,"0"-2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45.3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0,'3'33,"1"0,2-1,1 0,2 0,17 44,-8-23,214 544,-212-544,-15-33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46.01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0 324,'1'-3,"1"0,0 1,-1-1,1 0,0 1,0 0,1-1,-1 1,0 0,1 0,-1 0,1 1,0-1,0 1,-1-1,1 1,4-1,3-3,49-25,1 2,96-29,132-21,-127 36,-35 4,-98 31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47.15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1 732,'7'-1,"0"1,0-2,-1 1,1-1,0 0,-1 0,1 0,-1-1,1 0,5-4,61-46,-33 22,92-60,4 5,4 7,187-78,-261 137,-52 17,1-1,-1 0,0-1,22-12,-87 10,-211-15,58-10,120 16,48 4,28 2,8 9,1 1,-1-1,1 0,-1 0,1 1,-1-1,1 0,-1 1,1-1,0 0,-1 1,1-1,0 1,0-1,-1 1,1-1,0 1,0 0,1-1,16-6,0 1,1 0,0 1,35-4,81-1,-116 10,3-2,1 2,-1 0,1 2,-1 0,0 2,1 0,24 9,-43-11,-1 0,0 0,0 0,1 0,-2 0,1 1,0 0,0-1,-1 1,1 0,-1 1,0-1,0 0,0 0,-1 1,1-1,-1 1,0 0,0-1,0 1,0 0,-1 0,1-1,-1 7,0 10,0 0,-2 0,-5 28,4-31,-30 145,18-101,-13 118,28-178,1 19,-1-19,0-1,0 0,0 1,0-1,1 0,-1 1,0-1,0 0,0 1,1-1,-1 0,0 1,1-1,-1 0,0 0,0 1,1-1,-1 0,1 0,-1 0,0 1,1-1,-1 0,0 0,1 0,-1 0,1 0,-1 0,0 0,1 0,-1 0,0 0,1 0,-1 0,1 0,-1 0,0 0,1 0,-1-1,1 1,-1 0,12-5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6:57.41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249 801,'-11'0,"1"0,-1 1,1 0,-1 1,1 0,-1 0,1 1,-12 6,16-6,1 0,-1 0,1 1,0 0,0 0,0 0,1 1,0 0,-1 0,2 0,-1 0,1 0,-1 1,1-1,-2 9,-11 29,2 2,3-1,1 1,2 1,-3 64,11-94,0 0,1 1,6 30,-7-43,1 0,0-1,1 1,-1-1,1 1,-1-1,1 1,0-1,0 0,4 4,-5-6,1 0,-1 0,0 0,0 0,1 0,-1-1,0 1,1 0,-1-1,1 0,-1 1,1-1,-1 0,1 1,-1-1,1 0,-1 0,1 0,-1-1,1 1,-1 0,1 0,-1-1,0 1,1-1,1 0,1-2,0 1,-1 0,0-1,1 1,-1-1,0 0,0 0,-1 0,1-1,-1 1,0-1,1 1,-1-1,-1 0,1 1,-1-1,1 0,0-5,3-13,0 0,1-26,-3 26,32-397,-35 417,0 0,0-1,1 1,-1-1,1 1,-1 0,1-1,0 1,0 0,0 0,0 0,0-1,0 1,1 0,-1 1,1-1,-1 0,1 0,2-1,-2 3,-1-1,1 1,0 0,0 0,0 0,-1 0,1 0,0 1,0-1,-1 0,1 1,0-1,-1 1,1 0,-1 0,1-1,-1 1,1 0,-1 0,1 0,-1 1,0-1,1 0,-1 0,0 1,2 2,29 30,531 515,-487-484,488 441,-486-426,-4 3,-4 3,-3 4,96 169,-147-228,-1 0,-2 0,-1 1,-1 1,11 60,-20-79,0 0,-1 0,-1 1,-1-1,0 0,0 0,-1 0,-1 0,-1 0,0-1,-1 1,0-1,-1 0,0 0,-1-1,-12 18,-3-5,0-1,-1 0,-1-2,-1-1,-1-1,-1-1,-1-1,0-1,-1-2,-1-1,0-1,-63 17,37-16,-2-2,1-3,-2-2,1-3,-1-3,-83-7,103 1,1-1,-1-1,1-2,1-2,0-2,0-1,2-2,-61-35,68 32,1-1,0-1,2-1,0-1,2-2,1 0,1-1,1-1,1-1,-23-46,19 25,1 0,3-2,2 0,3-1,1-1,-10-105,21 128,1 0,1 0,2 0,1 0,1 0,2 0,1 1,1 0,1 0,2 1,0 1,2 0,2 0,18-27,-1 15,2 1,1 1,2 3,2 0,1 3,1 1,80-43,-26 24,3 5,170-54,-215 81,1 3,0 2,0 2,1 3,1 2,-1 2,101 10,-156-8,0 1,0 0,-1 0,1 0,0 0,0 0,0-1,0 1,0 0,0 0,0 0,0-1,0 1,-1 0,1 0,0 0,0 0,0-1,0 1,0 0,0 0,0 0,0-1,0 1,0 0,1 0,-1 0,0 0,0-1,0 1,0 0,0 0,0 0,0 0,0-1,0 1,1 0,-1 0,0 0,0 0,0 0,0-1,0 1,1 0,-1 0,0 0,0 0,0 0,1 0,-1 0,0 0,0 0,0 0,0 0,1 0,-1 0,0 0,0 0,0 0,1 0,-1 0,0 0,0 0,0 0,1 0,-1 0,0 0,0 1,-18-22,-32-20,-64-56,-124-136,194 188,73 70,2-1,52 32,101 51,-148-88,0-1,2-3,0 0,1-3,0-1,0-2,1-1,1-3,-1-1,56-2,-87-2,1-1,-1 0,0-1,0 0,0-1,0 1,0-2,0 1,-1-1,0-1,1 1,-2-2,1 1,-1-1,13-12,-13 9,0 0,0 0,-1-1,0 0,-1-1,0 1,0-1,-1 0,-1 0,0 0,0-1,1-17,0-25,-2 0,-2-1,-3 1,-2 0,-2 0,-21-77,8 61,-3 1,-3 0,-3 2,-49-83,66 129,-1 0,-1 0,-1 1,0 1,-29-27,22 33,22 13,-1 0,1 0,0 0,-1 0,1 0,0 0,-1 0,1 0,0 0,0 1,-1-1,1 0,0 0,0 0,-1 1,1-1,0 0,0 0,0 1,-1-1,1 0,0 0,0 1,0-1,0 0,0 0,0 1,-1-1,1 0,0 1,0-1,0 0,0 1,0-1,0 0,0 0,0 1,0-1,1 1,-1 3,1 1,0 0,1-1,-1 1,1-1,0 0,0 1,3 3,53 81,89 101,84 70,399 384,-516-541,4-5,5-6,250 142,-347-222,0-1,28 8,6 2,-57-19,1 0,-1 0,0 0,0 1,0 0,0-1,-1 1,1 0,-1 0,1 0,-1 1,0-1,0 0,-1 1,1 0,-1-1,0 1,2 6,1 8,0 0,1 28,-2 19,-2 0,-3 0,-3 0,-3 0,-2 0,-3-2,-3 1,-3-2,-3 0,-50 100,62-143,-1 0,-1-1,-1 0,0-1,-1-1,-1 0,-29 24,33-32,0-1,0 0,-1 0,0-1,-1-1,1 0,-1 0,0-1,0-1,0 0,-1-1,1-1,-19 0,19-1,0 0,0-2,0 1,1-2,-1 0,1 0,-1-1,1-1,0 0,1 0,-1-1,-14-11,6 1,1-1,1 0,0-1,2-1,-23-32,-28-49,4-3,4-3,-52-133,-105-350,204 555,-1 0,9 26,1 0,-1 0,1-1,1 1,0-1,0 0,1 1,0-1,0-15,2 22,0 0,-1 1,1-1,0 0,1 1,-1-1,0 1,0 0,1-1,-1 1,0 0,1 0,-1 0,1 0,0 0,-1 0,1 0,0 1,-1-1,1 1,0-1,0 1,0-1,0 1,-1 0,4 0,48 0,-50 0,0 0,1 1,-1 0,0 0,0 0,0 0,0 0,0 0,0 1,-1-1,5 4,5 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04.42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1,'2'4,"0"1,0-1,1 1,0-1,0 0,0 1,0-2,1 1,-1 0,1-1,8 6,-1 2,573 547,-526-499,26 22,-81-78,1-1,-1 0,1 1,0-1,0-1,0 1,0-1,0 1,0-1,1-1,-1 1,0 0,0-1,1 0,-1 0,0 0,1-1,-1 1,0-1,0 0,0 0,1-1,3-1,11-5,0-1,-1-1,27-20,-23 16,17-11,143-101,-153 103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48.42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660 25,'-1'16,"-1"0,0 1,-1-1,-1 0,-1 0,0-1,-14 28,-63 102,70-126,-49 73,-5-2,-3-3,-141 135,207-219,1 0,-1 0,0-1,0 1,0-1,0 0,0 0,-1 0,1-1,-1 1,1-1,-1 1,1-1,-5 0,6-1,0 0,0-1,0 1,0-1,0 0,1 0,-1 0,0 0,0 0,1 0,-1 0,1 0,-1-1,1 1,-1 0,1-1,0 1,-1-1,1 0,0 0,0 1,0-1,1 0,-1 0,0 0,1 0,-1-2,-6-16,1 0,2-1,0 0,1 0,-1-35,10-109,-6 151,1 1,1 1,0 0,0 0,1 0,0 0,1 0,1 0,0 1,0 0,1 0,1 0,14-18,-15 23,1-1,-1 1,1 0,1 0,-1 1,1 0,0 0,0 1,0 0,1 1,-1 0,1 0,0 0,0 1,0 1,0 0,0 0,10 0,-3 2,-1 0,0 2,0-1,0 2,0 0,17 7,87 44,-47-19,187 78,-256-112,0 0,1-1,-1 1,0-1,1 0,-1 0,1-1,-1 1,1-1,0 1,-1-1,1 0,-1 0,1-1,5 0,-7-1,0 1,0-1,0 1,-1-1,1 1,-1-1,1 0,-1 0,1 0,-1 0,0 0,0 0,0 0,0 0,-1 0,1-1,0 1,-1 0,0 0,1-1,-1 1,0 0,0-1,0 1,-1-3,0-16,0 0,-1 0,-2 0,0 0,-1 0,-11-27,-58-114,65 144,6 11,0 0,0-1,1 1,0 0,1-1,-2-8,2-2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49.9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249 390,'13'-161,"-7"112,0-85,-13 97,-3 29,-7 18,4 5,1 0,1 1,0 1,0 0,2 0,-10 26,-36 115,30-75,3 1,4 1,4 1,-4 104,17-153,2-1,1 1,2 0,1-1,2 0,1 0,3-1,0 0,2-1,2 0,1-1,32 49,21 10,-46-64,-1 0,-2 2,0 1,-3 0,20 47,-26-49,-2 1,-1 1,-1 0,4 49,-10-60,-1-1,-1 1,0 0,-2-1,0 0,-1 0,-1 0,-12 29,-5 5,-43 72,52-103,-1-2,-1 1,0-2,-1 0,-36 31,29-35,5-8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50.8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0 358,'8'-1,"0"-1,-1 0,1-1,-1 0,0 0,0 0,0-1,0 0,-1 0,1-1,-1 1,0-2,0 1,7-9,-3 3,1 2,1 0,14-10,164-70,-120 60,74-44,-82 33,-39 24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51.6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0,'0'5,"4"0,1 5,1 4,-2 5,3 2,5 3,1 6,1 5,4 7,-2-1,-4-2,1-4,-2-3,2-8,-3-3,-1-1,-4-4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52.61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0 330,'5'-1,"0"0,-1-1,1 0,-1 1,0-1,0 0,1-1,-1 1,0-1,3-3,15-8,259-114,-62 33,-100 36,-111 54,-8 2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53.50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1,'0'4,"4"10,6 7,6 9,-1 7,7 2,-2 7,6 0,2 1,0 1,0-4,0-4,-1-2,-1-6,-4-5,-3-2,-3-6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54.2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1 315,'3'-1,"0"0,1 0,-1 0,0-1,0 1,0-1,0 0,0 0,0 0,5-5,7-5,40-21,2 2,2 3,83-28,191-42,-201 69,-115 23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55.82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156 0,'-6'116,"-4"-1,-30 126,40-240,-21 114,-7 31,5 2,-3 195,25-328,1 0,0 0,1-1,1 1,0 0,1-1,1 1,0-1,1 0,9 20,1-14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57.37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1 413,'-1'64,"3"73,-2-135,0-1,0 1,0 0,0 0,1 0,-1 0,1-1,-1 1,1 0,-1 0,1-1,0 1,0-1,0 1,1 1,-1-3,-1 1,1-1,-1 0,1 0,0 0,-1 0,1 1,-1-1,1 0,-1 0,1 0,-1 0,1 0,0 0,-1 0,1-1,-1 1,1 0,-1 0,1 0,-1-1,1 1,-1 0,1 0,-1-1,1 1,-1 0,1-1,-1 1,1-1,3-3,0 0,-1-1,0 1,1-1,-1 0,-1 0,1 0,1-6,189-542,-186 523,-6 21,-6 18,-7 34,1 0,2 0,2 1,-1 54,5-73,2 0,1 1,1-1,2 0,0 0,1 0,12 37,-13-53,0-1,0 1,1-1,1 0,-1 0,1 0,0-1,1 0,0 0,0 0,0 0,1-1,0 0,0-1,1 1,-1-2,1 1,0-1,1 0,-1 0,1-1,0 0,14 2,3-2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57.83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1,'0'53,"2"0,3-1,2 1,2-1,2 0,30 80,-22-80,3 0,2-2,2-1,2-1,3-1,57 69,-69-92,-15-19,0 0,0 0,0 0,1 0,0-1,8 6,-1-3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04.83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0 398,'0'-4,"9"-2,11-8,15-6,15-8,15-3,14-10,16-6,7-4,9-6,7 3,-17 9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58.36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0,'2'13,"1"0,0 0,1-1,0 1,1-1,1 0,0 0,1-1,11 17,0 0,79 126,7-5,144 160,-227-283,2-2,1-1,1 0,1-2,0-1,2-1,0-2,49 24,-51-31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58.86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1 276,'0'-4,"4"-6,6-1,10-3,5-4,4 2,8-5,8-4,4-1,-2-1,0 4,-4 3,-5 3,-5 1,-3 3,-3 4,-6 4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3:59.40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0,'12'1,"-1"0,1 1,-1 1,1 0,-1 0,0 1,0 0,0 1,-1 1,0-1,0 2,16 12,9 10,58 63,-81-79,48 51,57 80,-97-116,-1 1,-1 1,-2 1,-1 0,20 62,-32-84,-1 0,0 0,0 0,-1 1,0-1,-1 1,0-1,-1 1,1-1,-4 11,-2 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00.05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1,'1'24,"1"1,2-1,0 0,1-1,2 1,15 37,73 133,-73-152,110 218,63 117,-139-282,-47-76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01.2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0 154,'139'-124,"-134"120,0 1,0-1,1 1,-1 1,1-1,-1 1,1 0,0 0,0 1,0-1,0 1,0 1,0-1,0 1,0 0,0 1,0-1,9 3,-12-2,0 0,0 0,0 0,-1 0,1 1,0-1,-1 1,0 0,1 0,-1 0,0 0,0 0,0 0,0 0,0 1,0-1,-1 1,1 0,-1-1,0 1,0 0,0 0,0 0,0 0,-1 0,1-1,-1 1,0 0,0 1,0-1,0 0,0 0,-1-1,1 1,-1 0,0 0,0 0,-1 3,-5 13,-1-1,0 0,-1-1,-1 0,-1 0,0-1,-2 0,-14 15,-14 19,40-49,0 0,0 0,0 0,0 0,0 0,1 0,-1 0,0 0,1 1,-1-1,1 0,-1 0,1 1,0-1,-1 0,1 1,0-1,0 0,0 1,0-1,0 0,0 1,0-1,1 2,0-1,0-1,0 0,1 0,-1 0,0 0,0 0,1 0,-1-1,0 1,1 0,-1-1,1 1,-1-1,1 1,-1-1,1 0,2 1,11 0,0 0,0-1,21-3,-28 2,321-33,-215 19,-89 10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02.63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563 1120,'-8'0,"-1"1,1 1,0-1,-1 2,1-1,0 1,0 0,0 0,1 1,-1 0,1 1,-10 7,-7 8,-43 44,55-52,-186 209,178-195,1 1,1 2,1-1,2 2,0 0,-18 60,33-89,-10 51,9-50,1 0,0 0,-1 0,1 0,0 0,0 1,1-1,-1 0,0 0,1 0,-1 0,1 0,0 0,0 0,-1 0,1 0,1-1,-1 1,0 0,0 0,2 1,-2-3,1 1,-1-1,0 1,1-1,-1 0,0 0,1 0,-1 1,1-1,-1-1,0 1,1 0,-1 0,0 0,1-1,-1 1,0-1,1 1,-1-1,0 1,0-1,0 0,0 0,2 0,29-25,-28 22,13-13,-1-1,-1 0,0-1,-2 0,0-1,-1-1,-1 0,-1 0,-1-1,-1-1,10-43,-2-15,-4 0,1-87,-13 166,3-76,-3-1,-4 0,-3 1,-4 0,-31-115,8 42,62 264,5 0,5-2,5-2,5-2,4-3,98 147,-133-226,0-2,39 42,-50-60,-1 1,1-1,0 0,0-1,1 1,-1-1,1 0,0-1,0 0,0 0,0 0,1-1,-1 0,1-1,-1 0,10 1,-14-2,0-1,0 0,0 0,0 0,0 0,0 0,-1 0,1-1,0 1,-1-1,1 0,-1 0,0 0,0 0,0 0,0 0,0-1,0 1,0-1,-1 1,1-1,-1 0,2-5,4-9,-1 0,6-33,-8 34,10-56,-3 0,-3-1,-2-83,-9 32,-20-129,11 174,-4 0,-3 0,-4 2,-3 1,-45-93,68 164,-20-36,22 38,-1 1,1 1,-1-1,1 0,-1 0,0 0,0 1,0-1,0 1,0 0,0-1,0 1,0 0,0 0,-4-1,5 2,0 1,1-1,-1 0,0 0,1 0,-1 1,0-1,1 0,-1 1,1-1,-1 0,1 1,-1-1,0 1,1-1,0 1,-1-1,1 1,-1-1,1 1,0 0,-1-1,1 1,0 0,-1-1,1 1,0 0,0-1,0 1,0 0,0-1,0 1,0 0,0-1,0 1,0 0,0 0,0 0,2 35,-2-34,7 43,3 0,0-1,32 78,67 120,-66-157,4-2,65 87,-83-131,1-2,3-1,1-1,1-2,2-1,44 29,-65-51,1-2,1 1,0-2,0 0,0-2,1 0,-1 0,1-2,37 2,8-4,101-12,-109 0,-43 5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03.2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0 145,'5'0,"5"0,1-4,7-6,6-1,1 1,3-2,-1 1,0-1,0-4,-1 1,0 4,-1 3,-4-1,-1 0,-5 3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18.33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221 0,'-11'263,"-48"276,18-213,5-17,-34 353,69-653,0 2,0 0,1-1,0 1,0 0,1 0,0-1,4 12,-5-22,0 1,0 0,1-1,-1 1,0-1,1 1,-1 0,0-1,1 1,-1-1,1 1,-1-1,0 0,1 1,0-1,-1 1,1-1,-1 0,1 1,-1-1,1 0,0 0,-1 1,1-1,-1 0,1 0,0 0,-1 0,1 0,0 0,-1 0,1 0,0 0,-1 0,1 0,0 0,-1-1,1 1,-1 0,1 0,0-1,-1 1,2-1,25-19,-22 16,387-278,-321 236,178-108,-222 139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18.98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0 596,'0'-5,"0"-5,4-9,6-7,6-6,12-7,10-1,8-7,8 1,8-5,2 2,-1 1,-3 4,-7 6,-9 4,-11 4,-8 8,-7 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19.59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0 302,'14'-2,"-1"0,1-1,-1-1,0 0,0-1,0-1,0 0,-1 0,22-16,35-17,186-94,-234 122,1 1,0 1,0 0,1 2,-1 1,2 1,-1 1,25-1,-7 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05.51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455 79,'-7'1,"1"0,0 1,0-1,0 1,0 0,1 1,-1-1,0 1,1 0,0 1,0-1,0 1,0 0,1 1,-1-1,-5 8,-11 13,-31 51,44-64,-52 88,4 1,-84 217,136-307,1-5,1 0,-1 0,1 0,1 0,-1 0,1 1,0-1,0 0,1 1,0-1,1 12,-1-18,1 1,-1-1,0 1,1-1,-1 1,0-1,1 1,-1-1,0 1,1-1,-1 0,1 1,-1-1,1 0,-1 1,1-1,-1 0,1 0,-1 1,1-1,-1 0,1 0,-1 0,1 0,0 0,-1 0,1 0,-1 0,1 0,0 0,-1 0,1 0,-1 0,1 0,-1 0,1-1,-1 1,1 0,-1 0,1-1,-1 1,1 0,-1-1,1 1,-1 0,1-1,-1 1,0-1,1 1,-1-1,0 1,1-1,-1 0,25-27,35-61,77-151,-91 155,10-19,67-175,-119 264,4-7,-8 22,1 0,-1-1,0 1,1 0,-1 0,1 0,-1 0,0 0,1-1,-1 1,1 0,-1 0,0 0,1 0,-1 0,1 0,-1 0,1 0,-1 1,0-1,1 0,-1 0,1 0,-1 0,0 1,1-1,-1 0,0 0,1 1,-1-1,0 0,1 0,-1 1,0-1,0 0,1 1,-1-1,0 0,0 1,0-1,1 1,-1-1,0 0,0 1,0-1,0 1,0-1,0 1,11 17,54 85,4-2,115 127,-126-169,51 57,-100-105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20.10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1 422,'41'-1,"0"-2,79-18,81-32,-98 23,38-8,666-210,-738 221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20.57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1 482,'22'-18,"2"0,0 1,0 1,2 1,0 2,32-12,-35 14,691-266,-646 253,65-18,-108 37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22.3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1022 13,'0'-1,"0"1,0-1,0 1,0-1,0 1,0 0,0-1,0 1,-1-1,1 1,0-1,0 1,0 0,0-1,0 1,-1 0,1-1,0 1,0-1,-1 1,1 0,0 0,-1-1,1 1,0 0,-1-1,1 1,0 0,-1 0,1 0,-1 0,1-1,0 1,-1 0,1 0,-1 0,1 0,-1 0,1 0,0 0,-1 0,1 0,-1 0,1 0,0 0,-1 0,1 0,-1 1,1-1,-1 0,1 0,0 0,-1 1,1-1,0 0,-1 1,-23 16,7 5,1 1,1 0,-18 35,8-11,-11 20,2 2,4 1,-28 98,29-61,-25 184,44-197,5 0,3 1,5-1,3 0,5 0,36 145,-36-196,-2 0,-2 1,-2 0,0 50,-6-76,0 0,-1-1,-1 0,0 1,-1-1,-1 0,-1-1,0 1,-1-1,-1-1,-1 1,0-1,-15 18,2-7,-2-2,0-1,-2 0,-39 26,-121 65,181-111,-19 10,-94 50,110-59,-2 0,1-1,0 0,-1 0,1-1,-1-1,0 1,0-1,0-1,-16-1,9-3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23.12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94,'4'0,"6"-5,10 0,5-1,4-3,0 1,0-4,-1 1,-1 2,0 2,-1-1,-1 0,-4 2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24.3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1059 0,'-11'18,"-1"-1,-1 0,0-1,-1 0,-18 16,-2 2,-83 93,-133 134,190-205,-1-3,-99 65,147-109,-5 3,0 0,-1-1,0-1,-1-1,0 0,-23 6,40-15,0 0,1 0,-1 0,0 0,1 0,-1 0,0-1,1 1,-1-1,1 0,-1 0,1 0,-1 0,1 0,-1 0,1-1,0 1,0-1,0 0,0 1,0-1,0 0,0 0,1 0,-1 0,1-1,-1 1,1 0,0-1,0 1,-1-5,-4-10,1 1,0-2,-3-30,3 20,4 21,-3-10,1 0,0 0,2 0,0-20,1 33,0 0,0 0,1 0,0 0,0 0,0 0,0 0,1 1,-1-1,1 0,0 1,0-1,0 1,1 0,-1-1,1 1,0 0,0 1,0-1,0 0,0 1,0 0,5-3,25-10,1 1,0 2,1 1,0 2,0 1,1 2,0 1,0 2,47 2,-32-1,51-8,41-2,-95 12,100-5,-127 2,-1 0,0-1,-1-1,1-1,25-12,-35 14,0-1,-1 0,1-1,-1 0,-1 0,1-1,-1 0,0-1,0 0,12-17,-17 20,0 0,0-1,-1 1,0-1,0 0,0 1,0-1,-1 0,0 0,-1 0,1 0,-1 0,0 0,-1 0,1 0,-1 0,0 0,-1 0,1 0,-1 1,-4-10,1 5,0 0,0 1,-1-1,-8-9,2 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26.2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999 1,'-3'1,"-1"1,1 1,0-1,0 0,0 1,0-1,0 1,0 0,1 0,-1 0,1 0,0 0,0 1,-2 4,-3 3,-54 77,-102 134,138-193,-1-1,-1-2,-1 0,-2-2,-39 25,58-43,0-1,-1 0,0 0,1-1,-1-1,0 0,-1-1,1 0,0-1,-1 0,1-1,0 0,-1-1,1-1,0 0,-19-5,1-2,1-1,-1-2,2 0,0-2,-37-25,58 34,-1 0,1 0,0-1,1 0,-1 0,1 0,0-1,1 0,0 0,0-1,-5-10,9 14,-1 1,1-1,0 0,0 0,0 0,1 0,0 0,-1 0,1 0,1 0,-1 0,1 0,-1 0,1 0,0 0,1 0,-1 0,1 0,-1 1,1-1,0 1,0-1,1 1,-1 0,1 0,4-5,0 2,0 0,0 0,0 0,1 1,0 0,0 1,0 0,0 0,1 0,0 1,0 1,0-1,0 1,0 1,13-1,11 2,1 1,-1 1,33 8,-16-3,196 32,22 3,-175-29,-40-5,85 3,-120-11,-1-1,0 0,-1-2,1 0,0 0,-1-2,1 0,-1-1,18-9,23-12,-43 23,-1-2,1 0,-1-1,-1 0,0-1,0 0,0-1,12-12,-23 20,0 0,0 0,0 0,-1 0,1 0,0-1,-1 1,1 0,-1-1,1 1,-1 0,0-1,1 1,-1 0,0-1,0 1,0-1,0 1,0 0,0-1,-1 1,1 0,-1-2,0 0,0 0,-1 0,0 0,1 1,-1-1,0 1,0-1,0 1,-5-4,-1-1,0 2,0-1,-1 1,1 1,-18-7,18 8,-27-10,0 2,-1 1,0 2,-1 1,1 2,-44 0,56 6,3-1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27.6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1 456,'36'-44,"-25"30,0 0,0 0,1 2,24-21,-33 31,0 0,-1 0,1 1,0-1,0 1,0-1,0 1,0 0,0 0,0 0,0 1,1-1,-1 1,0 0,0 0,1 0,-1 0,0 0,0 1,1-1,-1 1,0 0,0 0,0 0,0 1,0-1,0 1,-1-1,1 1,5 4,-1 2,1-1,-1 1,-1 0,1 1,-1-1,-1 1,0 1,6 12,-2 0,-1 1,9 38,-12-37,-1 0,-1 1,-1-1,-2 0,0 1,-4 28,1-35,-1 0,-1 0,0 0,-2 0,0-1,0 0,-2-1,-18 28,3-13,-1-1,-2-1,0-1,-2-1,-34 23,63-50,0 0,0 0,0 0,0 0,0 0,0 0,0 0,0 0,0-1,0 1,0 0,0 0,0 0,0 0,0 0,0 0,0 0,0 0,-1-1,1 1,0 0,0 0,0 0,0 0,0 0,0 0,0 0,0 0,0 0,-1 0,1 0,0 0,0 0,0 0,0 0,0 0,0 0,0 0,-1 0,1 0,0 0,0 0,0 0,0 0,0 0,0 0,-1 0,12-20,17-25,119-171,173-339,-296 508,-2 0,-3-2,20-69,-45 190,2 1,8 83,-2-134,0 1,2 0,0-1,1 0,2 0,0 0,17 34,-17-42,1-1,0 1,1-2,0 1,1-1,0 0,1-1,1 0,-1-1,2 0,-1-1,16 8,-24-15,0 0,0 0,0 0,0-1,0 1,1-1,-1 0,1 0,-1 0,1-1,-1 0,1 0,-1 0,8-1,4-5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28.22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0,'-2'306,"4"331,-1-603,-1 6,7 49,-6-80,0 0,1 0,1-1,-1 1,1 0,0-1,1 0,0 1,1-1,0-1,6 10,-7-14,0 1,0-1,1 0,-1-1,0 1,1-1,0 0,-1 0,1 0,0-1,0 0,0 0,0 0,0 0,0-1,0 0,0 0,7-1,7 0,-1-2,1 0,26-9,-21 4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28.8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1,'-1'34,"2"0,1 0,2 0,1 0,13 42,1-19,1 0,4-2,2-1,2-1,2-1,3-1,2-2,55 60,-51-75,1-1,2-2,1-2,48 25,-70-42,118 57,-121-61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29.5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75,'4'0,"6"0,10 0,5-4,4-2,0-4,0 0,-1 2,-1 1,0-1,-1 0,-1 2,0 1,-4 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06.76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1 986,'44'-1,"-1"1,58 6,-86-4,1 0,-1 2,-1 0,1 1,0 0,-1 1,20 12,-5 1,-1 1,-2 2,0 1,-1 0,-1 2,-2 1,30 43,-20-21,-3 1,-2 1,36 94,-60-137,-1 0,0-1,0 1,0 0,-1 0,1 12,-2-19,0 1,0-1,0 0,0 0,0 0,0 0,0 1,0-1,0 0,0 0,0 0,0 0,0 0,0 1,0-1,0 0,0 0,-1 0,1 0,0 0,0 0,0 0,0 0,0 1,0-1,-1 0,1 0,0 0,0 0,0 0,0 0,0 0,-1 0,1 0,0 0,0 0,0 0,0 0,0 0,-1 0,1 0,0 0,0 0,0 0,0 0,0 0,-1 0,1 0,0 0,0 0,0-1,0 1,0 0,-1 0,1 0,0 0,-12-11,-9-14,2-6,2-1,0 0,3-1,-14-42,-28-145,42 141,3 0,3-1,4 0,7-88,-3 162,0 0,1 0,0 0,0 0,1 0,0 0,0 0,0 1,1-1,3-6,-4 10,-1 0,1 0,0 1,-1-1,1 0,0 1,0 0,0-1,0 1,1 0,-1 0,0 0,0 0,1 0,-1 1,0-1,1 1,-1 0,1-1,-1 1,0 0,1 0,-1 1,1-1,-1 0,0 1,1 0,3 1,15 6,0 2,-1 0,0 1,0 1,-1 1,19 17,11 6,-33-25,661 425,-596-392,2-4,2-3,1-5,2-3,0-3,157 22,-222-45,-10-1,0 0,-1 0,1-2,0 0,0 0,0-1,0-1,15-3,-26 4,0 0,0 0,0 0,0 0,0-1,0 1,-1 0,1-1,0 0,-1 1,1-1,-1 0,0 0,0 0,1 1,-1-1,-1-1,1 1,0 0,0 0,-1 0,1 0,-1 0,0-1,1-3,-1-6,0-1,-1 0,-3-18,2 17,-29-182,-81-276,94 413,-3 0,-3 2,-53-96,59 124,-1 0,-2 1,-1 1,-1 0,-1 2,-1 1,-1 1,-35-23,55 41,-1 1,1 1,-1-1,1 1,-1 0,0 1,0 0,-14-3,19 5,-1 0,1 0,0 0,-1 0,1 0,-1 1,1-1,0 1,-1 0,1 0,0 0,0 0,0 0,0 0,0 0,0 1,0-1,0 1,0-1,0 1,1 0,-1 0,1 0,-1 0,1 0,0 0,0 0,0 0,0 1,-1 2,-5 18,0 0,1 0,2 0,0 1,0 29,6 119,1-133,2 0,1-1,2 0,1 0,2-1,2 0,19 40,-21-55,1-1,0-1,2 0,0-1,1 0,1-2,1 1,0-2,1 0,1-1,1-1,39 21,-7-10,1-2,2-3,-1-2,2-2,112 16,-163-31,0-1,0 0,1 1,-1-2,0 1,0-1,0 1,0-1,0-1,0 1,0-1,0 0,0 0,-1 0,1-1,5-3,-2-1,-1-1,0 0,-1 1,1-2,-1 1,-1-1,6-12,67-145,-63 138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30.2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1,'9'1,"0"0,0 1,0 1,0-1,0 1,0 1,-1-1,1 2,-1-1,0 1,-1 0,11 10,12 9,40 45,-24-16,-2 1,-2 2,-3 2,-2 1,45 103,-76-148,-1 1,-1 0,-1 0,0 0,-1 0,-1 0,0 1,-2 18,-17 124,13-130,2-4,-2 0,-1 0,-1-1,-1 1,-1-2,-1 1,0-1,-17 23,20-32,4-5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30.98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0,'1'10,"1"-1,-1 1,2 0,-1-1,9 18,4 17,254 1164,-240-913,-22-254,-2-27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32.2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30 1,'-20'52,"14"0,2 0,6 97,0-49,25 370,-1 11,-26-473,0-4,0 0,1 1,-2-1,1 0,0 0,-1 0,0 1,0-1,0 0,0 0,-1 0,-1 3,1-7,2-7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33.65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28,'8'-1,"0"0,0-1,0 1,13-6,24-4,-24 8,0 2,0 0,0 1,31 5,-42-3,0 1,-1-1,1 2,-1-1,0 1,0 1,0 0,-1 0,0 0,0 1,12 11,-8-4,0-1,-1 2,0-1,-2 2,1-1,-2 1,8 18,-12-25,-1 0,0 1,0-1,-1 1,0 0,0 0,-1 0,0 0,-1 0,0 0,0 0,-1 1,0-1,-1-1,-3 12,2-15,1 0,-1 0,0-1,-1 0,1 1,-1-1,0 0,0-1,0 1,0-1,-1 0,1 0,-1 0,0 0,0-1,-7 3,5-2,-1-1,1 1,-1-1,0-1,0 1,0-1,0-1,0 1,0-1,-10-2,17 2,1 0,0 0,-1 0,1 0,-1 0,1 0,0 0,-1 0,1 0,0 0,-1 0,1 0,0 0,-1 0,1-1,0 1,-1 0,1 0,0 0,-1-1,1 1,0 0,0 0,-1-1,1 1,0 0,0-1,0 1,-1 0,1-1,0 1,0 0,0-1,0 1,0 0,0-1,10-11,24-5,61-15,1 4,132-21,-15 5,-117 21,-62 16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35.3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739 1830,'0'-2,"-1"1,1-1,-1 0,1 1,-1-1,0 1,1-1,-1 1,0 0,0-1,0 1,0 0,0-1,-1 1,1 0,0 0,-1 0,1 0,0 0,-1 0,1 1,-1-1,1 0,-1 1,0-1,-1 1,-47-11,30 11,0 0,0 2,0 0,-1 1,2 1,-1 1,0 1,1 0,0 2,1 0,0 1,-28 18,3 1,2 2,1 2,-66 68,83-77,2 2,-36 53,51-68,0 0,0 1,1 0,0 1,1-1,1 1,0 0,0 0,1 0,0 0,1 13,2-19,0-1,0 1,1-1,-1 0,1 0,1 0,-1 0,1 0,0-1,0 1,0-1,0 0,1 0,0 0,0 0,0 0,0-1,1 0,8 5,-7-4,0-1,0 1,0-1,1 0,-1-1,1 0,0 0,-1 0,1-1,0 0,0 0,0-1,0 0,0 0,8-2,-10 1,-1-1,1 0,-1 0,0 0,0-1,0 1,-1-1,1 0,-1 0,1-1,-1 1,5-7,31-50,-38 58,31-62,-3-1,38-130,-43 121,48-169,-11-3,-10-3,23-325,-71 539,1 8,-3 0,0-1,-5-52,-4 60,1 31,-1 37,3 48,5 1,3 0,19 108,83 283,-73-380,85 197,-112-295,0-1,0 0,1 0,0 0,1-1,0 1,10 8,-16-16,0 0,1 0,-1 0,1 0,-1 0,0 0,1-1,0 1,-1 0,1-1,-1 1,1-1,0 0,-1 1,1-1,0 0,-1 0,1 0,0 0,-1 0,3-1,-2 0,0-1,0 1,0-1,0 1,0-1,0 0,0 0,0 0,-1 0,1 0,-1 0,1 0,-1-1,0 1,0 0,0-1,0 1,0-5,13-44,-2-2,8-90,-10 64,108-1218,-115 1238,1-11,-6-81,-2 130,-3 17,6 6,0-1,0 1,0-1,0 1,0 0,0-1,1 1,-1 0,0 0,1 0,0-1,-1 1,1 0,0 0,0 4,0 54,3-1,19 107,-12-96,108 544,-106-561,2 0,3-1,43 95,-49-127,0-1,1 1,0-2,2 0,0-1,2 0,-1-1,2 0,0-2,1 0,0-1,24 13,-37-23,0-1,0 0,0 1,1-1,-1-1,0 1,1-1,0 0,-1 0,1-1,-1 0,1 0,10-1,-11 0,-1-1,0 1,0-1,0 0,-1 0,1 0,0-1,-1 1,1-1,-1 0,0 0,0 0,0 0,0-1,-1 1,1-1,-1 1,2-6,9-16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35.85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0 126,'5'0,"9"0,16 0,10-4,13-1,13-5,17 0,21-3,13 1,13-2,5 2,-7 2,-12-1,-18 2,-21 1,-20 3,-19 3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36.38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0 315,'59'-4,"-1"-2,1-3,76-22,-74 17,87-20,753-158,-826 175,-56 9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37.0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26,'71'-10,"-14"0,105 4,250 23,-274-8,-116-8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42.48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133 1,'-6'0,"-1"0,0 0,1 1,-1-1,0 2,1-1,-1 1,1 0,-11 5,14-5,0 0,-1 1,1-1,0 1,1 0,-1 0,0 0,1 0,0 0,0 1,0-1,0 1,0 0,1-1,-1 1,1 0,0 0,0 4,-5 26,2 1,1 0,1 0,3 0,6 53,40 170,-46-257,242 805,-236-785,15 44,-4 1,-2 1,-3 0,-3 1,-4 1,-2-1,-9 125,3-180,0-1,0 1,-1-1,-1 1,0-1,-1 0,0-1,0 1,-2-1,1 0,-2 0,1-1,-1 0,-1 0,0-1,0 0,-1-1,0 0,0 0,-1-1,-19 10,14-11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42.9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0 305,'5'-8,"5"-4,5-3,9-3,4-4,2-2,9-5,2-2,-2 0,1 0,-2-2,-3 4,-7 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07.36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1167 1,'-5'1,"0"0,0 1,0-1,0 2,0-1,0 0,1 1,-9 6,-11 5,-184 73,111-49,-101 56,84-29,-226 120,318-174,-2-1,-26 8,12-9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43.9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842 1,'0'14,"-2"0,0 0,0-1,-2 1,1 0,-2-1,-9 20,-53 90,36-70,-82 149,-195 263,302-456,-1-1,0 0,0 0,0-1,-1 1,-1-2,-12 9,19-14,0 0,-1 0,1 0,-1 0,1-1,-1 1,1-1,-1 0,1 1,-1-1,0 0,1-1,-1 1,1 0,-1-1,1 0,-1 1,1-1,0 0,-1 0,1 0,0 0,0-1,-1 1,1-1,0 1,1-1,-1 0,0 0,0 0,1 0,-1 0,1 0,-1 0,-1-4,-19-27,2-1,1-1,1-1,2 0,2-1,-10-42,22 76,2 0,-1-1,0 1,1-1,-1 0,1 1,0-1,0 1,1-1,-1 0,1 1,0-1,0 1,0 0,0-1,0 1,1 0,-1-1,1 1,0 0,0 0,0 1,1-1,-1 0,1 1,-1-1,1 1,0 0,0 0,0 0,0 0,0 0,0 1,1-1,-1 1,7-1,10-3,1 1,0 0,0 2,41 1,-57 1,384 15,-130-1,-248-14,-1 1,1-2,-1 1,1-1,-1-1,17-4,-24 5,0-1,0 1,-1 0,1-1,0 0,-1 0,0 0,1 0,-1 0,0 0,0 0,0-1,0 1,0-1,-1 0,1 1,-1-1,0 0,1 0,-1 0,-1 0,1 0,0 0,-1 0,1 0,-1-4,2-67,-12-114,10 185,-2-9,-1-1,0 1,-1 0,0 0,0 0,-1 0,-8-11,6 8,0 1,0-1,-4-20,6 14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45.4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996 26,'-156'287,"30"-89,-197 279,310-460,-1 0,0-1,-1 0,-1-1,-1-1,-30 21,45-34,1-1,0 1,-1-1,1 1,-1-1,1 1,-1-1,1 0,0 0,-1 0,1 0,-1 0,1 0,-1 0,1 0,-1 0,1-1,-1 1,1-1,0 1,-1-1,1 1,0-1,-1 0,1 0,0 1,0-1,0 0,-1 0,1 0,0-1,1 1,-1 0,0 0,0 0,0-1,0-1,-4-7,0 0,2 0,-1-1,-2-12,1 5,-61-168,35 106,-33-131,58 188,4 15,-1 0,2 0,-1 0,1 0,0-13,1 19,0 1,0-1,1 1,-1-1,0 1,1-1,-1 1,1-1,0 1,-1-1,1 1,0-1,0 1,0 0,0 0,0-1,0 1,0 0,1 0,-1 0,0 0,1 1,-1-1,0 0,1 0,-1 1,1-1,-1 1,1-1,0 1,-1 0,1-1,2 1,20-1,0 0,0 2,0 0,46 10,95 32,-84-20,404 96,-482-118,1 0,-1 0,1-1,-1 1,1-1,-1 1,1-1,-1-1,1 1,-1 0,1-1,-1 1,1-1,-1 0,0 0,1-1,-1 1,0-1,0 1,0-1,0 0,0 0,2-3,-1 0,-1 1,1-1,-1 0,-1 0,1 0,-1-1,0 1,0 0,0-1,-1 0,0 1,0-1,0-8,0-227,-4 119,2 91,-2-1,-8-37,7 45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49.0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54 179,'0'1290,"-24"-1740,1 76,21 300,-3-51,6 0,17-127,-17 248,-1-1,1 1,0 0,0 0,0 0,1 0,-1 0,1 0,0 1,0-1,0 0,1 1,-1 0,5-5,-5 7,-1 0,1 0,0 0,0 1,0-1,0 1,0-1,0 1,0-1,1 1,-1 0,0 0,0 0,0 0,0 1,0-1,0 1,0-1,0 1,0-1,0 1,0 0,0 0,0 0,-1 0,1 0,0 1,-1-1,1 0,2 3,30 23,-1 2,-1 1,-2 1,44 58,44 82,128 250,-174-251,-53-117,37 69,-42-98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49.82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1 187,'5'-1,"0"-1,1 0,-1 0,0 0,0 0,0-1,0 0,8-6,2-2,29-11,0 2,1 2,1 2,53-11,28-10,-101 28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50.96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202 985,'15'-14,"1"0,1 1,19-11,33-26,13-21,-3-4,-4-4,-3-2,68-101,-121 154,5-8,36-70,-54 94,-1 0,-1 0,0 0,0-1,-1 0,-1 0,0 0,-1 0,-1 0,-1-19,1 30,0 0,0-1,-1 1,1 0,-1-1,1 1,-1 0,0 0,0 0,0 0,0 0,-1 0,1 0,0 0,-1 0,1 0,-1 1,0-1,0 1,1-1,-1 1,-4-2,2 1,0 1,0 0,-1 0,1 0,0 0,-1 1,1-1,-1 1,1 1,-1-1,-4 1,-11 3,0 2,0-1,1 2,-21 10,-22 15,1 4,2 1,1 3,3 3,1 2,2 3,-78 91,15 10,101-129,1 1,1 1,1 0,1 1,-11 35,19-52,2 0,-1 0,1 0,0 0,0 0,0 0,1 0,0 0,0 0,1 0,-1-1,1 1,0 0,1-1,0 1,0-1,0 0,0 0,1 0,-1-1,1 1,9 7,9 8,2-2,0 0,36 21,-20-14,-11-6,37 26,115 58,-171-99,0-1,0 0,1-1,-1 0,0-1,1 0,-1 0,0-1,1-1,-1 0,1 0,-1-1,0 0,0-1,0 0,0 0,0-1,-1-1,13-7,12-8,-2-1,0-2,51-48,-64 54,-1 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51.8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0 117,'5'0,"5"0,1-4,3-1,-1-5,2 0,-2-2,1 0,3 2,-2-1,1 1,2 3,-2-3,0 1,-2 2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53.49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408 608,'-10'1,"-1"0,1 1,0 0,0 1,0 0,0 1,1 0,-1 0,1 1,0 1,0-1,1 1,0 1,0-1,-7 9,-15 15,2 2,-30 42,57-72,-29 38,-25 46,48-72,-1 0,2 0,0 1,1 0,0-1,1 2,-3 23,7-38,0 1,-1-1,1 1,0 0,0-1,0 1,0 0,0-1,0 1,0 0,1-1,-1 1,1-1,-1 1,1-1,-1 1,1-1,0 1,0-1,0 0,0 1,1 1,-1-3,0 0,1 0,-1 1,0-1,0 0,1 0,-1 0,0 0,0-1,0 1,1 0,-1 0,0-1,0 1,0-1,1 1,-1-1,0 1,0-1,0 0,1-1,6-3,0-2,-1 1,0-1,-1 0,1 0,5-10,14-31,-3-2,-1 0,-3-2,17-69,-26 87,-10 33,0-1,0 1,0-1,0 1,1-1,-1 1,0 0,1-1,0 1,-1 0,1 0,0-1,-1 1,1 0,0 0,0 0,0 0,0 0,0 0,0 0,1 0,-1 0,0 0,0 1,0-1,1 1,-1-1,0 1,1-1,-1 1,1-1,-1 1,1 0,-1 0,0 0,1 0,-1 0,1 0,-1 0,1 1,-1-1,0 0,1 1,-1-1,0 1,1 0,-1-1,0 1,0 0,1 0,-1 0,0 0,0 0,1 1,11 10,0 0,-1 0,18 26,-15-19,4 4,-4-4,34 32,-46-47,1-1,-1 0,1-1,0 1,-1-1,1 1,0-1,0 0,1 0,-1-1,0 1,1-1,-1 0,1-1,-1 1,9 0,-12-2,1 1,0-1,-1 1,1-1,-1 0,1 0,-1 0,1 1,-1-1,0-1,1 1,-1 0,0 0,0 0,0-1,0 1,0-1,0 1,0-1,0 1,0-1,-1 1,1-1,-1 0,1 1,-1-1,1-3,2-53,-3 48,-2-46,-3 1,-2 0,-3 0,-20-68,-86-205,110 312,-1-4,-1 2,0-1,-2 1,-11-17,18 43,5 10,10 26,2 0,1-1,37 71,84 113,-118-201,1-1,1-1,1-1,1-1,1 0,1-2,45 29,-49-37,0-1,1-1,0-1,1-1,0-1,0-1,0-1,1-1,0-1,-1-1,28 0,-25-3,-3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54.2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0 153,'19'-18,"1"0,1 1,0 1,1 1,43-22,-54 31,0 1,0 1,1 0,-1 1,1 0,0 1,0 0,0 0,0 2,0-1,1 2,-1 0,0 0,23 6,-18-1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55.00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1,'0'33,"0"0,3 0,0 0,2 0,14 46,7-3,3-2,42 77,-53-107,-14-26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55.7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616 1,'7'9,"1"1,-1 0,-1 0,0 1,8 19,7 11,6 10,-1 0,-3 2,-2 1,23 92,-30-99,10 44,-22-83,-1 1,0 0,0 0,-1 0,0 0,-1-1,-3 17,3-21,0 0,0 0,-1 0,0 0,0 0,0-1,0 1,0-1,-1 0,1 1,-1-1,0 0,0-1,0 1,-1 0,-4 2,0-1,1 0,0-1,-1-1,1 1,-1-1,0 0,0-1,-8 1,-11-1,0-2,0 0,-52-10,-204-59,161 57,82 11,1-3,-41-9,62 9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08.3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0 783,'3'0,"0"0,-1 1,1-1,0 0,-1 1,1 0,0 0,-1-1,1 1,-1 1,0-1,1 0,-1 1,0-1,0 1,0 0,0-1,4 5,13 11,-19-17,1 0,-1 1,1-1,-1 0,1 0,-1 0,1 1,0-1,-1 0,1 0,0 0,-1 0,1 0,-1 0,1 0,0 0,-1 0,1 0,-1 0,1-1,0 1,-1 0,1 0,-1-1,1 1,-1 0,1-1,-1 1,1 0,-1-1,1 1,-1-1,1 1,-1-1,0 1,1-1,-1 0,15-26,-11 18,198-342,-158 286,3 1,3 3,64-61,-96 105,1 0,0 2,0 0,36-19,-48 31,0 0,-1 0,1 0,0 1,1 0,-1 1,0 0,13-1,-15 2,-1 1,0-1,0 1,1 0,-1 0,0 0,0 0,0 1,0 0,-1 0,1 0,0 0,-1 0,1 1,-1 0,4 3,6 9,-1 0,0 1,-1 0,-1 1,-1 0,0 1,8 22,-6-7,0 0,-3 1,7 42,-11-36,-1 49,-4-56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56.5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52 15,'0'0,"0"-1,0 1,0-1,0 1,0-1,0 0,0 1,0-1,0 1,0-1,0 1,-1-1,1 1,0-1,0 1,-1-1,1 1,0-1,-1 1,1-1,-1 1,1 0,0-1,-1 1,1 0,-1-1,1 1,-1 0,1-1,-1 1,1 0,-1 0,1 0,-1 0,1-1,-1 1,0 0,1 0,-1 0,1 0,-1 0,1 0,-1 0,1 1,-1-1,0 0,1 0,-1 0,0 1,0-1,-1 1,1-1,-1 1,1 0,-1 0,1 0,0 0,-1 0,1 0,0 0,0 0,0 0,0 0,0 1,0-1,0 0,-1 3,-1 5,1 1,0-1,1 1,0 0,1-1,0 1,0 0,3 12,19 82,-12-63,6 34,4-1,4-1,54 119,-66-167,2-1,0 0,1-1,1 0,2-2,0 0,1-1,1-1,0 0,2-2,0 0,1-2,44 23,-48-31,-2-2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57.20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1,'2'13,"0"-1,1 1,1-1,0 0,0 0,7 12,-1 1,137 304,-120-272,-9-14,-13-29,0-1,1 0,1 0,0 0,12 16,-16-26,0 0,0 0,0-1,0 1,0-1,0 1,1-1,-1 0,1-1,0 1,-1 0,1-1,0 0,0 0,0 0,0 0,0-1,0 0,0 1,0-2,0 1,0 0,0-1,4 0,1-2,1 1,-1-1,0 0,-1-1,1 0,12-8,1-3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57.7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0 116,'4'-5,"6"-1,6 1,3 0,8-2,4-1,4-2,6-1,8 3,4 1,2 3,1-2,-6 0,-3-4,-4 0,-11 3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58.5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1,'10'1,"0"0,0 1,0 0,0 1,0 0,-1 0,1 1,-1 0,0 1,0 0,-1 0,1 1,14 13,7 9,-1 1,26 35,-49-56,212 285,-181-233,-3 0,-2 3,28 80,-47-110,-1 2,-2-1,-2 1,-1 1,3 37,-10-48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4:59.8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 0,'-1'1,"-1"-1,1 1,0-1,0 1,0-1,0 1,0 0,0 0,0 0,0 0,0-1,0 1,1 0,-1 0,0 1,0-1,1 0,-1 0,1 0,-1 0,1 0,0 1,-1-1,1 0,0 0,0 1,0 2,-4 42,4-39,-1 21,2 0,1 0,2-1,10 43,41 107,-20-71,288 997,-263-820,-21-79,9 82,-33-203,-11-65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01.15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1,'-1'363,"1"305,37-3,-9-442,10 155,-19-179,-18-195,-1-3,-1 0,1-1,0 1,0 0,0 0,1-1,-1 1,0 0,0-1,0 1,0 0,1 0,-1-1,0 1,1 0,-1-1,1 1,-1-1,0 1,1 0,-1-1,1 1,0-1,-1 1,1-1,0 1,5-3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02.6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56 25,'40'-10,"-7"1,-13 6,0 1,0 1,0 1,1 1,-1 1,0 1,0 0,34 12,-45-13,-1 1,0 0,0 1,-1 0,1 0,-1 1,0 0,0 0,0 1,-1-1,0 1,0 1,-1-1,1 1,-1 0,-1 0,1 1,-1-1,-1 1,1 0,-1 0,-1 1,3 9,-5-11,0 0,0 0,0 0,-1 0,0 0,-1 0,1 0,-1-1,0 1,-1-1,0 1,0-1,0 0,-1 0,0 0,0 0,0-1,-9 8,-10 11,0-2,-43 31,55-46,-72 53,45-35,2 2,0 1,2 2,-49 54,183-132,202-102,-76 40,-199 96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03.99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1320 1670,'-27'2,"1"1,0 1,0 1,1 1,0 1,-30 13,-149 76,106-44,2 5,4 3,2 5,2 4,4 3,-109 122,159-155,-31 48,55-72,1 1,0 0,1 1,0-1,2 1,-7 24,13-39,-1 0,1 0,-1 0,1 0,0 1,0-1,0 0,0 0,0 0,1 0,-1 0,1 0,-1 0,1 0,0 0,-1 0,1 0,0 0,0-1,1 1,1 3,0-3,0 0,0 0,0 0,0 0,0 0,0-1,1 1,-1-1,0 0,1 0,6 1,11 0,-1-1,0-1,36-5,-37 3,15-1,0-2,0-1,-1-2,0-1,0-2,-1-1,-1-1,0-2,-1-1,0-2,39-30,-48 28,-1-2,-1 0,-1-1,-1 0,-1-2,-1 0,-2 0,20-52,-3-5,30-144,46-470,-70-7,-35 675,-2-275,5 347,18 74,15 1,4-1,6-2,110 197,50 15,-162-268,2-1,3-2,67 57,-115-111,1 0,1 0,-1-1,0 1,1-1,-1 0,1 0,0 0,-1-1,1 1,0-1,6 1,-9-2,1 0,0 0,0-1,-1 1,1-1,0 1,-1-1,1 0,-1 0,1 0,-1 0,1 0,-1 0,1 0,-1 0,0 0,0-1,0 1,0-1,0 1,0-1,0 1,0-1,0 1,-1-1,1 0,-1 1,1-1,-1 0,1-1,5-27,0 0,-2 1,-1-2,-2 1,-3-43,1 6,-76-1267,75 1322,2 8,0 1,0-1,-1 0,1 0,-1 0,0 1,-1-1,1 0,0 1,-4-6,5 9,0 0,0 0,-1 0,1 0,0 0,0 0,-1 0,1 0,0 0,0 0,0 0,-1 0,1 0,0 0,0 0,0 0,-1 0,1 0,0 0,0 1,0-1,-1 0,1 0,0 0,0 0,0 0,0 1,0-1,-1 0,1 0,0 0,0 0,0 1,0-1,0 0,0 0,0 0,0 1,0-1,0 0,0 0,0 0,0 1,0-1,0 0,0 0,0 1,0-1,0 0,-3 15,0 22,2 0,2 0,1-1,12 64,46 147,-43-187,20 77,6-2,6-3,5-1,86 146,-129-257,2 0,1 0,0-1,31 30,-40-44,0-1,0 0,0 1,1-2,-1 1,1-1,0 0,0 0,0-1,1 1,-1-1,0-1,1 1,0-1,-1 0,1-1,0 0,-1 0,1 0,0-1,12-2,10-6,0-2,-1-1,0-1,0-1,-1-2,-1 0,-1-2,37-33,-39 24,-8 3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04.51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0 208,'0'-4,"5"-2,5-4,9-4,7 0,6-2,12-3,1-2,3 3,1 0,-3-2,-1 3,-4 0,-9 3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05.7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1 602,'1'-2,"0"0,0 0,0 0,0 0,0 0,1 1,-1-1,1 0,-1 0,1 1,0-1,0 1,0 0,0 0,0-1,0 1,0 0,4-1,0-1,196-97,5 9,235-70,-239 99,299-50,-420 95,-36 7,55-5,-81 16,-11 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08.93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1,'61'86,"51"29,165 132,-276-247,34 31,61 47,-86-71,1 0,0 0,0-1,1 0,-1-1,1-1,15 4,-25-7,0-1,0 0,0 1,0-1,0 0,0 0,0 0,0-1,0 1,0 0,0-1,0 1,0-1,-1 0,1 0,0 0,0 0,0 0,-1 0,1 0,0 0,-1 0,0-1,1 1,-1-1,0 1,1-1,-1 0,0 0,0 1,0-1,0 0,-1 0,2-3,1-6,0 0,-1-1,0 1,0-21,-2 26,2-221,-3 57,1 168,-1-1,1 1,0-1,0 1,1-1,-1 1,0-1,1 1,0-1,-1 1,1-1,0 1,0 0,0 0,1-1,-1 1,1 0,-1 0,1 0,2-2,-2 3,0 1,1 0,-1-1,0 1,0 0,0 0,0 1,0-1,0 0,0 1,0-1,0 1,0 0,0 0,0-1,0 1,0 0,0 1,-1-1,1 0,0 1,-1-1,1 0,1 3,30 27,54 65,-26-27,89 90,-112-117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06.39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1 340,'6'-4,"1"0,-1 1,1-1,1 2,-1-1,0 1,0 0,1 0,-1 1,12-1,9-3,101-21,140-11,125-14,-188 21,-190 25,0 0,0-1,0 0,0-2,-1 0,0 0,-1-2,25-20,23-12,-30 23,-5 5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07.7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302 254,'-1'-11,"0"0,-1 0,0 0,-1 0,0 1,-1-1,0 1,0 0,-1 0,-1 0,0 1,0 0,-1 0,-9-10,9 10,-2 1,1 0,-1 0,0 0,-1 1,0 1,0 0,0 0,-1 1,0 0,0 1,0 0,-15-3,24 7,0 0,-1-1,1 1,0 0,-1 0,1 0,-1 1,1-1,0 0,0 1,-1 0,1-1,0 1,0 0,0 0,0 0,0 0,0 1,0-1,0 1,0-1,-2 3,1 0,0 0,1 1,-1-1,1 1,0-1,0 1,0 0,1-1,0 1,-1 6,-1 11,2 1,0 0,4 35,-3-55,9 79,4 0,33 118,70 157,-63-202,-38-111,386 1106,-378-1092,60 176,-76-205,0-1,-2 1,0 0,-3 1,0-1,-3 37,-1-56,1-1,-2 1,1-1,-1 0,-1 1,0-1,0-1,-1 1,0-1,0 1,-1-1,0-1,0 1,-1-1,0 0,-14 10,10-9,1-1,-1 0,-1-1,1 0,-1-1,0 0,-1 0,1-2,-1 1,0-2,0 0,-14 1,6-3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08.2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0 148,'0'4,"5"1,5 1,9-6,11-7,4-6,10-2,0-6,-2 0,1 0,-4-1,-3 3,-5 4,-6 6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09.2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1539 1,'-1'12,"0"-1,-1 1,0-1,-1 0,0 1,0-1,-1 0,-1-1,-10 18,-7 7,-36 45,40-57,-76 95,-5-3,-138 122,158-168,-3-3,-2-4,-3-4,-104 52,169-99,0-1,-1-1,0 0,-1-2,1-1,-28 3,44-8,-1 0,1 0,-1-1,0 0,1-1,-1 0,1 0,-1 0,1-1,-1 0,1-1,0 0,0 0,0 0,1-1,-1 0,1 0,0-1,0 1,0-1,1-1,-1 1,-4-8,-1-3,0-1,2 0,-1 0,2-1,1-1,0 1,-6-32,7 16,1 1,2-1,2-54,1 83,0 0,1 1,0-1,0 0,0 1,0-1,1 1,0 0,0-1,0 1,0 0,0 0,1 0,0 0,4-4,-1 3,1-1,-1 1,1 0,0 0,0 1,1 0,15-6,8 0,1 1,0 2,49-4,-53 7,66-8,1 4,0 4,0 4,0 5,0 3,-1 5,0 3,91 30,-154-36,0-1,0-2,0-1,1-1,0-2,48-1,-76-3,0 1,-1 0,1-1,0 1,0-1,0 0,0-1,-1 1,1-1,0 1,-1-1,1 0,-1 0,0-1,0 1,0-1,0 1,0-1,0 0,-1 0,0 0,1-1,-1 1,0 0,-1-1,1 1,2-7,-3 4,0 1,-1 0,1-1,-1 1,0-1,-1 1,1-1,-1 1,0 0,0-1,-1 1,1 0,-1 0,-1 0,1 0,-1 0,1 0,-1 1,-5-6,-101-110,72 84,3-3,-31-42,55 66,1 0,0 0,1-1,1 0,0-1,1 0,1 0,1 0,-4-32,6 18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12.70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958 528,'-2'1,"1"-1,-1 1,0-1,1 1,-1 0,1 0,-1-1,1 1,-1 0,1 0,-1 1,1-1,0 0,0 0,0 1,-1-1,0 3,-20 31,18-26,-80 139,-158 252,217-365,-1-1,-59 58,73-81,-1 1,-1-1,0-1,0-1,-1 0,0 0,0-2,-1 0,0-1,-17 5,30-10,0-1,0 1,0-1,-1 0,1 1,0-1,0-1,0 1,0 0,0-1,0 1,0-1,0 0,0 0,0 0,0-1,1 1,-1-1,0 1,1-1,-1 0,1 0,0 0,0 0,0-1,-4-3,0-5,-1-1,2 1,0-1,0 0,-4-16,-5-12,-24-47,-32-85,63 150,1 0,1 0,1-1,1 0,1 0,1-24,1 45,1-1,-1 0,1 0,-1 0,1 0,0 0,0 1,0-1,0 0,1 1,-1-1,1 1,0 0,-1-1,1 1,0 0,0 0,1 0,-1 0,0 1,1-1,-1 0,1 1,-1 0,1-1,0 1,-1 0,1 1,0-1,0 0,0 1,0 0,0-1,0 1,2 1,14-2,0 2,0 0,0 1,20 6,219 54,-51-10,-199-50,0 0,1-1,-1 0,1-1,0 0,-1 0,1-1,-1 0,15-4,-4-1,0-2,33-18,-48 24,23-12,-18 10,-1 0,1 0,-1-1,0 0,0-1,0 0,-1 0,0-1,0 0,9-12,87-109,-97 121,0 0,1 1,0 0,0 0,0 1,1 0,-1 0,1 0,0 1,1 1,-1-1,1 1,0 1,10-3,-6 2,-1-1,0 0,0-1,0 0,19-12,-29 14,1 1,-1-1,1 1,-1-1,0 0,0 0,0 0,-1 0,1 0,-1 0,1-1,-1 1,0 0,0-1,-1 1,1-1,-1-3,0-69,-2 48,4-49,-1 51,0 0,-1 0,-2 0,0 0,-11-42,12 64,-1 1,1-1,-1 1,0-1,0 1,0 0,0 0,-1 0,1 0,-1 0,1 0,-1 1,0-1,0 1,-1 0,1 0,0 0,-1 0,1 1,-1-1,1 1,-1 0,0 0,1 0,-1 0,0 1,0 0,0 0,0 0,1 0,-1 0,0 1,0 0,0-1,1 1,-1 1,0-1,1 1,-1-1,1 1,0 0,0 0,-1 0,1 1,1-1,-1 1,0 0,1 0,-1 0,1 0,0 0,-4 7,-228 510,209-455,17-46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14.3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152 1,'-16'781,"2"-575,-74 358,55-405,35-256,31-400,-9 99,-18 329,0-26,5 1,38-156,-38 192,-10 45,1 0,1 0,8-25,-11 37,0 0,1 0,-1 0,1 0,0 0,-1 0,1 1,0-1,-1 0,1 0,0 0,0 1,0-1,0 0,0 1,0-1,0 0,0 1,0 0,0-1,0 1,0 0,0-1,2 1,-1 0,1 0,-1 0,1 1,-1-1,1 1,-1 0,1-1,-1 1,1 0,3 3,7 4,-1 1,0 0,12 12,-13-11,393 379,-158-144,-71-84,71 69,-213-194,-12-9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15.4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336 127,'-31'3,"0"0,0 2,-45 14,-6 0,60-12,-14 4,34-11,1 1,0-1,0 0,0 0,-1 1,1-1,0 0,0 0,0 0,-1 0,1-1,0 1,0 0,-1 0,1-1,0 1,0-1,0 1,0-1,-2 0,5-1,0 0,0 0,0 0,0 0,1 1,-1-1,0 1,1-1,-1 1,1 0,3-1,449-142,-430 137,44-8,-41 11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16.8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0 649,'1'-7,"-1"0,1 0,1 0,-1 0,1 0,0 0,1 1,0-1,6-11,41-52,-31 46,35-46,4 3,2 3,2 3,4 2,77-54,-135 108,0 0,0 0,0 0,0 1,1 0,0 1,-1 0,15-3,-19 6,0-1,-1 1,1 0,0 0,0 1,-1-1,1 1,-1 0,1 0,0 0,-1 0,0 0,1 1,-1 0,0 0,0 0,0 0,0 0,0 0,0 1,-1-1,1 1,-1 0,3 4,8 12,-2 0,0 1,-2 1,0-1,-1 2,-1-1,-1 1,4 26,-3-2,-2 0,-3 91,-2-118,-1-1,-1 1,-1-1,0 1,-2-1,0 0,-1 0,-1-1,0 0,-1 0,-1-1,-1 0,0 0,-1-1,-1 0,0-1,-1 0,-21 16,-189 152,222-182,0 0,0 0,1 1,-1-1,0 0,0 1,1-1,-1 1,0-1,0 1,1 0,-1-1,1 1,-1 0,0-1,1 1,-1 0,1 0,0-1,-1 1,1 0,0 0,-1 0,1 0,0-1,0 1,0 0,0 0,0 0,0 0,0 0,0 1,1-1,1 0,-1 0,1 0,0 0,-1-1,1 1,0 0,-1-1,1 0,0 1,0-1,-1 0,1 0,2 0,70-3,37-17,117-38,-146 36,-26 7,-1-2,-1-2,90-46,-128 56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21.16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1 887,'12'-11,"1"1,0 1,1 0,0 1,0 0,18-6,10-6,277-159,316-235,-619 402,-3 4,-1 0,0-1,0-1,-1 0,0 0,0-2,9-13,-19 24,0-1,0 1,0-1,0 1,0-1,-1 0,1 1,0-1,-1 0,0 0,1 1,-1-1,0 0,0 0,0 1,0-1,0 0,0 0,-1 0,1 1,0-1,-1 0,0-1,-1 0,0 1,0-1,0 1,0 0,0 0,0 0,0 0,-1 0,1 1,-1-1,1 0,-5-1,-6-2,0 1,1 0,-1 1,-25-3,-26 0,1 3,-1 4,0 1,1 4,-1 2,2 4,-1 2,2 2,0 3,-109 52,154-64,1 2,0 0,1 1,0 0,0 1,1 1,0 0,1 0,1 2,-14 19,13-13,1 1,0 1,2 0,0 0,2 1,0 0,-3 25,2-2,2 0,2 1,2 0,2 0,11 87,-5-98,2 1,1-2,2 1,1-2,2 1,2-2,0 0,22 31,-34-57,1 0,0 0,0-1,0 1,1-1,0 0,0-1,0 1,1-1,0 0,0-1,0 0,0 0,1 0,-1-1,1 0,0-1,0 0,0 0,1 0,-1-1,0-1,17 0,44-2,0-4,87-19,132-43,-40 2,278-115,-510 175,-10 4,-1 0,1 0,0 0,-1-1,1 1,-1-1,0-1,0 1,0-1,0 0,-1 0,9-9,-13 5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22.8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0 219,'0'-4,"0"-6,4-6,6-3,6 0,4 0,7 3,3 0,2-2,-2 2,-1 5,-1-2,-1 3,-1 2,-5-1,-1 1,-5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09.93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0 526,'14'1,"0"0,0 1,0 1,0 0,-1 1,0 1,1 0,-1 1,18 11,12 10,49 39,-86-61,24 17,241 202,-223-163,-53-83,0-1,1-1,2 1,-1-34,11-94,-4 101,2 0,2 0,3 1,23-69,-33 115,0-1,0 1,1 0,-1 0,1-1,0 1,0 0,0 1,0-1,0 0,1 1,-1-1,1 1,0-1,0 1,-1 0,1 0,1 1,-1-1,0 1,0-1,1 1,3-1,-3 2,0 1,0-1,1 1,-1-1,0 1,0 1,0-1,0 0,0 1,0 0,0 0,-1 0,1 1,-1-1,1 1,-1 0,0-1,5 7,50 57,67 98,-35-42,-66-93,-8-10,-1 1,0 0,-1 2,12 25,-24-34,-13-22,-16-24,15 13,1-1,0-1,2 0,1 0,0-1,2 1,-4-28,-1-23,-1-75,11 125,1 0,1 0,1 0,2 0,0 0,1 0,9-26,-8 35,0-1,1 1,0 0,1 1,1-1,0 2,1-1,0 1,1 1,0 0,20-15,-28 24,0 0,-1 0,1 1,0-1,0 1,0 0,0-1,0 2,0-1,0 0,0 0,0 1,1 0,-1 0,0 0,0 0,0 0,1 0,-1 1,0 0,0-1,0 1,0 0,0 1,0-1,0 0,0 1,-1 0,1 0,0 0,-1 0,0 0,1 0,-1 0,2 3,10 12,-1 0,-1 1,-1 0,13 27,-5-10,8 9,0-4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23.8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79,'7'-8,"1"1,1 0,-1 0,1 1,1 0,-1 0,1 1,0 0,0 1,0 0,0 1,1 0,0 0,-1 1,1 1,0 0,0 0,16 2,-2-1,29 0,0 2,61 11,-101-11,0 0,-1 2,1 0,-1 0,0 1,0 1,-1 0,0 1,0 0,0 0,-1 2,0-1,17 18,-23-19,-1-1,1 1,-1-1,0 1,-1 0,0 1,0-1,0 1,-1-1,0 1,-1 0,2 7,-3-1,1-1,-2 1,0-1,0 0,-2 0,-5 20,-3 0,-1-1,-2-1,-1 0,-32 47,11-23,-3-3,-82 87,128-137,19-7,36-11,-58 15,194-48,92-25,-270 67,-4-1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25.40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254 799,'-7'1,"1"1,-1-1,1 1,0 0,-1 0,1 1,0 0,1 0,-1 0,0 1,1 0,0 0,0 0,0 1,-8 9,-2 3,1 0,1 1,-16 29,17-26,1 0,0 1,2 0,0 1,2 0,0 0,2 1,0 0,2 0,1 0,1 48,1-69,1-1,-1 1,0-1,1 0,-1 1,1-1,0 0,0 1,0-1,0 0,0 0,3 4,-3-6,0 1,-1-1,1 1,0-1,-1 1,1-1,0 1,0-1,-1 0,1 1,0-1,0 0,0 0,-1 0,1 1,0-1,0 0,0 0,0 0,0-1,-1 1,1 0,0 0,1-1,1 0,0-1,0 0,0 0,0 0,0 0,-1 0,1-1,-1 1,1-1,-1 0,0 1,0-1,0 0,-1 0,3-6,8-24,-3-1,0 0,-2-1,-2 0,2-41,0 4,19-239,-26 305,1 1,0-1,0 1,0-1,1 1,-1 0,1 0,4-7,-5 11,-1 1,0-1,1 0,-1 1,1-1,-1 1,1-1,-1 1,1-1,0 1,-1-1,1 1,-1-1,1 1,0 0,-1 0,1-1,0 1,0 0,-1 0,1 0,0 0,0 0,-1 0,2 0,-1 0,1 1,0 0,-1-1,1 1,-1 0,1 0,-1 0,0 1,1-1,-1 0,0 0,0 1,0-1,0 1,2 2,20 36,-1 2,25 68,5 9,-31-72,23 45,-39-85,-1 0,1 0,0 0,0 0,1-1,0 0,0-1,0 1,10 5,-14-9,-1-1,1 0,-1 0,1 0,-1 0,1 0,-1-1,1 1,0 0,-1-1,1 1,0-1,0 1,-1-1,1 0,0 0,0 0,0 0,-1 0,1 0,0-1,0 1,-1 0,1-1,0 0,-1 1,1-1,0 0,-1 0,1 0,-1 0,1 0,-1 0,0 0,1 0,-1-1,0 1,0-1,0 1,0 0,0-1,0 0,0 1,-1-1,1 0,0 1,-1-1,0 0,1 0,-1-2,3-14,-1 1,0-1,-1 1,-2-22,0 23,-1-69,-4 0,-21-107,16 141,-2 1,-3 1,-2 0,-47-92,42 98,-3 0,-1 2,-63-73,63 94,26 19,0 1,1 0,-1 0,1 0,-1 0,1 0,-1 0,0 0,1 0,-1 0,1 0,-1 0,1 0,-1 0,0 0,1 0,-1 1,1-1,-1 0,1 0,-1 1,1-1,-1 0,1 1,-1-1,1 0,-1 1,1-1,0 1,-1-1,1 1,0-1,-1 1,1-1,0 1,0-1,-1 1,1-1,0 1,0-1,0 1,0 0,0-1,0 1,0-1,0 1,0 0,0-1,0 1,0-1,0 1,0-1,1 2,0 15,1 1,0-1,1 1,1-1,1 0,0 0,1-1,11 21,77 126,-73-130,1 4,2-1,1-2,2 0,2-2,0 0,2-3,2 0,38 26,-18-22,2-3,76 31,122 33,-143-54,-87-33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26.03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706 1,'-9'0,"-7"0,-9 0,-9 0,-12 0,-6 4,-7 2,-7-1,-5 4,2 4,7 0,11-3,5-2,6-3,6-2,8-2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28.3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1,'4'4,"6"6,5 9,5 11,3 8,2 7,5 8,2 4,-1 0,0 0,-6-6,-3-3,-2-6,-3-5,-5-9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28.7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1,'6'0,"0"1,1 0,-1 1,0-1,0 1,0 1,0-1,-1 1,1 0,0 0,6 6,61 52,-46-36,19 14,-3 2,54 65,-83-88,0 1,-1 0,-1 0,-1 1,-1 0,0 1,-2 1,0-1,6 33,-12-40,-1-1,-1 0,-1 1,1-1,-2 0,0 0,-1 1,0-2,0 1,-2 0,0-1,0 1,-10 15,-12 15,-1-2,-43 48,25-32,-1 8,5-4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29.35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331 1,'-6'7,"1"1,-1 0,1 1,0-1,-3 11,-10 16,-14 24,3 1,3 2,-28 96,-33 200,47-139,34-172,2 0,4 81,0-126,0 1,0 0,1 0,-1-1,1 1,-1 0,1-1,0 1,0 0,0-1,1 1,-1-1,0 0,1 1,0-1,-1 0,5 3,-4-3,0-1,0 0,0 0,0-1,1 1,-1 0,0-1,1 1,-1-1,0 0,1 0,-1 0,0 0,1 0,-1-1,1 1,-1-1,0 1,5-3,14-4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30.5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54,'6'-1,"0"0,1-1,-1 0,0 0,0 0,0-1,7-4,16-6,-8 8,0 0,0 1,0 1,1 1,-1 1,40 2,-59-1,0 0,-1 0,1 0,-1 0,1 0,0 1,-1-1,1 0,-1 1,1-1,-1 1,1 0,-1 0,1-1,-1 1,1 0,-1 0,0 0,0 0,1 0,-1 0,0 1,0-1,0 0,0 1,-1-1,1 1,0-1,-1 0,1 1,0 0,-1-1,0 1,1-1,-1 1,0 0,0-1,0 1,0-1,0 1,0 0,0-1,-1 1,1-1,-1 1,1 0,-2 2,-3 9,-1 0,0 0,-1 0,-11 15,12-19,-32 44,-12 19,49-72,1 1,-1 0,1-1,-1 1,1-1,0 1,-1-1,1 1,0 0,-1-1,1 1,0 0,0-1,0 1,0 0,0 0,-1-1,1 1,0 0,0-1,1 1,-1 0,0 0,0-1,0 1,0 0,1-1,-1 1,0 0,1-1,-1 1,0-1,1 1,0 0,0 0,1-1,0 1,-1-1,1 0,0 0,-1 0,1 0,0 0,-1 0,1 0,0 0,0-1,2 0,53-21,12-12,255-111,-293 136,-6 3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32.19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1199 1657,'0'-6,"0"0,0 1,0-1,-1 0,1 1,-1-1,-1 1,1-1,-1 1,0-1,0 1,-1 0,1 0,-1 0,0 0,-1 1,1-1,-1 1,0 0,0 0,0 0,0 1,-9-6,-14-10,-2 1,0 2,0 0,-2 3,0 0,0 2,-46-10,26 10,-1 3,0 2,-1 2,-52 3,78 3,0 1,0 1,1 1,-1 2,1 0,1 2,-1 1,2 1,-36 21,39-19,1 1,0 1,0 0,2 1,0 1,1 1,1 1,1 0,0 1,-19 35,29-45,1-1,-1 2,1-1,1 0,0 1,1 0,-2 15,4-23,-1 0,1-1,1 1,-1 0,0 0,1 0,-1 0,1 0,0-1,0 1,0 0,0 0,0-1,1 1,-1-1,1 1,0-1,-1 0,1 0,0 0,1 0,-1 0,0 0,0 0,1-1,-1 1,1-1,0 1,-1-1,1 0,0 0,3 0,5 2,0-1,1 0,-1-1,1 0,-1-1,1 0,-1-1,1-1,-1 1,0-2,0 0,0 0,0-1,0 0,-1 0,1-2,-1 1,0-1,-1-1,0 0,0 0,15-15,0-13,-1 0,-1-2,-2-1,-2 0,-1-1,-3-1,-1 0,11-57,-3-19,10-203,-31 317,5-77,-3-1,-10-81,6 140,-1 0,0 0,-2 1,-1 0,0 0,-1 0,-1 1,-1 0,-1 0,-1 1,0 0,-1 1,-15-16,21 27,1 1,-1 0,-1 0,1 1,-1 0,1 0,-1 1,-9-4,14 6,0 0,1 1,-1-1,0 1,1-1,-1 1,0 0,0 0,0 0,1 0,-1 0,0 0,0 0,1 1,-1-1,0 0,0 1,1 0,-1-1,0 1,1 0,-1 0,1 0,-1 0,1 0,0 0,-1 0,1 1,0-1,0 0,0 1,0-1,0 1,0-1,0 1,0 0,1-1,-1 1,1 0,-1 1,-4 23,2 0,0 1,2-1,1 0,1 1,1-1,9 40,-6-39,1-2,1 1,1-1,2 0,0 0,1-1,2-1,0 0,2 0,30 35,-20-31,1 0,2-2,1-2,0 0,2-2,0-1,41 18,-1-2,3-4,0-2,151 36,-219-64,1-1,-1 0,0 0,1-1,-1 1,1-1,-1-1,1 1,6-3,-11 3,0-1,0 0,-1 0,1 0,0-1,-1 1,1 0,-1-1,1 1,-1-1,0 1,1-1,-1 1,0-1,0 0,0 0,0 0,-1 1,1-1,0 0,-1 0,0 0,1 0,-1 0,0 0,0 0,0 0,0 0,0 0,-1 0,1 0,-1-3,-7-48,-1-1,-3 2,-24-64,-69-148,77 197,5 12,-89-199,84 197,-3 1,-51-68,79 120,0-1,-1 1,0 0,0 0,0 0,0 0,-1 1,-4-4,8 7,0 0,1-1,-1 1,1 0,-1 0,1 0,-1 0,0-1,1 1,-1 0,0 0,1 0,-1 0,1 0,-1 0,0 1,1-1,-1 0,1 0,-1 0,0 1,1-1,-1 0,1 0,-1 1,1-1,-1 0,0 1,0 1,0 0,0 0,0 0,0-1,1 1,-1 0,0 0,1 0,0 1,-1-1,1 0,0 0,0 2,0 15,1 0,0-1,1 1,2-1,0 1,0-1,2 0,0-1,14 27,10 12,53 76,-75-121,8 15,2-1,1-1,1 0,1-2,1 0,1-1,44 30,-47-42,0-1,0-1,1-1,0-1,0-1,37 3,-8 0,21 2,84 0,-127-9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32.8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0 173,'6'-4,"0"1,0-1,0 1,1 0,-1 1,1-1,0 2,13-4,1 0,74-31,-69 24,1 1,38-9,-23 9,61-26,-89 31,3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33.62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1 295,'66'-4,"0"-3,119-29,-115 21,492-113,-188 41,-351 81,-15 3,-1 1,1 0,0 1,0-1,0 2,-1-1,1 1,14 1,-23 1,0 0,0 0,0-1,-1 1,1-1,-1 1,1-1,-1 1,0-1,0 0,1 0,-4 2,-11 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10.7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0,'53'58,"55"78,-35-42,97 137,-70-92,-99-138,4 6,0 0,0-1,0 0,13 10,-17-15,0 0,0-1,-1 1,1-1,0 1,0-1,0 1,0-1,0 1,0-1,0 0,0 0,0 0,0 1,0-1,1 0,-1 0,0 0,0-1,0 1,0 0,0 0,0-1,0 1,0 0,0-1,0 1,0-1,0 1,0-1,-1 1,1-1,0 0,0 0,0 1,-1-1,1 0,0 0,-1 0,1 0,-1 0,1 0,-1 0,0 0,1 0,-1-1,12-26,-2 0,10-43,6-16,-10 39,28-67,-39 105,0 0,1 0,0 0,0 1,1 0,0 0,1 1,11-11,-17 18,0-1,-1 1,1-1,0 1,0 0,0-1,0 1,0 0,0 0,0 1,1-1,-1 0,0 1,0-1,1 1,-1 0,0 0,0-1,1 2,3-1,-4 1,0 0,-1 0,1 0,-1 1,1-1,-1 0,1 1,-1-1,0 0,0 1,0 0,0-1,0 1,0 0,0-1,0 1,-1 0,1 0,0 2,2 12,0 1,-2-1,0 1,-1 22,0-34,-2 40,-1 1,-3-1,-2 0,-22 74,21-91,-2 0,-1-1,-1 0,-1-1,-1 0,-1-1,-2-1,-24 26,37-44,-1-1,1 0,-1-1,0 1,0-1,0 0,0-1,-1 1,0-1,1-1,-1 1,0-1,-1 0,1-1,0 0,-10 1,7-2,-1-1,1 0,0-1,0 0,0 0,0-1,0 0,1-1,-1 0,1-1,-9-5,7 3,0 0,1 0,0-1,-17-18,14 10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34.3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0 271,'10'-1,"0"-1,0-1,0 0,-1 0,1 0,-1-2,0 1,10-7,8-3,111-54,-39 17,122-43,-198 86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38.5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57 433,'1'174,"1"28,-29 257,26-451,0-2,1 1,-1-1,0 1,-1-1,0 0,0 0,0 0,-4 7,4-19,0 1,1 0,0-1,0 1,0-1,0-8,-4-244,10 0,58-374,-60 596,-3 29,0-1,1 1,0 0,0-1,0 1,1 0,0 0,1 0,-1 0,2 0,6-12,-9 18,1 0,-1 0,1 0,-1 0,1 0,-1 1,1-1,-1 0,1 1,0-1,-1 1,1 0,0-1,-1 1,1 0,0 0,-1 0,1 1,0-1,-1 0,1 0,0 1,-1-1,4 2,42 23,-30-15,34 19,-2 2,-1 2,-2 2,-1 2,-2 2,72 86,-54-48,-4 3,-3 3,54 112,-107-194,0 0,0 1,0-1,-1 1,1-1,0 1,-1-1,1 1,-1 0,1-1,-1 1,0 0,0-1,0 1,0 0,0-1,0 1,0 0,0-1,-1 1,1 0,-1-1,1 1,-1-1,0 1,1-1,-1 1,0-1,0 1,0-1,0 0,-1 1,1-1,0 0,0 0,-1 0,1 0,0 0,-1 0,1 0,-4 0,-13 9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39.3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0 387,'39'-23,"-1"-1,65-55,-69 50,3 2,72-43,144-54,-233 113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40.5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1 230,'2'-8,"1"0,0 0,1 1,-1-1,1 1,1 0,0 0,0 0,0 0,6-5,-5 5,6-7,1 1,0 0,1 1,1 0,0 1,0 1,19-10,-25 15,1 0,-1 1,0 1,1-1,0 2,0-1,0 1,0 1,0 0,0 0,0 1,0 0,0 1,16 3,-18-2,-1 2,0-1,0 1,-1 0,1 0,-1 0,0 1,0 0,0 1,-1-1,1 1,-1 0,-1 1,1-1,-1 1,0-1,-1 1,5 12,0 4,0 0,-1 1,-1-1,5 43,-5-6,-3 1,-2 0,-13 108,7-141,-2 0,-1 0,-2-1,0-1,-2 1,0-2,-2 0,-1 0,-1-2,-1 1,-1-2,-1-1,-1 0,-1-1,-1-2,-36 26,232-131,-92 46,-63 29,1 2,0 0,0 1,1 1,0 1,0 1,23-3,-25 7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42.0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183 1,'-6'-1,"-1"1,0 1,1-1,-1 1,0 0,1 0,-1 1,1 0,-9 4,12-4,-1 1,0 0,1-1,0 2,0-1,0 0,0 1,0-1,1 1,-1 0,1 0,0 0,0 0,1 0,-2 5,-6 19,2 0,1 0,1 0,-2 43,7 117,0-184,5 85,4-1,21 90,56 171,30 174,-111-487,-2-1,-1 1,-1 0,-2 0,-2 0,-1 0,-2-1,-1 1,-2-2,-2 1,-1-1,-23 48,16-46,0-1,-3 0,-1-2,-1 0,-53 54,62-74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47.18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329 24,'-8'1,"0"1,0-1,0 2,0-1,0 1,1 0,-1 0,1 1,0 0,0 0,0 1,1 0,0 0,0 0,0 1,-9 11,-7 9,2 1,-28 47,32-45,1 1,1 0,1 0,2 1,1 1,2 0,1 0,1 1,2 0,0 46,4-62,1 0,0 0,1-1,1 1,1-1,0 0,1 0,1 0,1-1,0 0,0 0,2 0,0-1,0-1,2 1,-1-1,2-1,0 0,0-1,1 0,0-1,18 10,-6-6,1 0,1-2,40 12,-54-20,1 0,-1-1,1-1,0 0,-1-1,1 0,0-1,0-1,19-3,-29 2,1 1,-1-1,1-1,-1 1,0-1,0 1,0-1,0 0,0-1,-1 1,1-1,-1 1,0-1,0 0,0 0,-1-1,1 1,-1 0,0-1,-1 1,1-1,-1 0,2-8,2-12,-1-1,-1 1,-1-30,-2 46,2-73,-4 0,-23-154,19 202,-2 0,-1 0,-1 1,-2 0,-2 1,-1 0,-1 1,-2 1,-30-41,45 68,0 0,0 0,0 0,-1 0,1 0,-1 1,1-1,-1 1,-4-2,6 3,1 1,-1-1,0 1,1-1,-1 1,0 0,0-1,1 1,-1 0,0 0,1 0,-1 0,0 1,0-1,1 0,-1 1,0-1,1 1,-1-1,1 1,-1 0,1 0,-1 0,-2 2,-6 8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49.79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987 99,'-175'182,"76"-74,-6-5,-118 92,216-190,0 0,0 0,0-1,-1 0,1 0,-1-1,0 0,0 0,0-1,-1 0,1 0,0-1,-1 0,-16-1,16-1,0-1,0 0,0-1,0 1,0-2,0 1,1-2,0 1,-1-1,2 0,-1 0,1-1,-9-8,3 2,1-2,0 0,0 0,2-1,-1 0,2-1,0 0,1 0,1-1,-5-18,9 27,1 0,1-1,-1 1,1-1,1 1,0-1,0 1,1-1,-1 1,4-12,-2 14,0 0,1 0,-1 0,1 0,0 1,1 0,-1-1,1 1,0 1,0-1,1 0,-1 1,1 0,0 0,9-5,2 2,0 1,0 0,1 1,0 1,0 1,1 0,32 0,-20 0,41-3,0 3,81 6,-133 0,-1 1,0 1,0 0,27 13,18 5,-8-6,100 26,-133-39,0-1,1-1,-1 0,1-2,27-3,-36 0,-1-1,1 0,-1-1,0-1,0 0,0-1,-1-1,13-9,42-22,-61 36,0 1,0-1,-1 0,0 0,0-1,0 1,0-1,0 0,4-6,-8 8,1 0,-2 0,1 0,0 0,0 0,-1-1,1 1,-1 0,1 0,-1-1,0 1,0 0,0 0,0-1,-1 1,1 0,-1 0,1 0,-1-1,0 1,1 0,-1 0,0 0,-1 0,1 0,0 0,0 1,-3-3,-5-7,0 0,0 1,-1 0,-1 1,1 0,-2 0,-11-6,-1 1,0 1,-41-16,53 25,0 1,-1 0,1 0,-1 2,-22-2,31 3,0 0,-1 0,1 0,0 0,0 1,0 0,-1 0,1 0,0 0,0 0,0 1,1 0,-1 0,0 0,1 0,-1 1,1-1,0 1,-1 0,-2 4,5-7,1 1,-1-1,1 1,-1-1,1 1,0 0,-1-1,1 1,0-1,-1 1,1 0,0-1,0 1,-1-1,1 1,0 0,0-1,0 1,0 0,0-1,0 1,0 0,0-1,0 1,1 0,-1-1,0 1,0 0,0-1,1 1,-1 0,22 2,32-18,-52 14,103-38,-52 20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50.70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1,'2'21,"1"-1,1 0,1 1,1-1,14 35,5 15,189 615,-190-621,3-1,52 89,-64-131,-3-7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51.5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1317,'28'-2,"-1"-1,0-1,44-13,-4 1,571-143,-5-30,-569 169,709-229,-42-26,-521 180,-86 36,138-43,-137 65,-54 18,93-39,-139 46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52.6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290 33,'-18'12,"0"1,1 1,0 0,1 1,1 1,-25 33,19-22,1 1,1 1,2 1,0 0,3 1,-22 63,35-91,0-1,1 1,-1-1,0 1,1 0,0-1,-1 1,1-1,0 1,1 0,-1-1,0 1,1 0,-1-1,1 1,0-1,0 1,1 2,-1-4,1 1,-1-1,0 0,1 1,-1-1,1 0,0 0,-1 0,1 0,0 0,0 0,0 0,0-1,-1 1,1 0,0-1,0 0,3 1,2-1,0 0,1-1,-1 1,0-2,0 1,0-1,-1 0,1 0,0 0,-1-1,12-7,-8 4,0-1,0 0,-1-1,0 0,-1 0,0-1,0 0,0-1,-2 1,1-1,-1-1,0 1,-1-1,-1 0,1 0,-2-1,1 1,-2-1,0 0,0 0,-1 0,0 0,-1 1,-1-1,0 0,0 0,-1 0,-1 0,0 1,0-1,-1 1,-7-15,-45-78,45 87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12.62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572 1688,'12'-15,"-1"-1,0 0,-2 0,0-1,0 0,8-26,-5 13,38-82,51-129,-86 198,-2 0,-2 0,10-81,-21 117,1-1,-1 1,0-1,-1 0,0 1,0-1,0 1,-1-1,0 1,-1 0,1 0,-1 0,-1 0,0 0,-4-6,5 10,1 0,-1 1,0-1,-1 0,1 1,0 0,-1 0,1 0,-1 0,0 0,1 1,-1-1,0 1,0 0,0 0,0 1,0-1,0 1,0 0,0 0,0 0,-1 1,1-1,0 1,1 0,-1 0,0 1,0-1,-6 4,-16 7,1 1,0 1,1 2,1 0,0 2,-29 28,-111 135,-32 83,165-216,2 1,2 1,-34 95,54-130,2 1,0 0,0 0,2 1,0-1,0 1,2-1,2 21,-1-30,0 0,0 0,1-1,0 1,1-1,-1 0,1 0,1 0,-1 0,1 0,0-1,0 1,0-1,1 0,0 0,0-1,0 1,1-1,-1-1,1 1,0-1,10 5,9 1,0-1,1 0,0-2,0-1,0-1,1-2,33 0,19-4,90-14,-139 12,-10 2,1-1,-1 0,1-2,20-7,-34 9,0 0,-1 0,0-1,1 0,-2 0,1-1,0 1,-1-1,0 0,0-1,0 1,-1-1,1 0,-1 0,5-11,5-16,-1 0,-2-1,-1 0,8-51,9-144,-24 190,19-974,-24 802,2 190,1 11,-1 1,0-1,-1 0,0 0,0 0,-1 1,-5-16,6 24,1-1,-1 1,0 0,0 0,0 0,1 0,-1 0,0 0,0 0,-1 0,1 0,0 0,0 1,0-1,0 0,-1 1,1-1,0 1,-1-1,1 1,0 0,-1 0,1-1,-1 1,1 0,0 0,-1 0,1 1,-1-1,1 0,0 0,-2 1,-46 20,38-15,-223 124,190-102,0 3,2 1,-40 41,76-66,0 0,0 0,1 0,0 1,1-1,0 1,0 0,1 0,-1 1,2-1,-1 1,1 0,-1 11,1 9,1 1,4 47,-1-52,0 3,2 0,0 0,2 0,1 0,2-1,0 0,2-1,1 0,1-1,1 0,1-1,1-1,1 0,1-1,1-1,25 21,8 1,3-2,1-3,1-2,3-3,0-3,2-2,128 39,26-10,235 29,-406-79,573 96,-581-99,-25-4,1 1,-1 1,0 0,0 0,15 6,-25-8,1 1,-1 0,0 1,0-1,0 0,0 0,0 1,0 0,-1-1,1 1,0 0,-1-1,1 1,-1 0,0 0,1 1,-1-1,0 0,0 0,-1 0,1 1,0-1,-1 0,1 1,-1-1,0 0,0 1,0-1,0 1,0-1,-1 0,0 4,-1 7,-2 1,0-1,0 0,-2 0,1-1,-10 15,-50 72,24-40,5-4,-51 106,78-140,1-1,1 1,1 1,1-1,0 1,2 0,1 0,0 0,3 28,-1-45,0-1,0 1,1-1,-1 0,1 1,0-1,1 0,-1 0,1 1,0-1,0 0,0-1,0 1,1 0,-1-1,1 1,0-1,0 0,1 0,-1 0,0 0,1 0,0-1,0 0,-1 0,2 0,-1 0,0-1,0 1,0-1,1 0,-1 0,0-1,1 1,-1-1,1 0,-1 0,0 0,1-1,-1 0,1 1,-1-2,4 0,40-16,-1-2,72-43,-52 27,801-486,-640 354,-196 140,-1-1,-1-2,-2-1,39-57,-50 63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53.70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1,'1'15,"0"-1,1 1,1 0,0-1,1 1,0-1,1 0,1-1,13 25,7 4,52 63,-54-77,-2 2,-1 0,-1 1,21 46,5 22,9 24,-47-104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54.7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1083,'1'-2,"0"0,0 0,0 1,0-1,0 0,0 1,1-1,-1 1,0-1,1 1,-1 0,1-1,-1 1,1 0,0 0,0 0,-1 0,4 0,2-3,542-290,20 37,-488 222,113-48,5 10,277-65,58-30,-524 165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5:59.92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131 611,'3'-4,"-1"0,0 0,1 0,0 1,0 0,0-1,0 1,0 0,1 0,-1 1,1-1,7-3,-1-1,190-154,-173 136,0-2,-2-1,-1-2,36-56,-54 75,0 0,-1 0,-1 0,0-1,0 1,-1-1,-1 0,2-22,-4 32,1-1,-1 0,0 0,0 0,0 0,-1 1,1-1,-1 0,1 0,-1 1,0-1,0 0,0 1,-1-1,1 1,-1-1,1 1,-1 0,0-1,1 1,-1 0,0 0,-1 1,1-1,0 0,-1 1,1-1,0 1,-1 0,0-1,1 1,-1 0,0 1,1-1,-1 1,0-1,0 1,0 0,1 0,-1 0,-5 1,0 0,1 0,-1 1,1 0,0 1,-1 0,1 0,0 0,1 1,-1 0,1 0,-1 1,-5 5,-13 13,-30 33,47-47,-33 40,2 2,2 3,3 0,2 2,2 1,4 2,-32 98,51-138,1 1,0 1,2-1,1 1,0 0,1-1,2 1,1 28,0-45,0 0,1 0,-1 0,0 0,1 0,0 0,0-1,0 1,1-1,-1 0,1 1,0-1,0 0,0-1,0 1,0 0,1-1,-1 0,1 0,-1 0,1 0,0 0,0-1,0 0,0 0,0 0,7 1,12 1,0-1,0-1,42-3,-34 1,2 0,1-1,0-1,54-14,-71 12,-1 0,1-2,-1 0,0-1,-1-1,1 0,-2-1,24-20,-5-1,-22 17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01.22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12 143,'-4'0,"-2"-4,5-1,6-1,8-2,4-1,5-3,3 1,1 2,-4-1,-1 0,-5-2,0 1,1 3,3 2,-4-2,1 0,-2 2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02.42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1 416,'8'-10,"1"-1,-1 0,-1 0,0 0,8-20,18-27,-7 18,3 1,1 2,1 1,2 1,49-39,-81 73,0 0,1 0,-1 0,1 0,-1 0,1 0,-1 0,1 0,0 1,-1-1,1 1,0-1,0 1,-1 0,1 0,0-1,0 1,-1 0,1 1,0-1,0 0,0 0,-1 1,1-1,0 1,-1-1,1 1,0 0,-1 0,1 0,-1 0,1 0,-1 0,0 0,1 0,-1 1,0-1,0 0,0 1,0-1,0 1,0-1,0 1,0 0,-1-1,1 1,0 2,5 11,-1 1,-1-1,0 1,2 18,-4-21,7 33,-1 0,-3 1,-2 0,-2 0,-8 85,1-90,-1 0,-3 0,-1-1,-1 0,-3-1,-26 50,41-90,-1 1,1-1,-1 1,1 0,0 0,-1-1,1 1,-1 0,1 0,0 0,0-1,0 1,-1 0,1 0,0 0,0-1,0 1,0 0,0 0,0 0,1 0,-1-1,0 2,16 0,33-21,-40 15,109-45,-98 39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04.2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204 696,'-7'-1,"0"1,-1 0,1 1,0 0,0 0,0 0,0 1,0 0,0 0,1 1,-1 0,1 0,-1 0,1 1,0 0,0 0,1 1,-1 0,1-1,0 2,0-1,1 1,0-1,0 1,0 1,1-1,-4 9,-22 69,27-78,0 1,1 0,0 0,0 0,1-1,0 1,0 0,0 0,1 0,3 11,-3-16,0 0,0 0,1 0,-1 0,1 0,-1 0,1 0,0-1,-1 1,1 0,0-1,0 0,1 1,-1-1,0 0,0 0,0 0,1 0,-1-1,1 1,-1 0,0-1,1 0,-1 0,1 0,-1 0,3 0,12-1,-1 0,0-1,16-5,-14 4,-6 1,0 0,-1-1,1-1,-1 0,16-7,-23 9,1-1,-1 0,0 0,0 0,0-1,0 1,-1-1,0 0,1 0,-1 0,0 0,-1-1,1 1,3-10,-5 10,0 0,0 0,1 0,0 0,0 0,0 1,0-1,1 1,-1-1,1 1,0 0,6-5,-7 7,1 0,-1 0,1 1,0 0,-1-1,1 1,0 0,-1 0,1 0,-1 1,1-1,0 1,-1-1,1 1,-1 0,1 0,-1 0,0 0,1 0,-1 1,4 2,54 38,14 9,-68-47,0-1,0 0,0-1,1 1,-1-1,1 0,-1-1,1 0,0 0,6 0,-10-1,-1 0,0-1,1 1,-1-1,0 0,0 0,1 0,-1 0,0 0,0 0,0-1,0 1,0-1,-1 1,1-1,0 0,-1 1,1-1,-1 0,0 0,1 0,-1 0,0 0,0-1,0 1,-1 0,1 0,-1-1,1 1,0-5,1-9,0 0,-1 0,-2-23,1 25,-1-57,-3 0,-3 0,-4 1,-2 0,-3 1,-4 0,-39-92,58 159,-42-86,39 81,0 0,-1 0,1 1,-1-1,-1 1,1 0,-1 1,0-1,-12-7,18 13,-1-1,0 1,1-1,-1 1,0-1,0 1,0-1,0 1,1-1,-1 1,0 0,0 0,0-1,0 1,0 0,0 0,0 0,0 0,0 0,0 0,1 0,-1 1,0-1,0 0,0 0,0 1,0-1,0 1,1-1,-1 0,-1 2,1-1,0 1,1 0,-1 0,1-1,-1 1,1 0,0 0,0 0,-1-1,1 1,0 0,1 0,-1 0,1 2,18 64,23 38,4-2,116 192,-153-282,1 0,0 0,0-1,2-1,0 0,0 0,1-1,0-1,1 0,0-1,0 0,1-1,1-1,-1 0,1-1,29 6,-24-7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04.79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408 1,'-9'4,"-6"2,-6 3,-3 1,-6 3,-7 4,-1-2,-3 1,2 3,3-3,3-3,7 0,4 2,2-2,4-2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06.3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1022 1517,'-12'1,"-1"1,1 1,0 0,0 1,0 0,0 1,1 0,-15 9,-13 5,-77 37,-192 126,-83 111,384-288,0 1,1 1,-1-1,-7 12,13-18,1 1,-1-1,1 1,-1 0,1-1,0 1,0 0,-1-1,1 1,0 0,0 0,0-1,-1 1,1 0,0 0,0-1,0 1,0 0,1 0,-1-1,0 1,0 0,0 0,1 0,0 0,0 0,1 0,-1 0,0 0,0 0,1-1,-1 1,1 0,-1-1,0 1,1-1,-1 0,1 1,-1-1,1 0,-1 0,4 0,7 0,0-1,0 0,0-1,0 0,0-1,0 0,0-1,-1 0,0-1,19-11,9-8,54-44,-55 39,9-6,153-121,-159 120,-1-1,56-69,-84 89,-2 0,0-1,-1 0,0 0,-2-1,0 0,-1 0,-1-1,-1 1,4-41,-5 8,-3 0,-2 0,-8-55,1 54,-2 1,-2 0,-3 1,-1 1,-3 0,-2 2,-3 0,-53-79,77 124,-1 1,0 0,0 0,0-1,0 1,0 0,0 0,0 1,-1-1,1 0,-1 1,-4-2,7 3,0 0,-1 0,1 0,0 0,-1 0,1 0,0 0,-1 0,1 0,0 0,-1 0,1 0,0 0,0 0,-1 0,1 0,0 1,-1-1,1 0,0 0,0 0,-1 1,1-1,0 0,0 0,0 0,-1 1,1-1,0 0,0 1,0-1,0 0,0 0,-1 1,1 0,2 23,15 35,4 0,42 87,-26-65,136 264,-140-290,2-1,3-2,2-1,47 44,-75-82,1-2,1 1,0-2,0 0,1 0,0-2,1 1,0-2,0 0,0-1,1-1,0-1,0 0,1-1,-1-1,0 0,1-1,-1-1,1-1,28-5,-43 5,0 0,0 0,0 0,0-1,0 0,0 1,0-1,0 0,0 0,-1-1,1 1,-1 0,0-1,1 0,-1 1,0-1,-1 0,1 0,0 0,-1 0,0 0,0-1,0 1,1-5,2-9,-1-1,-1 0,0-26,-1 29,0-109,-4 1,-6 1,-36-181,10 150,-6 3,-79-192,110 317,-39-86,44 102,0 0,-1 0,0 1,0-1,-1 1,0 0,0 1,-14-11,20 17,-1-1,1 1,-1 0,1 0,-1 1,1-1,-1 0,1 0,-1 1,0-1,1 1,-1-1,0 1,0 0,1 0,-1 0,0 0,0 0,1 0,-1 0,0 1,0-1,1 0,-4 2,4-1,-1 1,0 0,0-1,0 1,1 0,-1 0,1 0,0 0,-1 0,1 1,0-1,0 0,0 1,1-1,-2 3,0 8,-1 1,2-1,0 0,0 1,3 15,2 1,2 0,1-1,1 0,1-1,2 0,1 0,1-1,1-1,2 0,27 34,4-1,2-2,112 99,-9-34,-131-107,1-1,0-1,1-1,0-1,36 11,-44-18,1-1,0-1,0 0,0-2,0 1,0-2,0 0,0-1,-1-1,1 0,0-1,-1-1,0 0,0-1,-1-1,1 0,-1-1,-1-1,0 0,0-1,-1 0,0 0,0-2,-1 1,-1-2,12-17,68-101,-69 104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07.12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0 244,'14'-10,"-1"0,1 1,0 0,1 1,0 1,29-10,-5 0,-10 3,47-33,-55 33,0 0,2 2,42-19,-16 14,-27 10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08.11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1 642,'0'-3,"0"0,1 0,-1 0,1 1,0-1,0 0,0 0,0 1,1-1,-1 1,0-1,1 1,0 0,0-1,0 1,0 0,0 0,0 0,0 1,0-1,5-2,6-3,0 0,1 1,14-5,-10 4,733-243,-712 238,137-41,420-131,-549 168,-16 5,48-10,-70 20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7:53.3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0 367,'1'-3,"-1"-1,1 1,0-1,0 1,0 0,1-1,-1 1,1 0,-1 0,1 0,0 0,5-5,35-35,-25 26,22-23,1 1,-1-2,-3-1,33-50,-67 86,-13 17,-16 22,0 9,3 1,1 1,2 1,2 1,2 0,2 2,2-1,2 2,2 0,-3 71,12-104,1 0,0 1,1-1,1 0,0 0,1 0,1-1,1 1,0-1,1-1,0 1,1-1,1 0,11 13,-1-5,2 0,0-1,2-2,0 0,1-1,47 25,-17-13,80 51,-119-71,0 2,-1-1,-1 2,0 0,-1 0,16 23,-24-27,1 0,-1 0,-1 0,0 0,0 0,-1 1,0-1,-1 1,1-1,-2 1,0 0,0 0,-1-1,0 1,0 0,-1-1,-5 15,-4 11,-2-1,-1 0,-23 39,12-28,-2-1,-1-2,-3 0,-1-2,-2-1,-2-2,-41 33,74-67,0 0,0-1,-1 0,1 0,0 0,-1 0,0 0,1-1,-1 0,0 1,0-1,0-1,1 1,-1-1,0 1,-8-1,9-1,1 0,0 0,-1 0,1-1,0 1,0 0,0-1,0 0,0 1,0-1,0 0,0 0,1 0,-1 0,1 0,-1 0,1-1,0 1,0 0,0-1,0 1,1-1,-1 1,1-1,-1 1,1-6,-7-35,4 20,-1 0,-11-39,13 51,0-1,1 1,1-1,0 1,0-1,1 0,1 1,0 0,1-1,4-13,3-20,148-667,-83 449,-68 239,1-1,12-23,-12 31,0-1,-2 0,0 0,6-38,-9 36,-3 3,2 0,0 1,1-1,1 0,1 1,0 0,14-30,-7 30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25.23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1695,'14'1,"0"0,0 1,0 1,-1 0,1 1,-1 0,0 1,0 1,19 10,10 11,53 41,-55-38,156 128,-11-7,-175-144,-1 0,1 0,1-1,-1 0,18 6,-26-11,1 0,0 0,0-1,0 1,0-1,0 0,0 0,0 0,0 0,0 0,0-1,0 1,0-1,0 0,0 0,-1 0,1 0,0-1,-1 1,1-1,0 1,-1-1,0 0,1 0,-1 0,0 0,2-3,20-28,-1-1,-1-1,33-74,-20 37,102-205,246-431,25 138,-229 329,-172 229,1 0,-2-1,0 0,0 0,6-24,-11 33,3-9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08.67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1 320,'0'-1,"1"-1,-1 1,1-1,0 1,-1-1,1 1,0-1,0 1,0 0,0 0,0-1,0 1,0 0,0 0,1 0,-1 0,0 0,1 0,-1 1,3-2,36-16,-30 14,130-48,3 7,169-32,-205 52,110-39,-196 56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10.1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26 0,'1'11,"0"1,1-1,5 19,2 12,62 702,-60 2,-11-746,-1 138,-22 167,21-290,2-11,-1 0,1 0,-1 0,0 0,0 0,0-1,0 1,-1 0,0 0,-3 5,5-9,0 0,0 0,-1 0,1 0,0 0,0 0,-1 0,1 0,0 0,0 0,0 0,-1 0,1 0,0 0,0-1,-1 1,1 0,0 0,0 0,0 0,-1 0,1 0,0-1,0 1,0 0,0 0,0 0,-1-1,1 1,0 0,0 0,0 0,0-1,0 1,0 0,0 0,0-1,0 1,0 0,0 0,0-1,0 1,0 0,0 0,0 0,0-1,0 1,-3-17,-13-156,-31-389,33 0,15 499,2 0,4 0,2 0,3 1,25-77,-32 127,0 1,0-1,1 1,1 1,0-1,0 1,1 0,1 0,-1 1,1 1,1-1,12-8,-16 13,1 0,-1 1,1-1,0 1,0 1,0-1,1 1,-1 1,1-1,-1 1,1 0,-1 1,1 0,-1 0,1 0,-1 1,1 1,-1-1,1 1,-1 0,11 5,0 2,0 1,-1 0,0 1,0 1,16 17,74 76,-72-68,72 74,191 192,25-26,-270-235,-37-27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10.8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1 576,'0'-5,"4"-5,10-5,8-5,7-7,8-4,11-4,5-6,11-8,7 0,5 0,2 3,-4-2,-5 1,-11 10,-7 7,-7 8,-11 8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11.9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0 128,'10'-6,"-1"-1,1 1,1 1,-1 0,1 1,0-1,-1 2,2 0,-1 0,16-1,24-8,-2-4,0 2,1 3,1 2,0 2,0 2,89 3,-134 3,-1 0,1 0,0 0,-1 1,1 0,-1 0,0 1,0-1,0 1,0 0,0 1,-1-1,1 1,-1 0,0 0,0 0,0 0,-1 1,1 0,-1-1,0 1,-1 1,1-1,-1 0,0 0,0 1,1 8,3 15,-1-1,-1 1,-2 0,-1 34,-1-42,0 52,-2-1,-23 137,19-179,-1-1,-2 1,-1-2,-1 1,-1-1,-1-1,-2-1,-1 0,-31 40,46-65,-2 3,0 0,0-1,0 1,0-1,0 0,-1 1,0-2,1 1,-1 0,0-1,0 0,-1 0,1 0,-9 3,13-6,0 1,-1 0,1 0,0-1,-1 1,1 0,0-1,-1 1,1 0,0-1,0 1,-1 0,1-1,0 1,0-1,0 1,-1 0,1-1,0 1,0-1,0 1,0-1,0 1,0-1,0 1,0 0,0-1,0 1,0-1,0 1,1-1,-1 1,0 0,0-1,0 1,1-1,-1 1,0 0,0-1,1 1,-1 0,0-1,1 1,-1 0,0-1,1 1,0 0,14-21,-3 9,0 1,1 1,0 0,1 1,0 0,18-8,99-38,-66 30,47-22,190-74,-276 110,-8 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13.4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235 222,'0'-10,"-1"0,-1 0,1 0,-2 0,1 0,-1 1,-1-1,0 1,0 0,-1 0,0 0,0 1,-1-1,0 1,0 1,-1-1,0 1,-1 0,0 1,0 0,0 0,0 0,-1 1,0 1,0-1,-1 2,-13-5,22 7,-1 1,0-1,0 1,1 0,-1-1,0 1,0 0,0 0,1 0,-1 0,0 0,0 1,0-1,1 0,-1 1,0 0,1-1,-1 1,0 0,1 0,-1 0,1 0,-1 0,1 0,-1 0,-1 3,1-1,0 1,0-1,0 1,0 0,1 0,0 0,-1 0,2 0,-1 0,0 0,1 6,-1 4,1 0,1 0,1-1,-1 1,2 0,7 21,8 4,2-1,2-1,45 58,-2-2,-8-2,59 125,-95-170,-3 2,-1 0,-3 1,16 96,-21-74,-1 141,-9-189,0 1,-2-1,-1 0,0 0,-2-1,-1 0,0 0,-2 0,0-1,-14 22,20-38,1-1,-1-1,0 1,0 0,-1-1,1 0,-1 1,1-1,-1-1,0 1,0 0,-1-1,1 0,0 0,-1 0,1-1,-1 1,0-1,1 0,-1-1,0 1,0-1,1 0,-1 0,0 0,0-1,1 0,-1 1,0-2,1 1,-1 0,1-1,-1 0,-5-4,4 3,0-1,0 0,0 0,0 0,1-1,0 0,0 0,0 0,0-1,1 0,0 0,0 0,1 0,-1 0,2-1,-1 1,0-1,1 0,1 0,-1 0,1 0,0-12,0 17,1 0,0 0,1 0,-1 0,0 0,0 1,1-1,-1 0,1 0,0 0,0 0,-1 1,1-1,0 0,0 1,1-1,-1 1,0-1,0 1,1-1,-1 1,1 0,-1 0,1 0,0 0,-1 0,1 0,0 0,0 0,0 1,-1-1,1 1,0-1,0 1,0 0,0 0,0 0,2 0,2 0,0 1,0 0,-1 0,1 0,0 1,-1-1,1 1,-1 1,0-1,0 1,10 6,3 7,1 1,-2 1,0 1,-2 0,0 1,20 35,-6-1,34 87,-42-82,-2 0,-2 2,-4 0,-2 1,3 67,-10-41,-5-1,-3 1,-16 89,16-149,-4 20,2 1,2 0,2 59,2-106,0 1,1-1,-1 0,0 0,1 0,0 0,-1 1,1-1,0 0,0 0,0-1,0 1,0 0,1 0,-1 0,1-1,-1 1,1-1,-1 1,1-1,0 1,0-1,0 0,0 0,0 0,0 0,0 0,0-1,0 1,0-1,0 1,0-1,1 0,-1 1,0-1,3-1,9 1,1-2,-1 0,0-1,22-6,-15 3,89-23,-88 26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14.8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509 702,'1'-3,"-1"0,1 0,1 0,-1 0,0 1,1-1,-1 0,1 1,0-1,0 1,0 0,3-3,2-3,74-84,126-112,110-59,-291 244,-19 15,0-1,-1 0,1 1,-1-2,-1 1,11-13,-15 17,-1 0,1 1,-1-1,0 0,1 1,-1-1,0 0,0 0,1 0,-1 1,0-1,0 0,0 0,0 0,0 0,0 1,0-1,0 0,0 0,-1 0,1 1,0-1,0 0,-1 0,1 1,0-1,-1 0,1 0,-1 1,1-1,-1 1,1-1,-1 0,0 1,1-1,-1 1,0-1,1 1,-1 0,0-1,0 1,1 0,-1-1,0 1,0 0,0 0,1 0,-1-1,0 1,0 0,0 0,1 0,-2 1,-49-3,-1 12,0 1,-67 25,63-18,-17 6,2 3,1 3,1 3,-73 47,100-52,1 1,1 2,2 2,1 1,1 2,3 1,-39 55,57-69,0 1,2 0,1 1,1 0,1 1,1 1,1-1,-6 46,12-61,1 0,0-1,1 1,0 0,1-1,0 1,1-1,0 1,1-1,0 1,0-1,1 0,0-1,1 1,0-1,1 0,0 0,0 0,1-1,0 0,0 0,1-1,0 0,0 0,12 6,5 1,1-1,0-1,1-1,0-2,41 9,147 19,-169-31,13 3,425 48,-459-56,1 0,-1-2,0 0,1-2,38-9,-48 7,0 0,0-2,-1 0,0 0,0-1,-1-1,0-1,0 0,15-14,-5 3,-1-1,-1-2,-1 0,-1-1,23-37,-34 46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15.8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0 448,'1'-5,"-1"0,1 0,0 0,1 0,-1 0,1 1,0-1,0 0,0 1,1-1,-1 1,1 0,0 0,1 0,-1 0,6-4,9-8,1 1,26-15,-13 8,43-26,1 3,3 3,1 4,92-30,-43 32,-109 30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16.73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51,'15'-2,"0"1,1-2,19-5,12-3,3 2,0 1,0 3,0 2,90 6,-136-3,-1 0,1 1,-1-1,1 1,-1 0,1 0,-1 0,0 1,1-1,-1 1,0-1,0 1,0 0,0 1,0-1,-1 0,1 1,-1-1,1 1,-1 0,0 0,0 0,0 0,-1 0,1 0,-1 1,0-1,1 0,-1 1,-1-1,1 1,0 0,-1-1,0 1,0-1,0 1,0-1,-1 1,1 0,-1-1,0 1,0-1,0 0,-1 1,-2 4,-19 38,-2-1,-2-1,-46 57,4-4,18-23,7-12,-66 123,109-184,1 0,-1-1,1 1,-1 0,1 0,-1 0,1 0,0-1,-1 1,1 0,0 0,0 0,-1 0,1 0,0 0,0 0,0 0,0 0,0 0,1 0,-1 0,0 0,0-1,1 1,-1 0,0 0,1 0,-1 0,1 0,-1-1,1 1,-1 0,1 0,0-1,-1 1,1 0,0-1,-1 1,1-1,0 1,0-1,0 1,0-1,0 1,-1-1,1 0,0 0,0 1,1-1,7 1,-1-1,1 0,-1 0,16-2,-9 0,186-3,-124 6,1-4,123-20,-180 19,-1-1,0 0,-1-2,0 0,25-13,-25 7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18.13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608 1161,'-11'1,"1"0,0 1,0 1,-1-1,2 2,-1-1,0 1,1 1,-1 0,1 0,1 1,-1 0,-14 14,-9 9,-52 65,77-86,-53 65,-75 121,110-153,2 2,2 0,2 2,-25 86,42-123,0 0,0 0,1 0,0 0,1 0,0 0,0 0,1 0,0 0,0 0,1 0,2 9,-2-13,0-1,0 1,0 0,1-1,-1 0,1 0,0 0,-1 0,2 0,-1 0,0-1,0 1,1-1,-1 0,1 0,0-1,0 1,-1-1,1 1,0-1,0 0,0-1,1 1,-1-1,4 0,0 1,0-1,-1 0,1-1,0 0,-1 0,1-1,-1 0,0 0,0 0,0-1,0 0,13-9,-9 5,-2-1,1 0,-1 0,0-1,-1 0,0-1,8-13,6-14,-2-2,-2 0,21-64,-38 102,24-80,-3-1,-3-1,9-110,-1-257,-25 393,-2 52,0 0,1-1,-1 0,1 0,-1 1,2-1,2-10,0 21,-1-1,1 1,-1 0,0 0,-1 1,1-1,2 8,13 28,2-1,2-1,2 0,1-2,2-1,1-1,49 46,-49-55,2-1,1-1,0-2,2-1,1-1,0-2,1-1,1-2,38 10,-64-22,0 0,0-1,0 0,0-1,0 0,0 0,0-1,0-1,1 0,12-2,-17 1,0-1,0 1,0-1,0 0,0-1,0 1,-1-1,0 0,0 0,0-1,0 0,0 0,-1 0,0 0,0-1,4-9,3-5,-1-2,-1 0,-1 0,-1 0,-1-1,-1 0,3-33,0-170,-8 149,2-37,-4-172,0 240,-3 1,-2 0,-2 0,-16-49,22 85,-1 0,1 1,-1 0,-1 0,0 0,0 0,0 0,-8-6,10 10,-1 0,0 1,-1 0,1 0,0 0,-1 0,0 1,0-1,1 1,-1 0,-1 1,1-1,0 1,-10-1,14 2,0 0,0 0,1 0,-1 0,0 0,0 0,0 0,1 1,-1-1,0 0,0 1,0-1,1 0,-1 1,0-1,1 1,-1-1,0 1,1-1,-1 1,1-1,-1 1,1 0,-1-1,1 1,-1 0,1 0,0-1,-1 1,1 0,0 0,0 0,-1-1,1 1,0 0,0 0,0 0,0-1,0 1,0 0,0 0,1 0,-1 0,0-1,0 1,0 0,2 1,14 47,-13-41,36 86,5-2,3-1,82 115,-80-137,4-3,3-1,2-4,97 81,-144-133,1-1,0 0,1-1,-1 0,1 0,0-2,1 0,-1 0,1-1,19 2,-27-5,1 0,-1-1,1 0,-1 0,1 0,-1-1,0 0,1 0,-1-1,0 0,1 0,-1 0,0-1,-1 0,1 0,0 0,-1-1,0 0,0 0,0 0,0-1,-1 0,1 1,4-9,-3 5,-1-1,0 1,0-1,3-10,-3 2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18.9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0 373,'1'-2,"0"-1,0 1,-1-1,1 1,1 0,-1 0,0-1,0 1,1 0,-1 0,1 0,0 1,0-1,0 0,3-2,34-23,96-52,223-93,-258 122,-79 42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26.92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1708,'2'5,"-1"0,1 0,0 0,0 0,0-1,1 1,-1 0,1-1,0 0,5 5,3 6,61 93,6-4,148 156,-204-237,-11-11,0-1,1 0,26 18,-34-26,1-1,-1 0,1 0,-1 0,1 0,0-1,0 0,-1 0,1 0,0-1,0 1,0-1,0 0,0-1,0 1,0-1,6-1,19-8,0 0,0-2,54-31,78-61,-119 74,465-364,-27-41,179-217,-82 78,-477 488,-115 96,-3 2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20.0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1483,'53'-4,"-1"-2,0-2,99-30,-67 16,355-86,882-231,-985 246,644-190,-431 83,-530 191,-1-2,-1 0,0-1,0 0,23-25,16-11,22-13,162-114,-230 169,-9 7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20.6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0 258,'26'-3,"-1"0,0-2,0-1,0-1,-1-1,0-1,27-15,28-9,-15 9,36-14,205-50,-238 79,-44 9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21.58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1 384,'85'-102,"-40"56,-12 10,2 2,2 1,71-49,-97 75,0 0,1 1,-1 1,1 0,1 0,-1 1,1 1,-1 0,1 1,0 0,0 1,0 0,0 1,0 1,0 0,0 0,0 2,-1-1,16 6,-16-3,0-1,-1 2,1-1,-1 2,0-1,-1 1,0 1,0 0,0 1,-1-1,-1 2,1-1,-2 1,1 1,-1-1,-1 1,0 0,0 1,-1 0,-1 0,0 0,0 0,-1 0,-1 1,0-1,0 19,-2-10,-1-1,-1 0,-1 0,-1 0,-1 0,0 0,-1-1,-2 1,0-2,0 1,-2-1,0-1,-1 0,-1 0,-16 16,-25 31,-2-2,-4-3,-117 92,162-138,15-5,1-7,0 0,1 0,-1-1,0 1,0-1,1 0,-1 1,1-1,-1 0,0 0,3-1,74-9,451-130,-329 74,-169 56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22.6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586 95,'0'-4,"0"0,-1 0,0 0,0 1,0-1,0 0,0 1,-1-1,1 1,-1-1,0 1,0 0,0-1,-1 1,1 0,-1 1,0-1,1 0,-1 1,-1-1,1 1,0 0,0 0,-1 1,1-1,-1 0,0 1,1 0,-7-1,-1-1,-1 1,1 0,-1 1,0 0,1 1,-1 0,1 1,-21 4,8 1,0 2,0 0,1 2,0 0,1 2,0 1,1 0,0 2,1 0,-28 28,37-32,0 0,1 1,0 0,1 1,0 0,1 0,0 1,1 0,1 0,0 1,1 0,1 0,0 0,1 0,1 1,0-1,1 1,1 17,1-29,-1 0,0-1,1 1,0 0,0-1,0 1,0 0,1-1,-1 0,1 1,0-1,0 0,0 0,1 0,-1 0,1 0,-1 0,1-1,5 4,-3-3,0-1,0 1,1-1,-1 0,1-1,-1 1,1-1,-1 0,1 0,0-1,10 0,-1-1,1-1,-1-1,1 0,-1-1,0-1,-1 0,1-1,25-14,-14 2,0-1,-1-1,-1-1,-1-2,28-34,88-137,-136 189,1-1,0 0,1 1,-1 0,1 0,0 0,9-6,-12 10,-1 0,0 1,1-1,-1 0,1 1,-1-1,1 1,0-1,-1 1,1 0,-1 0,1 0,0 0,-1 0,1 0,-1 0,1 0,0 1,-1-1,1 1,-1-1,1 1,-1-1,1 1,-1 0,0 0,1 0,-1 0,0 0,0 0,1 0,-1 0,0 0,0 1,0-1,-1 0,3 3,276 394,-176-233,-90-142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23.87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1,'1'18,"1"1,1-1,1 0,0 0,8 21,45 102,-32-82,-14-30,639 1494,-482-1129,-165-386,0-1,1 1,0-1,0 0,1 0,6 7,4-1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24.83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279 0,'-13'2,"0"0,1 1,0 0,-1 0,-20 11,-3-1,26-10,0 0,0 1,0 0,0 1,1 0,0 1,0-1,-12 11,16-10,1-1,-1 1,1-1,0 1,1 1,-1-1,1 0,1 1,-1 0,1-1,0 1,0 0,0 12,0-12,1-1,1 1,-1 0,1-1,0 1,1-1,-1 1,1 0,1-1,-1 1,1-1,0 0,1 1,-1-1,1 0,0-1,1 1,0 0,-1-1,2 0,-1 0,1 0,-1 0,1-1,1 0,-1 0,1 0,-1-1,1 1,0-2,0 1,0 0,1-1,-1 0,0-1,1 0,8 1,35 3,0-3,0-3,0-1,-1-2,1-3,-1-2,0-2,89-33,-121 39,-5 1,1 0,-1-1,20-11,-31 16,0-1,0 1,0-1,0 1,0-1,0 0,0 1,0-1,0 0,0 0,0 0,-1 0,1 0,0 1,-1-1,1-1,0 1,-1 0,1 0,-1 0,0 0,1 0,-1 0,0 0,0-1,0 1,0 0,0 0,0 0,0-1,0 1,0 0,0 0,-1 0,1 0,0 0,-1-1,1 1,-1 0,0 0,1 0,-1 0,0 0,1 0,-1 1,0-1,0 0,0 0,-1-1,-4-1,1-1,-1 1,0-1,0 2,0-1,0 1,0 0,0 0,-8-1,-66-9,65 11,-111-25,93 17,0 2,-61-6,-93 13,160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26.42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731 138,'-6'0,"0"1,0 0,0 1,0-1,1 1,-1 1,0-1,1 1,0-1,-1 2,1-1,-6 6,-60 56,48-41,-64 58,-142 104,222-181,0 0,0-1,-1 0,0 0,1-1,-1 0,-15 3,20-5,1-1,-1 1,0-1,0 0,0 0,1 0,-1-1,0 1,0-1,0 1,1-1,-1 0,0 0,1 0,-1-1,1 1,-1 0,1-1,0 0,0 1,0-1,0 0,0 0,0 0,0-1,-3-4,-8-16,1-1,1-1,0 0,2 0,1-1,-6-38,6 20,3-1,1 0,3-48,1 84,1 0,0 0,0 0,1 0,4-11,-6 19,0-1,1 1,-1 0,0 0,1-1,0 1,-1 0,1 0,0-1,-1 1,1 0,0 0,0 0,0 0,0 0,0 0,0 1,0-1,1 0,-1 0,0 1,0-1,1 1,-1-1,0 1,1 0,-1-1,0 1,1 0,-1 0,0 0,1 0,-1 0,1 0,-1 0,0 0,1 1,-1-1,0 0,0 1,1-1,1 2,35 21,-1 1,-2 1,53 48,15 13,-45-47,111 56,-47-29,-100-52,-12-6,1-2,0 1,-1-1,20 7,-29-12,1-1,-1 1,0-1,1 0,-1 1,1-1,-1 0,1 0,-1 0,1 0,-1 0,1 0,-1 0,1 0,-1-1,1 1,-1-1,1 1,-1-1,0 1,1-1,-1 0,0 0,1 0,-1 0,0 0,0 0,0 0,0 0,0 0,0 0,0 0,0-1,-1 1,1 0,0-1,-1 1,1-1,-1 1,1-1,-1 1,0-1,0-2,1-1,-1-1,0 1,0-1,-1 1,1 0,-1-1,0 1,-1 0,0-1,1 1,-2 0,1 0,0 0,-1 1,0-1,0 1,-1-1,1 1,-8-7,-10-9,-1 1,-38-26,34 26,-31-21,40 30,0-1,0-1,1 0,1-1,0-1,1-1,0 0,-17-26,20 20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28.0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1,'23'0,"0"0,0 2,-1 0,1 1,30 9,162 67,-180-64,0 3,0 1,59 44,-84-54,-1 0,1 1,-1 0,-1 1,0 0,-1 0,0 1,0 0,-2 0,1 1,-1-1,-1 1,0 0,-1 1,-1-1,0 0,0 15,0 25,-3-1,-2 0,-10 53,13-102,-17 90,10-62,2 1,0-1,2 1,2 46,2-74,0 1,-1-1,1 0,1 0,-1-1,1 1,-1 0,1 0,0-1,1 1,-1-1,0 0,1 1,0-1,0 0,0-1,0 1,0 0,1-1,-1 0,1 0,-1 0,1 0,0 0,0-1,0 0,0 0,0 0,5 1,14 1,1-1,-1 0,1-2,24-2,-16 0,29 1,93-5,-150 5,0 0,0 0,0 0,0 0,-1-1,1 1,0-1,-1 0,1 0,-1 0,0-1,0 1,0-1,0 0,0 1,4-7,-6 8,-1 1,1 0,0 0,0 0,-1 0,1 0,0 0,0 0,-1 0,1 0,0 1,0-1,-1 0,1 0,0 0,-1 1,1-1,0 1,-1-1,1 0,-1 1,1-1,0 1,-1-1,1 1,-1-1,0 1,1 0,-1-1,1 1,-1 0,0-1,1 1,-1 0,0-1,0 1,1 1,19 35,-18-33,342 632,32-14,-140-236,-220-359,21 34,31 71,-58-110,-2 0,-1 0,0 1,-2 0,0 1,-2-1,1 30,-4-29,-1-1,-1 0,-1 1,-1-1,-1-1,-12 33,3-20,-2-1,-1-1,-27 39,23-38,15-23,0 0,0 0,-1 0,-1-1,0-1,0 1,-1-1,0-1,0 1,-12 6,5-7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29.0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1 275,'0'-5,"0"-5,8-5,12-5,7-3,7-2,6 4,1-4,-3-2,-3 5,-3 0,-3 1,-2 3,-2 6,-4 3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29.5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0 122,'5'0,"5"0,5-5,5 0,3-1,2-3,5-4,6 0,2-2,-2-3,-3 2,-3 3,-5 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20.89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769 1636,'-6'-8,"0"-1,0 1,1-1,0 0,1-1,-4-11,-5-10,50 90,50 56,-28-36,189 248,359 366,-564-647,34 30,-191-182,-636-548,53-53,695 704,-52-53,2-3,-68-102,109 143,0 0,1 0,1-1,1 0,0 0,2-1,0 0,1 0,1-1,1 1,1-1,1 0,1 0,4-39,1 38,2 1,0-1,2 1,0 1,1-1,1 1,1 1,1 0,0 1,2 1,0 0,22-20,23-15,2 1,75-45,-44 37,2 4,134-56,-150 78,2 5,0 3,133-23,-180 42,-1 2,1 2,65 3,-90-1,0 1,0 0,-1 1,1 0,-1 0,1 1,-1 0,0 0,0 1,0 0,-1 0,1 1,-1 0,0 0,0 1,-1 0,0 0,0 1,0-1,7 14,-5-4,-1 1,-1 0,0 1,-2-1,0 1,-1 0,0 0,-2 0,0 19,-3 23,-13 87,-1-53,-4-1,-4 0,-70 174,45-159,-4-3,-123 181,87-167,77-104,0-2,-2 0,1 0,-2-1,-24 16,38-27,0 0,-1 0,1 0,-1 0,1 0,0-1,-1 1,1-1,-1 1,1-1,-1 1,0-1,1 0,-1 0,1 0,-1 0,1 0,-1 0,0 0,1 0,-1-1,1 1,-1-1,-2 0,-5-10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31.5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0 471,'1'-6,"-1"0,1 0,0 0,1 1,-1-1,1 0,0 0,0 1,1-1,0 1,0 0,0 0,1 0,5-6,8-7,0 2,28-22,21-20,-22 12,1 3,2 2,104-70,-135 101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34.15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0,'1'8,"1"-1,-1 0,1 1,1-1,-1 0,1 0,5 8,36 64,-22-42,-5-5,162 275,-168-290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34.9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0 352,'0'-4,"9"-6,11-5,11-10,8-3,3-2,6-1,4 2,2 1,-5 1,-1 1,-6 0,0 5,-8 2,-5 4,-4 4,-5 4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35.8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1 199,'18'-15,"0"1,1 1,1 0,30-13,-21 10,18-9,60-24,-92 44,0-1,0 2,1 0,0 1,0 0,0 1,0 1,26 1,-33 2,-1-1,0 1,1 1,-1 0,0 0,-1 0,1 1,0 0,-1 0,0 1,0 0,0 1,-1-1,0 1,0 0,0 1,-1-1,0 1,0 0,0 1,-1-1,0 1,-1 0,3 8,-2-4,0 0,-2-1,1 1,-1 0,-1 0,0 0,-1 0,0 0,-1 1,0-1,-1 0,0-1,-1 1,-1 0,1-1,-9 17,1-11,0 0,-1 0,-1-1,-1 0,0-1,-23 17,-20 23,57-55,-1 0,1 0,-1 1,1-1,-1 0,1 1,-1-1,1 0,0 1,-1-1,1 1,-1-1,1 1,0-1,-1 1,1-1,0 1,0-1,0 1,-1-1,1 1,0-1,0 1,0 0,0-1,0 1,0-1,0 1,0 0,0-1,0 1,0-1,0 1,0-1,1 1,-1-1,0 1,0-1,1 1,-1-1,1 2,1-1,1 0,-1-1,0 1,1-1,-1 1,1-1,-1 0,0 0,1 0,3 0,66-12,46-23,-72 20,51-10,-33 11,-39 8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37.3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398 35,'-15'0,"-1"1,1 1,0 1,1 0,-1 0,0 2,1 0,0 0,0 2,0 0,1 0,0 1,1 1,-1 0,2 0,-18 18,13-9,1 1,0 0,2 1,0 0,1 1,1 0,1 1,1 0,-11 41,17-55,1 1,-1 0,2 0,0 0,0 0,0 0,1 0,0 0,1 0,0-1,1 1,-1 0,2 0,-1 0,1-1,1 0,-1 1,1-1,1 0,-1-1,2 1,7 8,18 19,1-1,2-2,1-2,2-1,1-1,1-2,76 37,-114-63,0 1,0-1,0 1,0-1,-1 1,1-1,0 0,0 1,0-1,0 0,0 0,0 0,0 0,0 0,0 0,0 0,0 0,0 0,0 0,0-1,0 1,0 0,0-1,0 1,0 0,-1-1,1 1,0-1,0 0,0 1,0-2,1 0,-1-1,1 1,-1-1,0 1,0-1,0 0,-1 1,1-1,0 0,-1 0,0-3,1-13,-2 0,-3-29,3 42,-10-69,4 33,-2-56,-16-227,25 129,0 196,0 0,0-1,0 1,0 0,0 0,0 0,0 0,0-1,0 1,0 0,0 0,0 0,0 0,0-1,0 1,0 0,0 0,0 0,1 0,-1 0,0-1,0 1,0 0,0 0,0 0,0 0,0 0,0 0,0-1,1 1,-1 0,0 0,0 0,0 0,0 0,0 0,1 0,-1 0,0 0,0 0,0 0,0 0,1 0,-1 0,0 0,0 0,0 0,0 0,1 0,-1 0,0 0,0 0,0 0,0 0,0 0,1 0,-1 0,0 0,0 0,0 0,0 1,0-1,0 0,1 0,-1 0,0 0,0 0,16 17,19 33,-31-43,19 26,11 19,79 92,-86-119,1 0,0-2,49 29,-50-34,-13-7,-3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39.0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73 508,'-1'-6,"0"0,0 0,-1 0,0 0,0 0,0 0,-4-5,-6-20,2-12,1-1,-2-51,3 23,6 60,0 0,1 0,1-1,0 1,0 0,1 0,4-16,-4 24,0 1,1 0,-1 0,1 0,0 0,0 0,0 0,0 0,0 1,1-1,-1 1,1-1,-1 1,1 0,0 0,0 0,0 1,0-1,0 1,1 0,-1-1,0 2,1-1,-1 0,1 0,-1 1,1 0,-1 0,0 0,6 1,5 0,-1 0,0 1,0 1,0 0,0 1,0 0,-1 1,1 1,-1 0,-1 0,16 11,13 13,62 59,-69-59,70 70,107 135,-165-174,-29-36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40.14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1 113,'0'-4,"4"-6,6-1,5 1,1-2,1 2,2 1,-1-1,-1-3,2 0,-3 2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42.09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1 131,'0'-4,"0"-1,0 1,1-1,0 1,0-1,0 1,0 0,0 0,1-1,0 1,0 0,0 0,1 1,-1-1,1 0,0 1,5-6,-2 4,1 1,-1-1,1 1,0 0,0 0,0 1,1 0,-1 1,11-3,7 0,0 2,0 0,0 2,0 0,35 5,-56-4,1 0,-1 1,0 0,1 0,-1 0,0 0,0 1,0-1,0 1,0 0,0 1,-1-1,1 0,0 1,-1 0,0 0,0 0,0 0,0 1,0-1,-1 1,0-1,1 1,-1 0,2 7,-2-3,0 0,0 0,-1 1,0-1,-1 0,0 0,0 1,-1-1,0 0,0 0,-1 1,-5 12,-4 12,-1 0,-2 0,-1-1,-30 46,44-78,1 0,0 0,0 0,-1 0,1 1,0-1,0 0,-1 0,1 0,0 1,0-1,0 0,0 0,-1 1,1-1,0 0,0 0,0 1,0-1,0 0,0 0,0 1,0-1,0 0,0 1,0-1,0 0,0 0,0 1,0-1,0 0,0 1,0-1,0 0,0 0,0 1,0-1,1 0,-1 0,0 1,0-1,0 0,0 0,1 0,-1 1,19-4,43-23,-33 13,280-90,-283 97,-3 2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43.4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0 263,'4'-1,"1"0,-1 0,-1-1,1 0,0 0,0 0,-1 0,1 0,-1-1,1 0,3-4,19-12,76-32,123-43,-194 81,49-28,-66 33,0-1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44.6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49 0,'-1'0,"-1"1,1-1,-1 1,1-1,0 1,-1 0,1 0,0-1,0 1,-1 0,1 0,0 0,0 0,0 1,0-1,0 0,0 0,1 1,-1-1,0 0,1 1,-1-1,0 3,-11 36,7 5,1 0,2 0,3 0,1 0,12 66,-8-61,19 141,7-1,93 302,-94-400,4-1,4-2,4-2,4-2,3-2,4-2,77 89,-92-125,-11-11,0-1,3-1,0-2,64 46,-73-64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21.40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1230,'0'-6,"1"-1,0 1,0 0,1-1,0 1,0 0,1 0,-1 0,1 1,0-1,7-9,50-54,-51 60,151-145,237-176,-288 244,545-398,-628 468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46.69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333 834,'-1'-80,"5"-125,-2 176,2 1,1-1,2 1,0 0,12-27,29-50,-24 57,25-76,-48 122,0 0,0 0,-1 0,1 0,-1-1,1 1,-1 0,1 0,-1 0,0 0,0-1,0 1,0 0,-1 0,1 0,-1 0,1 0,-1-1,0 1,1 0,-1 0,0 0,0 1,-1-1,1 0,0 0,-1 1,1-1,-1 0,1 1,-1-1,0 1,0 0,1 0,-1 0,0 0,0 0,0 0,0 0,0 0,-1 1,1-1,0 1,0 0,0 0,0 0,-4 0,-6 0,0 0,0 1,0 0,1 1,-1 1,1-1,-22 10,-10 8,0 1,2 3,-52 37,84-53,0 1,0-1,0 2,1-1,0 1,1 0,0 1,1-1,0 1,1 1,0-1,1 1,0 0,1 0,-3 16,0 17,2 0,3 84,1-95,1-5,0 0,2-1,1 0,1 0,2 0,1 0,1-1,15 33,-18-48,0-1,1 1,0-1,1-1,0 0,1 0,0 0,0-1,1-1,0 1,1-2,0 1,0-1,1-1,-1 0,1-1,0 0,1-1,-1 0,14 1,2 1,-19-4,-1 0,0 0,1-1,-1 0,1 0,-1-1,1 0,-1-1,1 0,-1 0,1-1,13-4,23-14,44-26,2-1,-70 37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48.89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382 22,'-3'22,"0"1,-2-1,0 0,-2-1,0 1,-1-1,-12 20,2 0,-79 168,80-179,0-1,-2-1,-2-1,-41 44,58-67,1-1,-1 0,0 0,0 0,0 0,0-1,-1 0,-7 4,11-6,0 0,0 0,0 0,0 0,0 0,0 0,0 0,0 0,0 0,0 0,0 0,0-1,0 1,0-1,0 1,1 0,-1-1,0 1,0-1,0 0,0 1,1-1,-1 0,0 1,1-1,-1 0,1 0,-1 0,1 1,-1-1,1 0,-1 0,1 0,0 0,-1 0,1 0,0 0,0 0,0 0,0 0,0 0,0 0,0 0,0 0,0 0,1-1,-1-17,1 0,1 0,1 1,5-20,3-16,-3 11,23-62,-6 19,-22 76,0 0,0 1,0-1,1 1,1-1,0 1,0 1,8-12,-10 17,-1 1,1-1,0 1,0-1,0 1,0 0,1 0,-1 0,1 0,-1 1,1 0,-1-1,1 1,0 0,-1 1,1-1,0 1,0-1,0 1,-1 1,1-1,0 0,0 1,0 0,4 1,15 6,0 2,-1 0,-1 1,0 1,32 24,0-1,54 27,123 52,-220-110,0 0,0-1,0 0,1-1,-1 1,1-2,-1 0,13 0,-21-1,0 0,1 0,-1-1,1 1,-1-1,0 1,0-1,1 0,-1 0,0 0,0 0,0 0,0-1,0 1,0-1,0 1,1-3,-1 2,-1 0,0 0,0-1,0 1,0-1,0 1,-1-1,1 1,-1-1,1 0,-1 1,0-1,0 0,0 1,-1-1,1 1,-1-1,1 0,-2-2,-1-5,0 1,-1 0,0 0,-1 1,0-1,0 1,-1 0,0 0,-7-7,-74-66,27 27,42 38,0 1,-1 0,-1 2,0 0,-1 1,-1 2,-30-12,48 20,-56-24,40 20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50.18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124 101,'-1'2,"1"-1,-1 1,1-1,-1 1,0 0,0-1,0 1,0-1,0 0,0 1,0-1,0 0,0 0,-1 1,1-1,-1 0,1 0,-2 0,-35 21,25-16,6-1,0-1,0 1,0 0,1 0,-11 12,27-19,0-1,0 0,0-1,11-5,23-11,-26 13,-1 0,0-1,-1-1,0 0,0-1,-1-1,0 0,-1-1,15-17,-26 25,1 1,-1-1,1 1,0-1,0 1,0 0,1 0,-1 1,0 0,7-3,7-1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51.66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23 274,'4'0,"0"-1,0 0,1 0,-1 0,0-1,0 1,-1-1,1 0,0 0,-1-1,1 1,-1-1,1 1,4-6,44-52,-33 37,1 1,27-32,-45 51,1 0,-1 0,0-1,0 1,-1 0,1-1,-1 0,0 1,0-1,0 0,0 1,-1-1,1 0,-1-6,0 9,0 0,0 0,0 0,-1 0,1 0,0 0,0 0,-1 0,1 0,-1 0,1 0,-1 0,1 0,-1 0,0 0,1 0,-1 0,0 1,0-1,1 0,-1 0,0 1,0-1,0 1,0-1,0 1,0-1,-1 1,-1-1,1 1,-1 0,1 0,-1 1,1-1,-1 0,1 1,0 0,-1-1,1 1,0 0,-3 1,-5 3,1 1,0 0,0 0,-13 12,11-6,0 1,1 0,0 1,1 0,0 0,1 1,1 0,1 0,-8 24,3 5,1-1,-5 61,15-94,-1 0,2 1,-1-1,1 0,1 1,0-1,1 0,0 0,0 0,1-1,0 1,1-1,0 0,0 0,1 0,0-1,0 0,1 0,1-1,-1 1,1-2,0 1,0-1,1 0,0-1,19 9,-20-10,1 0,0 0,0-1,0 0,1-1,-1 0,1 0,11 0,-15-2,0-1,0 0,0 0,-1-1,1 1,-1-1,1-1,-1 1,0-1,1 0,-2 0,1 0,0-1,8-7,52-59,-49 51,1 0,31-25,-27 28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52.7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30 10,'0'0,"0"-1,0 1,0 0,0 0,1-1,-1 1,0 0,0 0,0-1,0 1,0 0,0 0,0-1,0 1,0 0,0 0,0-1,0 1,0 0,0 0,0-1,-1 1,1 0,0 0,0-1,0 1,0 0,0 0,0 0,-1-1,1 1,0 0,0 0,0 0,-1 0,1-1,0 1,0 0,-1 0,1 0,0 0,0 0,-1 0,1 0,0 0,0-1,-1 1,1 0,0 0,0 0,-1 0,1 0,0 1,0-1,-1 0,1 0,0 0,0 0,-1 0,1 0,0 0,0 0,-1 1,-9 15,6 3,1 0,1 0,1 1,0-1,2 0,0 0,1 0,1 0,0 0,2 0,0-1,13 30,-13-39,0 1,0-1,1 0,0 0,0-1,1 1,1-1,-1-1,1 0,0 0,1 0,0-1,0 0,0-1,0 0,1 0,0-1,0-1,0 1,0-2,1 1,-1-2,1 1,11-1,-7 0,1 0,-1-1,1-1,-1-1,1 0,16-5,-29 6,0 0,-1 0,1 0,0-1,0 1,0-1,-1 1,1-1,-1 0,1 0,-1-1,0 1,0 0,0-1,0 1,0-1,-1 0,1 1,-1-1,0 0,1 0,-1 0,0 0,-1 0,1 0,-1 0,1 0,-1-1,0 1,0 0,0 0,-1 0,1 0,-1 0,0 0,-1-6,-1 0,-1-1,1 1,-1 0,-1 1,0-1,0 1,0 0,-1 0,-14-14,-6-3,-39-29,43 37,3 4,0 1,-1 0,-1 2,1 0,-2 2,1 0,-42-8,42 10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6:53.6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1,'7'0,"-1"1,0 0,1 1,-1-1,0 1,0 0,0 1,0 0,9 5,51 38,-57-39,48 39,-3 3,65 73,85 124,-197-237,95 121,-6 4,79 146,-55-13,-32-61,-51-129,91 171,-109-212,-14-21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7:00.1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1 279,'0'-1,"1"0,-1 0,1-1,-1 1,1 0,0 0,-1 0,1 0,0 0,0 0,0 0,0 0,0 0,0 0,0 1,0-1,0 0,0 1,1-1,1 0,27-11,-30 11,538-160,-532 160,57-17,189-44,-226 59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7:00.98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0 129,'1'-1,"-1"-1,0 1,1 0,-1 0,1 0,-1 0,1 0,0 0,0 1,-1-1,1 0,0 0,0 0,0 1,0-1,0 0,0 1,0-1,0 1,0-1,0 1,0 0,0-1,0 1,0 0,0 0,1-1,0 1,43-4,-33 3,250-47,-171 28,157-14,-225 33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7:02.1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0 138,'26'-1,"-1"-1,0-1,0-1,0-2,-1 0,1-1,42-20,-40 16,0 1,40-8,-38 11,56-21,-71 21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7:03.2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33,'1'12,"1"0,0 1,1-1,7 21,2 8,42 222,-22-98,-23-106,-9-54,-7-38,-17-221,15 122,7 110,-3-24,3-57,2 101,0-1,1 0,-1 1,1-1,-1 1,1-1,0 1,0 0,0-1,0 1,0 0,1 0,-1 0,1 0,-1 0,1 0,0 0,0 0,0 1,0-1,0 1,0-1,0 1,1 0,-1 0,0 0,1 0,-1 0,0 0,1 1,-1-1,1 1,0 0,-1 0,1 0,-1 0,5 1,5-1,0 2,0 0,0 0,0 1,-1 1,22 8,20 15,-1 2,57 41,92 84,-64-47,-125-99,-5-4,-1 0,0 1,-1-1,1 1,-1 0,0 1,0-1,0 1,-1 0,0 0,4 9,-2 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22.00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0 874,'27'-3,"-1"0,1-2,-1-1,-1-1,1-1,36-17,1 1,181-63,591-220,-13-39,-698 299,-114 41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7:04.0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1 207,'0'-4,"4"-2,6-4,10-4,1-5,6 2,2 3,-3 0,2 2,1-1,-1 2,0-2,-5-2,-3 0,-4-1,-5 3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7:05.3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83,'6'-2,"-1"1,0-1,0-1,0 1,-1-1,1 0,0 0,4-4,11-6,-5 5,1 2,0 0,0 0,0 2,0 0,1 1,32-2,-2 4,74 7,-117-6,0 1,0-1,0 1,1 0,-1 0,0 0,-1 1,1-1,0 1,0 0,-1 0,1 0,-1 1,1-1,-1 1,0 0,3 3,-5-4,0 0,0 0,0 1,0-1,0 1,0-1,0 1,-1-1,1 1,-1 0,0-1,0 1,0 0,0-1,0 1,-1-1,1 1,-1 0,1-1,-1 1,0-1,0 0,0 1,-1-1,1 0,-3 4,3-5,1-1,0 1,-1-1,1 1,0-1,-1 1,1-1,0 1,0-1,0 1,-1-1,1 1,0-1,0 1,0-1,0 1,0-1,0 1,0 0,0-1,0 1,0-1,1 1,-1-1,0 1,0-1,0 1,1-1,-1 1,0-1,0 1,1-1,-1 1,1-1,-1 0,0 1,1-1,-1 1,1-1,-1 0,1 1,33 6,40-11,-74 4,32-5,-1-2,58-20,-69 20,-9 3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7:06.54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2210 1,'-10'2,"0"0,0 1,0 0,1 0,0 1,0 0,-17 11,-6 2,-88 40,-215 88,-450 104,553-179,-342 105,551-166,8-1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7:07.4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3,'37'-1,"-25"0,0 0,1 1,-1 1,0 0,22 4,-32-4,1 0,0 0,0 1,-1-1,1 1,0-1,-1 1,0 0,1 0,-1 0,0 0,0 0,0 0,0 1,0-1,-1 1,1-1,-1 1,0 0,0 0,0-1,0 1,0 0,0 0,-1 0,1 0,-1 0,0 4,1 10,-1 0,-1 0,-1 0,0 0,-1 0,-1-1,0 1,-11 24,-5 3,-43 68,22-40,40-72,1 0,0 1,-1-1,1 0,0 1,-1-1,1 1,0-1,0 1,-1-1,1 1,0-1,0 1,0-1,0 1,0-1,0 1,0-1,0 1,0-1,0 1,0-1,0 1,0-1,0 1,0-1,0 1,0-1,1 1,-1-1,0 1,0-1,1 0,-1 1,1 0,21-1,35-21,-50 18,241-77,-25 10,-199 60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7:08.65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704 2,'-24'-1,"0"1,0 2,0 0,0 2,0 1,0 0,1 2,0 1,0 0,-39 23,19-6,2 2,0 2,-51 48,67-53,1 1,1 1,1 1,1 1,-30 55,48-77,0 0,0 0,0 1,1-1,0 1,0 0,1-1,-2 14,3-18,1 0,-1 0,0 0,1 0,-1 0,1 0,0 0,0 0,0 0,0-1,0 1,0 0,0 0,0-1,1 1,-1-1,1 1,-1-1,1 0,0 1,-1-1,1 0,0 0,0 0,0 0,0-1,0 1,0 0,0-1,0 1,4-1,30 8,1-2,-1-1,1-3,71-2,-95-1,-1 0,0-1,1 0,-1-1,0 0,0-1,0-1,-1 0,1 0,-1-1,0 0,-1-1,0 0,0-1,0 0,-1-1,0 0,9-12,-8 4,-2 0,0-1,-1 0,-1 0,6-26,2-5,-2 1,-10 36,1-1,0 1,0 0,2 0,-1 0,2 0,0 1,10-16,-15 26,0 1,0-1,0 0,0 1,0-1,0 1,1-1,-1 1,0 0,0-1,0 1,1 0,-1 0,0 0,0 0,1 0,-1 0,0 0,0 1,0-1,1 0,-1 1,0-1,0 1,0-1,0 1,0-1,0 1,0 0,0 0,0-1,0 1,0 0,1 1,39 40,-27-26,22 22,-1 2,52 81,-52-71,-23-35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7:09.4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0,'4'45,"2"0,1-1,2 0,3-1,24 64,-7-21,10 38,5-2,5-2,5-2,97 153,-137-250,99 143,-89-133,1-2,1 0,34 27,-43-42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7:10.3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79 1,'-4'3,"-1"0,1 0,0 1,0-1,1 1,-1 0,1 0,0 1,0-1,0 1,1-1,-1 1,1 0,0 0,-2 7,-1 8,0 0,-4 32,6-33,1 0,1 1,0-1,4 25,-3-39,1 0,0 0,0 0,1 0,0 0,0 0,0 0,0-1,1 1,-1-1,1 1,0-1,1 0,-1 0,1-1,0 1,0-1,0 1,0-1,0-1,6 4,11 3,1 0,0-2,1-1,0 0,0-2,0 0,0-2,0 0,1-2,23-2,-44 2,-1 0,0 0,0 0,0-1,0 1,0 0,0-1,0 0,0 1,0-1,0 0,0 0,0 0,0 0,0-1,-1 1,1 0,-1-1,1 1,-1-1,3-2,-4 2,1 0,-1 0,1 0,-1 0,0 0,1 0,-1 0,0 0,0 0,-1 0,1 0,0 0,-1 0,1 0,-1 0,0 0,-1-4,-3-3,0 0,-1 1,0-1,0 1,-1 0,0 0,-14-11,5 7,-1 0,0 2,0 0,-1 1,0 0,0 2,-1 0,-29-7,25 8,6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7:11.4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0 447,'21'-18,"-1"0,30-17,-25 18,34-30,-39 29,307-264,-311 270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7:12.10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0,'1'7,"0"-1,0 1,0-1,1 0,0 1,0-1,1 0,-1 0,1 0,5 7,46 58,-25-34,66 112,11 14,-91-146,-3-5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7:12.9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1,'13'1,"1"0,0 1,0 1,-1 0,0 1,1 1,-1 0,-1 0,24 15,8 7,51 45,-75-56,-20-16,127 98,211 214,-328-299,0 0,-1 0,-1 1,9 19,5 9,-13-26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23.09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1190 388,'-58'1,"1"2,0 2,0 3,0 2,1 3,1 2,0 2,1 3,-85 45,91-39,1 2,1 2,2 2,1 2,1 2,-44 50,66-62,0 1,1 0,2 2,0 0,2 1,1 1,1 0,2 0,1 2,1-1,2 1,-4 32,8-38,1 1,2 0,0-1,2 1,0-1,2 1,1-1,14 44,-11-50,0-1,1 0,0-1,2 0,0 0,1-1,0-1,1 0,1-1,0 0,32 22,-12-14,1-2,1-2,0-1,1-2,1-1,0-2,1-2,46 6,14-3,0-4,113-4,-86-11,0-5,-1-5,-1-6,163-51,-67 0,306-146,-269 90,-209 102,-1-2,-2-2,47-43,-81 64,-1 0,0 0,-1-1,0 0,0-1,-1 0,-1 0,12-27,-16 30,0-1,-1 0,0 0,0 0,-1 0,0 0,-1 0,0 0,-1-1,0 1,-1 0,0 0,-4-14,-10-19,-1 2,-3 0,-1 1,-1 1,-3 1,-1 1,-54-58,27 39,-4 2,-1 3,-110-74,116 93,-2 2,0 3,-2 2,0 3,-2 2,0 2,-1 3,-1 3,0 2,0 3,-1 3,0 2,0 3,0 3,1 2,-1 3,2 2,-1 4,-103 38,131-37,1 0,1 2,-42 34,37-26,-58 32,-16-4,-58 32,150-75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7:13.9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0 420,'4'0,"6"-5,6 0,3-5,8-4,8-9,10-4,11-7,5-1,-1-4,8-3,-4 5,-4 1,-8 6,-5 4,-10 2,-2 5,-8 6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7:14.80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0 108,'4'0,"6"0,6 0,-1-4,2-2,7-4,3 0,-3-2,-1-1,0 4,0 2,-4-1,-1 0,-3-3,-4 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7:23.6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1 888,'24'214,"-3"-60,11 130,-36-709,7 215,-3 163,2 0,3 1,1-1,16-58,-14 78,2 0,0 0,2 1,0 1,2 0,1 0,1 2,24-29,20-10,2 3,3 3,125-84,-182 134,1 1,-1 0,1 0,0 1,1 0,9-3,-17 6,1 1,0-1,0 1,-1-1,1 1,0 0,0 0,0 1,-1-1,1 0,0 1,0 0,-1-1,1 1,0 0,-1 1,1-1,-1 0,0 1,1-1,-1 1,0 0,0 0,0 0,3 4,14 20,-2 1,0 1,21 54,-3-7,5-5,2-2,4-1,2-3,3-2,96 91,-98-107,120 125,-139-138,-1 2,-2 1,28 50,-54-84,16 27,-17-28,1 0,-1 0,1 0,-1 0,1 0,-1 0,1 0,0 0,-1 0,1-1,0 1,0 0,-1 0,1-1,0 1,0-1,0 1,0-1,0 1,2 0,-6-6,1 1,-1 0,0 0,-1 1,1-1,-1 1,1-1,-8-4,-7-2,1 2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7:24.45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1 463,'2'-4,"0"-1,0 1,0-1,1 1,0 0,0 0,0 0,0 1,1-1,-1 1,6-5,3-2,36-40,3 3,1 3,3 1,1 3,116-61,-28 35,-122 57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7:25.78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1 306,'0'-7,"2"0,-1-1,1 1,0 0,0 1,0-1,1 0,0 1,1-1,0 1,0 0,0 0,0 0,1 1,0 0,6-6,13-10,0 1,35-21,-53 37,21-14,1 2,0 1,35-13,-48 22,1 1,1 0,-1 1,1 1,-1 0,1 1,29 1,-44 2,1-1,0 0,-1 1,1-1,-1 1,1 0,-1 0,0 0,1 0,-1 1,0-1,1 0,-1 1,0 0,0-1,0 1,-1 0,1 0,0 0,-1 0,1 0,-1 1,0-1,0 0,1 1,-2-1,1 1,0-1,0 1,-1-1,1 5,1 9,-1 1,-1-1,-1 0,-2 19,1-2,0 12,2-8,-11 69,9-95,-1 1,0-1,0 0,-1 0,-1-1,0 1,-1-1,0 0,0 0,-10 11,-9 6,-2-1,0-1,-36 25,154-110,146-82,-60 59,-161 74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7:26.73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0 850,'6'-2,"-1"0,1 0,-1-1,0 0,0 0,0 0,0-1,-1 0,1 0,-1 0,7-9,6-4,34-22,1 3,108-57,-109 65,523-271,-259 138,-109 45,-180 102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7:28.20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0 430,'1'-8,"0"-1,1 1,0 0,0-1,0 1,1 0,1 0,-1 1,1-1,1 1,8-13,9-8,36-36,-49 55,26-26,68-52,-83 71,2 2,0 0,0 1,1 2,29-11,-49 21,1-1,0 1,-1 0,1 0,0 0,0 1,0-1,0 1,0 0,0 0,0 0,0 1,0-1,0 1,-1 0,1 0,0 0,0 1,-1-1,1 1,-1 0,1 0,-1 0,0 1,0-1,0 1,0-1,0 1,-1 0,1 0,-1 1,0-1,0 0,0 1,0-1,0 1,-1-1,0 1,0 0,0 0,0 0,0 0,-1 0,0 0,0-1,0 6,0 14,-1 1,-2-1,0 1,-1-1,-2 0,0 0,-1-1,-2 0,0 0,-17 29,-15 17,-85 106,119-165,-4 12,25-24,28-24,142-109,-76 72,-22 15,-29 11,-40 26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7:29.67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413 1,'-4'0,"0"1,-1 0,1 0,0 0,0 1,-1-1,1 1,1 0,-1 0,0 0,0 1,1 0,-1-1,1 1,-5 5,-46 59,37-44,-33 46,3 2,3 3,-46 104,80-155,1 1,-8 35,15-51,0-1,1 1,0 0,0 0,1 0,0 0,0-1,1 1,0 0,1 0,3 13,-3-18,0-1,0 1,0-1,0 1,0-1,1 0,-1 0,1 0,0 0,-1 0,1-1,0 1,0-1,0 0,0 0,0 0,0 0,0-1,0 1,0-1,1 1,-1-1,6-1,10 1,0-1,31-6,-45 6,26-4,-10 2,1-1,-1 0,41-16,-57 18,0 0,0-1,0 0,0 0,0 0,-1 0,1-1,-1 0,0 0,0 0,0 0,-1-1,0 1,0-1,0 0,0 0,-1 0,1-1,-1 1,1-7,8-48,-3-1,-3 1,-4-98,2-25,-3 181,-1 0,1 1,0-1,0 0,1 1,-1-1,0 0,0 0,1 1,-1-1,1 0,-1 1,1-1,0 1,0-1,0 1,0-1,0 1,0-1,0 1,2-2,-2 3,1 0,-1 0,0 0,0 0,0 1,0-1,1 0,-1 1,0-1,0 1,0-1,0 1,0 0,0-1,0 1,0 0,0 0,0-1,-1 1,1 0,0 0,0 2,10 11,-1 1,14 25,4 15,-13-23,2-1,0 0,3-2,29 37,-29-47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7:31.8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315 1517,'0'-68,"-2"18,3 0,8-54,-6 87,0 0,1 1,1-1,1 1,0 0,1 1,1 0,0 0,1 0,13-14,106-104,-127 132,1-1,0 0,0 0,0 0,0 0,0 0,0-1,-1 1,1-1,-1 1,0-1,1 1,-1-1,0 0,-1 0,1 0,0 1,-1-1,0 0,1 0,-1 0,0 0,-1 0,1 0,0 0,-2-3,-2-3,0 0,0 0,-1 1,0 0,-1 0,-7-9,-2-2,-178-209,40 52,90 105,34 39,-27-37,55 68,1 0,-1 0,0 0,1 0,-1 0,1-1,-1 1,1 0,0 0,0 0,-1 0,1 0,0 0,0-1,0 1,0 0,0 0,0 0,1 0,-1-1,0 1,1 0,-1 0,0 0,1 0,1-2,-2 3,0 0,1-1,-1 1,1 0,-1-1,1 1,-1 0,1 0,-1-1,1 1,-1 0,1 0,-1 0,1 0,-1 0,1 0,-1 0,1 0,-1 0,1 0,-1 0,1 0,-1 0,1 0,0 0,-1 1,0-1,1 0,-1 0,1 1,-1-1,1 0,-1 1,1-1,-1 0,0 1,1-1,-1 1,0-1,1 0,-1 1,0-1,0 1,1-1,-1 1,0-1,0 1,0-1,0 1,0-1,1 1,-1 0,5 18,-1-1,0 1,-1 0,-1-1,-1 1,-1 0,-3 33,1-1,1 42,1 99,0-191,0 1,0-1,0 1,0 0,0-1,1 1,-1-1,0 1,1 0,-1-1,1 1,0-1,-1 1,1-1,0 0,0 1,0-1,0 0,0 0,0 1,0-1,0 0,1 0,1 1,-2-2,1 0,-1 0,0-1,0 1,0-1,0 1,0-1,1 1,-1-1,0 0,0 0,-1 1,1-1,0 0,0 0,0 0,0 0,-1 0,1 0,0 0,-1 0,1 0,-1 0,1 0,-1-1,0 1,0 0,1 0,-1 0,0-1,0-1,7-39,-2-1,-2 0,-2 1,-5-50,1 0,2 14,-14-100,14 174,0 0,0-1,1 1,0 0,0 0,0-1,0 1,1 0,-1 0,1-1,2-3,-2 6,0 0,1 0,-1 1,0-1,1 1,0-1,-1 1,1-1,0 1,0 0,0 0,0 0,0 0,0 0,0 0,0 1,0-1,0 1,1-1,-1 1,0 0,0 0,3 0,79-3,122 13,-196-10,0 2,0-1,-1 2,1-1,-1 1,11 4,-21-5,0-1,0 1,0-1,0 0,0 1,0-1,0 0,0 0,0 1,0-1,-1 0,1 0,0 0,-1-1,1 1,-3 1,-96 54,48-28,2 2,-77 60,112-76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8:41.0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0,'0'5,"5"9,5 7,1 9,7 11,5 13,3 9,2 11,-1 1,0-2,0-7,-1-5,-5-4,-1-8,-4-8,-5-11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30.63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3 221,'-1'-52,"-1"25,2 0,4-29,-4 55,0 1,0 0,0 0,0 0,0 0,0 0,0 0,0 0,0-1,0 1,0 0,0 0,0 0,0 0,0 0,0 0,0 0,0-1,0 1,1 0,-1 0,0 0,0 0,0 0,0 0,0 0,0 0,0 0,0 0,1 0,-1 0,0 0,0 0,0 0,0 0,0 0,0 0,0 0,1 0,-1 0,0 0,0 0,0 0,0 0,0 0,0 0,1 0,-1 0,0 0,0 0,0 0,0 0,0 0,0 0,0 0,0 0,0 1,1-1,-1 0,0 0,0 0,0 0,0 0,0 0,0 0,0 0,0 1,0-1,0 0,10 15,8 21,239 487,-248-506,0-1,2-1,-1 0,2 0,26 25,-31-33,1-1,0-1,1 1,-1-1,1-1,0 0,1 0,-1-1,1 0,-1 0,1-1,0-1,10 1,68 3,1-4,0-4,173-29,-170 11,-2-3,148-60,164-104,199-152,-402 222,-247 134,0-2,-78 11,33-6,-217 55,207-47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8:41.86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0 374,'6'0,"-1"-1,0 0,0 0,1-1,-1 0,0 0,-1 0,1 0,9-6,28-13,479-151,-411 135,23-20,11-2,-123 52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8:45.0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6 118,'-4'4,"3"2,5-1,3-5,4-6,4-8,5-1,-2-1,0 1,-2-1,0 2,-3-1,1 3,-2 3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8:45.55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1,'44'51,"-2"2,-2 1,-3 3,38 76,-17-30,77 147,-73-129,130 190,-171-282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8:46.2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1 315,'0'-2,"1"1,-1 0,1 0,-1 0,1 0,0 0,-1 0,1 0,0 0,0 0,0 0,0 0,0 1,0-1,0 0,0 0,0 1,0-1,0 1,1-1,0 1,34-13,-25 9,192-88,-47 19,2 16,-25 11,-108 36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04.45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1 624,'1'-3,"1"0,-1 0,1 0,0 0,0 1,0-1,0 0,1 1,-1 0,1 0,-1 0,1 0,0 0,5-3,-1 0,84-52,2 3,178-73,-203 97,597-230,-663 258,89-35,-65 26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04.8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0 505,'18'-16,"0"2,27-18,2-1,24-14,1 3,3 4,118-47,-83 39,-55 23,201-84,-227 99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06.22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457 1943,'3'0,"0"-1,0 1,0-1,-1 0,1 0,0-1,-1 1,1 0,-1-1,1 0,-1 1,0-1,1 0,-1 0,0-1,0 1,-1 0,1-1,0 1,-1-1,0 1,1-1,-1 1,0-1,0 0,0-3,4-9,-1 1,-1-1,3-25,-5-27,-2 0,-3 0,-25-121,16 107,-92-484,72 432,-6 2,-65-150,92 251,-2 0,-1 1,-2 1,0 0,-25-29,41 55,-1 0,1 1,-1-1,0 0,0 0,0 1,0-1,0 1,0-1,0 1,0 0,-1 0,1 0,0 0,-5-1,5 2,1 0,0 1,0-1,0 0,-1 0,1 1,0-1,0 1,0-1,0 1,0-1,0 1,0 0,0 0,0-1,0 1,0 0,0 0,0 0,0 0,1 0,-2 2,-2 4,1 1,0 0,0-1,1 1,0 1,0-1,0 16,-2 53,3 0,19 147,58 150,-56-298,4 0,4-1,2-2,4-1,2-1,56 78,-70-119,1-2,2 0,0-1,2-2,1-1,51 35,-56-45,0-1,2-1,-1-2,2 0,-1-1,1-1,1-2,-1-1,1-1,28 1,-48-5,0 0,0 0,0-1,1 0,-1-1,-1 1,1-1,0-1,0 1,-1-1,1 0,-1-1,0 1,0-1,0-1,-1 1,1-1,-1 0,0 0,0 0,-1-1,0 0,0 0,5-10,6-13,-2-1,-1-1,-2 0,8-38,-5 21,95-451,-98 471,-10 28,0 0,0 0,1-1,-1 1,0 0,0 0,0 0,1-1,-1 1,0 0,1 0,-1 0,0 0,1-1,-1 1,0 0,0 0,1 0,-1 0,0 0,1 0,-1 0,0 0,1 0,-1 0,0 0,1 0,-1 0,0 0,1 0,-1 1,0-1,1 0,-1 0,0 0,0 0,1 1,-1-1,5 5,-1 0,-1 0,1 0,-1 1,5 10,-6-13,51 96,4-3,104 133,-129-189,3-1,1-1,1-3,2 0,1-3,2-2,78 44,-110-69,0 0,0 0,0-1,1-1,-1 0,1 0,22 2,-30-5,0 0,0 0,0-1,0 0,0 1,0-1,0 0,0 0,0-1,0 1,-1 0,1-1,0 0,-1 0,1 0,-1 0,0 0,0 0,0 0,0-1,0 1,0-1,0 0,-1 1,0-1,1 0,-1 0,0 0,0 0,-1 0,1 0,0-3,5-33,-1 0,-2 0,-1-1,-5-48,1-3,33-532,-30 610,0 2,0 0,0 0,1 1,6-20,-7 28,0 0,-1 1,1-1,0 0,0 1,0-1,0 1,0-1,0 1,1-1,-1 1,0 0,1 0,-1 0,1-1,-1 1,1 1,0-1,-1 0,1 0,0 1,0-1,-1 1,1-1,0 1,0 0,0-1,0 1,0 0,-1 1,1-1,0 0,0 0,2 1,11 4,0 1,0 0,-1 1,0 0,16 11,10 6,53 28,175 87,-235-125,1-1,1-2,0-1,0-2,1-1,44 2,-76-9,0 1,1-1,-1 0,0-1,0 1,0-1,0 0,0 0,0 0,0 0,0-1,0 1,-1-1,1 0,0 0,-1-1,0 1,6-6,-4 2,-1 0,0 0,0-1,-1 1,0-1,0 0,-1 0,1 0,1-14,8-48,4-101,-3 23,14-97,-25 238,1 12,-2-3,4 14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06.6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0,'4'0,"1"0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07.1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 38,'-10'-34,"9"30,9 20,118 228,-52-95,64 116,-126-239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07.7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0 498,'0'-6,"1"0,0 0,0 1,1-1,0 0,0 1,0-1,0 1,1 0,0 0,0 0,0 0,1 1,-1-1,1 1,0 0,1 0,5-4,11-8,0 1,42-22,-34 21,174-96,130-79,-316 180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31.4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1071,'2'-1,"0"1,0-1,0 0,0 0,0 0,0-1,0 1,0 0,0-1,-1 1,4-4,4-3,276-188,-82 58,292-187,-156 107,-336 216,20-12,0-1,-1-1,-1-1,-1-1,0-1,31-38,-43 46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08.6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1 630,'0'1,"0"-1,0 1,0-1,1 1,-1 0,0-1,1 1,-1-1,0 1,1-1,-1 1,1-1,-1 1,1-1,-1 1,1-1,-1 1,1-1,-1 0,1 1,0-1,-1 0,1 0,0 1,-1-1,1 0,0 0,-1 0,1 0,0 0,-1 0,1 0,0 0,-1 0,1 0,0 0,-1-1,1 1,1-1,30-7,-31 8,62-25,104-57,-83 37,500-235,-520 250,-20 3,-44 26,1 1,-1 0,0 0,0 0,1-1,-1 1,0 0,0-1,1 1,-1 0,0 0,0-1,0 1,0 0,1-1,-1 1,0-1,0 1,0 0,0-1,0 1,0 0,0-1,0 1,0 0,0-1,0 1,0-1,0 1,0 0,0-1,-1 1,1 0,0-1,0 1,-1-1,-25-5,-284-30,2 1,267 33,9 2,1-2,-1-2,-54-12,61 4,25 11,0 1,0 0,0-1,0 1,0-1,1 1,-1 0,0-1,0 1,0 0,0-1,0 1,1 0,-1-1,0 1,0 0,0 0,1-1,-1 1,0 0,1 0,-1-1,0 1,0 0,1 0,-1 0,0-1,1 1,-1 0,0 0,1 0,-1 0,1 0,-1 0,0 0,1 0,52-8,27 11,-1 3,0 3,140 36,-202-41,123 32,-121-31,-1 2,1 1,-1 0,0 1,17 12,-31-18,-1 0,0 0,0 0,0 1,0-1,0 1,0-1,-1 1,0 0,0 0,0 0,0 0,-1 1,1-1,-1 0,0 1,0 8,0 4,-1 1,-1-1,-3 25,-1 5,-1-2,0-28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09.9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728 1,'1'133,"-3"154,-3-250,-1 0,-1-1,-2 1,-2-1,-1-1,-2 0,-1-1,-1 0,-3-2,0 0,-2-1,-34 39,49-63,-1 0,1 0,-1-1,-1 1,1-2,-1 1,0-1,-14 7,19-11,-1 0,1 1,-1-2,1 1,-1 0,1 0,-1-1,0 0,1 0,-1 0,0 0,1-1,-1 1,1-1,-1 0,1 0,-1 0,1-1,-1 1,1-1,0 0,0 1,0-2,-5-3,-31-32,2-2,1-2,3-1,1-1,2-2,-33-70,48 89,3-1,0-1,1 0,2 0,-7-42,15 70,1-1,0 0,-1 1,1-1,0 0,0 1,0-1,0 0,0 1,1-1,-1 0,0 1,1-1,-1 1,1-1,0 0,-1 1,1 0,0-1,0 1,0-1,0 1,0 0,0 0,0-1,1 1,-1 0,0 0,1 0,-1 0,1 1,-1-1,1 0,-1 1,1-1,-1 1,1-1,0 1,-1 0,1-1,0 1,-1 0,1 0,0 0,-1 0,1 1,0-1,1 1,11 1,-1 1,1 1,-1 0,18 8,101 46,78 30,-181-79,1-1,0-1,0-1,1-2,46 0,-43-4,62-8,-81 5,0-1,0 0,-1-1,1 0,-1-1,22-14,335-219,-358 231,6-3,0-1,-1 0,-1-2,0 0,20-23,-36 37,-1-1,1 1,-1-1,1 0,0 1,-1-1,0 0,1 1,-1-1,1 0,-1 0,0 1,0-1,1 0,-1 0,0 0,0 0,0 1,0-1,0 0,0 0,0 0,0 1,0-1,-1 0,1 0,0 0,-1 0,0 0,0 0,0 0,0 0,0 0,0 0,-1 0,1 1,0-1,-1 1,1-1,0 1,-1-1,1 1,-3-1,-57-1,54 2,-113 2,-164-19,256 14,5 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10.48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6,'0'-4,"4"2,6 7,6 10,8 16,9 15,7 9,6 11,3 4,-3 2,-4-6,-5-6,-5-9,-7-9,-9-8,-7-4,-4-8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10.9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1068,'0'-2,"1"1,-1-1,1 1,0 0,-1 0,1-1,0 1,0 0,-1 0,1 0,0 0,0 0,0 0,1 0,-1 0,0 0,0 0,0 1,1-1,1-1,36-14,-23 10,1855-735,-1074 473,-754 256,-38 12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11.6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0 396,'1'-15,"1"0,0-1,1 1,1 0,0 0,1 1,1-1,0 1,1 0,0 1,1 0,1 0,0 0,1 1,11-11,-4 6,1 0,0 1,2 0,0 2,0 0,2 2,-1 0,42-15,-53 23,1 1,-1 0,1 1,0 1,-1-1,1 2,0 0,0 0,0 0,-1 2,1-1,21 7,-19-3,1 0,-1 1,0 1,0 0,-1 1,0 0,0 1,20 20,-17-13,-1 0,0 1,-1 1,-1 0,-1 1,-1 0,0 1,-1 0,-1 0,-2 1,0 0,0 0,1 24,-5-24,-1 1,-1-1,-2 0,0 1,0-1,-2 0,-1 0,-1-1,-13 32,5-22,-1-1,-1-1,-2-1,0 0,-36 38,7-17,-2-3,-1-1,-69 44,196-142,3 3,146-71,-189 107,400-162,-361 149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12.17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0,'112'229,"60"111,-133-269,2-1,85 105,-118-164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12.83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1 574,'4'0,"10"0,7-4,9-6,7-9,6-7,9-11,8-7,7-6,13-6,11-4,2 2,-6 1,-10 10,-8 9,-13 7,-11 9,-13 8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14.7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372 221,'-16'0,"0"0,-1 1,1 1,0 0,0 1,0 1,0 1,1 0,-1 1,1 1,1 0,-1 1,1 0,1 1,-20 17,16-11,0 1,-17 21,29-32,1-1,0 2,1-1,-1 0,1 1,0 0,1-1,-1 1,1 0,0 0,1 1,-2 10,3-15,0-1,0 1,1 0,-1-1,1 1,-1-1,1 1,0-1,-1 1,1-1,0 1,0-1,0 0,0 1,0-1,0 0,0 0,1 0,-1 0,0 0,1 0,-1 0,1 0,-1 0,1-1,-1 1,1-1,-1 1,1-1,0 0,-1 1,4-1,7 1,0 0,0 0,18-3,-19 2,42-2,-16 2,1-2,44-9,-70 9,0-1,0-1,0 0,-1-1,1 0,-1-1,0 0,-1 0,0-1,17-15,-7 3,-1-2,-1 0,-1-1,-1-1,21-39,-28 44,-1 0,0 0,-1-1,-1 0,-1 0,0 0,-2-1,3-31,-6 48,0 1,0 0,0 0,0 0,0 0,0 0,-1 0,1 0,-1 0,1 0,-1 0,0 0,1 0,-1 1,0-1,0 0,-1 0,1 1,0-1,-1 1,-1-3,1 3,0 1,1-1,-1 1,0-1,0 1,0-1,0 1,0 0,1 0,-1 0,0 0,0 0,0 0,0 1,0-1,0 1,1-1,-3 2,-6 2,0 1,0 0,1 1,0 0,0 0,-12 13,-1 2,-166 150,169-157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13.65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149 0,'-5'1,"0"-1,0 1,0 0,0 0,1 1,-1-1,0 1,1 0,-1 0,1 1,0-1,-1 1,1 0,1 0,-1 0,0 1,1-1,0 1,0 0,0 0,0 0,0 1,-2 4,-2 6,1-1,0 1,1 1,0-1,1 1,-2 17,0 27,3 1,2 0,3 0,2 0,3 0,3-1,34 113,-5-55,6-1,112 206,216 257,-347-544,-1 1,-2 1,-1 1,-3 0,-1 2,14 47,-30-76,-1 0,0 0,-1 0,0 0,-1 0,0 0,-1 0,-1 0,1-1,-2 1,0-1,0 0,-1 0,-7 11,-7 13,-2-1,-49 60,65-88,-46 57,-2-3,-84 74,130-128,0-1,-1 0,1-1,-1 0,0 0,-1-1,1 0,0 0,-1-1,0 0,1-1,-1 0,0 0,0-1,0 0,0 0,-10-2,-2-1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16.10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1362 0,'-3'17,"-1"0,0 0,-2 0,0-1,-9 19,3-8,-219 494,160-382,-146 213,197-323,-2-1,-1 0,-31 29,46-50,0 0,0-1,-1 0,0 0,0-1,0 0,-1-1,1 0,-1 0,0-1,0 0,0-1,-1 0,1-1,-16 1,6-3,0-1,1 0,-1-2,0 0,1-1,0-1,0-1,0-1,1 0,1-2,-1 1,1-2,1-1,0 0,1-1,0 0,1-1,-21-27,17 17,0-1,2 0,1-1,2 0,0-1,2-1,0 0,3 0,0-1,1 0,2-1,-2-37,6 48,1-1,0 1,2-1,0 1,1 0,1 0,1 0,1 0,0 1,1 0,1 0,1 0,1 1,0 1,1 0,0 0,2 1,0 0,25-21,-9 14,1 1,1 2,0 1,2 1,0 2,1 2,0 0,1 3,0 0,1 3,51-5,-64 12,-1 0,1 2,0 1,-1 1,1 1,-1 0,0 2,-1 1,0 0,0 2,-1 0,0 1,27 21,17 18,-2 3,81 88,-51-47,-13-19,147 108,-177-150,1-2,1-2,1-3,100 36,-99-50,-52-12,0 0,-1 1,1-1,0 0,0 0,0 0,-1 0,1 0,0 0,0 0,-1 0,1-1,0 1,0 0,0 0,-1-1,1 1,0 0,-1-1,1 1,0-1,-1 1,1-1,-1 1,1-1,-1 1,1-1,-1 0,1 1,-1-1,1 0,-1 1,0-1,1 0,-1 1,0-1,0 0,1 0,-1 1,0-1,0 0,0 0,0 0,0 1,0-1,0 0,0 0,-1 1,1-1,0 0,0 0,-1 1,1-1,0 0,-1 0,1 1,-1-1,1 1,-1-1,0 0,-16-30,-2 1,-2 0,0 2,-45-45,23 25,-27-32,-137-151,154 178,-2 1,-67-46,113 91,-1 1,0 0,0 0,-1 1,1 1,-1-1,0 2,-16-4,8 4,-1 2,1 0,-1 1,-20 3,35-3,1 0,-1 1,1-2,-1 1,1 0,-1-1,1 0,-1 0,1 0,0 0,0-1,-6-2,-6-7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32.4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2230 0,'-1'2,"0"1,0-1,0 0,0 0,-1 0,1 0,0 0,-1 0,0 0,1 0,-1-1,0 1,-4 2,0 1,-120 97,-142 87,172-124,-1113 724,1108-728,-3-5,-159 63,261-119,0 1,0-1,1 1,-1-1,0 1,0 0,0 0,1 0,-1 0,0 0,1 0,-1 1,1-1,-1 0,1 1,0-1,0 1,-2 2,3-2,0 0,0-1,1 1,-1-1,1 1,-1 0,1-1,-1 1,1-1,0 1,0-1,0 0,0 1,0-1,0 0,0 1,0-1,0 0,1 0,2 2,40 44,-1 2,-2 3,61 101,-10-13,156 163,-232-286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19.5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82 0,'26'334,"-12"-204,41 330,3 38,-31 1,-27-479,-1-15,0 0,1 1,0-1,0 0,0 0,0 0,1 1,0-1,0 0,1 0,-1 0,3 5,-3-11,0 0,0 0,-1 0,1 0,0 0,-1 0,1 0,-1 0,1 0,-1 0,0 0,1 0,-1-1,0 1,0 0,0 0,0-2,2-31,-3 0,0 0,-3 0,0 1,-3-1,-13-43,7 22,8 34,-128-580,48-10,84 597,-3-33,2 0,5-55,-2 99,0 1,-1-1,1 1,0-1,0 1,1-1,-1 1,0 0,1-1,0 1,-1 0,1 0,0 0,0 0,0 1,0-1,0 1,1-1,-1 1,0-1,1 1,-1 0,1 0,-1 1,1-1,0 0,-1 1,1-1,0 1,-1 0,1 0,3 0,14 0,0 1,0 1,26 5,-28-4,59 12,-1 3,-1 3,-1 4,0 2,-2 4,-2 3,-1 4,-2 2,-1 3,-3 2,-1 4,59 61,10 37,-94-101,2-2,83 74,-105-106,-9-6,0 0,-1 0,0 0,-1 0,11 14,-6-2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20.45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0 567,'1'-3,"-1"0,1 0,0-1,0 1,0 0,0 0,0 0,1 0,-1 0,1 0,0 1,0-1,0 0,0 1,0 0,0-1,4-2,55-37,-24 18,-12 4,44-35,3 2,106-58,-93 69,-29 16,-1-3,76-54,-92 59,-27 21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21.6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0 527,'1'-11,"0"0,1 0,0 0,0 1,1-1,1 0,0 1,0 0,1 0,7-12,10-11,39-46,-54 70,19-21,0 2,2 0,1 2,63-44,-72 57,2 0,0 1,0 2,1 0,0 1,1 2,0 0,47-6,-65 12,0 1,0-1,0 1,0 1,0-1,0 1,-1 0,1 0,0 1,0-1,-1 2,1-1,-1 0,0 1,0 0,0 0,9 7,-8-4,-1 1,1-1,-1 1,-1 0,1 0,-1 1,0-1,-1 1,0 0,0 0,2 10,0 8,-1 0,-1 1,-2-1,0 1,-2-1,-8 51,4-55,0-1,-2 0,0 0,-2-1,0 0,-1 0,-1-1,-1 0,0-1,-2-1,0 0,0-1,-2 0,-21 17,-7 1,-2-2,-1-2,-1-2,-72 30,262-113,221-56,-148 50,-161 42,-38 10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22.7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644 1412,'5'-1,"0"0,0 0,0 0,0-1,0 0,0 0,-1 0,1 0,7-6,3 0,737-430,-228 127,-371 225,297-179,-439 258,1 0,0-1,-1 0,18-17,-28 24,1 0,-1 0,0 0,0-1,0 1,1 0,-1-1,-1 1,1 0,0-1,0 1,0-1,-1 0,1 1,-1-1,1 0,-1 1,0-1,0 0,0 1,1-1,-2 0,1 1,0-1,0 0,0 1,-1-1,1 0,-1 1,1-1,-1 1,0-1,0 1,0-1,0 1,0-1,-2-1,-11-9,-2 1,1 1,-2 1,1 0,-1 1,0 1,-1 0,0 1,-18-3,21 5,-75-19,-1 5,-1 3,0 5,-1 3,0 5,-103 10,107 2,1 3,0 5,1 3,2 4,0 4,2 3,-154 85,156-69,3 3,2 3,2 3,3 4,3 3,3 3,-87 113,116-129,1 1,-49 102,72-128,1 1,2 0,0 0,2 1,1 0,1 1,2-1,-1 43,5-60,0 0,0 0,1 0,1-1,0 1,0-1,1 1,0-1,1 0,0-1,9 15,-4-12,0 0,0-1,1 0,1 0,0-1,0-1,19 11,7 0,1-1,1-3,1-1,80 19,-50-18,1-3,109 6,-133-18,0-2,0-2,0-2,85-20,-52 0,-2-3,-1-4,-1-3,-2-3,109-75,213-160,-212 143,-142 106,-34 20,-1 0,0-1,0 0,-1 0,1-1,8-8,-12 8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23.07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23.79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0 166,'4'0,"2"-4,4-1,4-5,4 0,0-3,0 1,-3-2,1 2,2 2,-3-1,1 2,-2-3,0 1,-2-1,2 0,-2 3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24.7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1 231,'97'-117,"-82"102,1 1,0 0,1 1,23-14,-30 22,-1 1,1 0,0 0,0 0,1 2,-1-1,1 1,-1 1,1 0,15 0,-6 1,0 1,0 1,0 1,0 0,0 2,0 0,22 10,-34-12,0 1,-1 1,0-1,0 1,0 0,0 1,-1 0,0 0,0 0,-1 1,0 0,0 0,0 0,-1 0,0 1,-1 0,1 0,-2 0,5 15,-4-3,-1 1,0-1,-1 1,-1 0,-2-1,0 1,-1-1,0 1,-2-1,-13 37,-5 1,-2-2,-44 73,-79 110,220-266,147-61,67-29,-249 97,-26 14,-1 1,1-1,21-6,-14 8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26.3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157 672,'-45'-10,"39"8,0 0,0 1,0-1,0 1,-11 0,15 1,0 0,-1 0,1 1,0-1,0 1,-1 0,1 0,0-1,0 1,0 1,0-1,0 0,1 0,-1 1,0-1,0 1,1 0,-1-1,1 1,-2 2,-1 2,1 0,0 0,1 1,-1-1,1 1,1-1,-1 1,1-1,0 1,0 8,2 72,0-72,2 12,0 0,2 0,0 0,2-1,13 33,-13-41,2 0,0 0,0-1,2 0,0 0,1-2,27 30,-38-44,1 0,-1 0,1 0,-1 1,1-2,0 1,-1 0,1 0,0 0,0-1,0 1,-1-1,1 1,0-1,0 0,0 0,0 0,0 0,0 0,0 0,-1 0,1-1,0 1,0-1,0 1,0-1,-1 0,1 0,0 0,-1 0,1 0,-1 0,1 0,-1 0,1-1,-1 1,0 0,0-1,0 1,2-3,6-8,-1 0,0 0,13-28,-18 35,21-49,-2-1,-3 0,-2-2,15-92,-31 158,-1-1,1 1,1-1,0 0,0 1,1-1,-1 0,2-1,5 12,7 13,26 37,-21-40,2-1,1-1,1-2,1 0,2-2,0 0,1-2,1-2,33 17,-62-35,0-1,0 1,0 0,0-1,0 1,0-1,0 1,0-1,1 1,-1-1,0 0,0 0,0 1,0-1,1 0,-1 0,0 0,0 0,0-1,1 1,-1 0,0 0,0-1,0 1,0 0,0-1,0 0,1 1,-1-1,0 1,0-1,-1 0,1 0,0 0,0 1,0-1,0 0,-1 0,1 0,-1 0,1 0,0 0,-1-1,0 1,1 0,-1 0,0 0,1 0,-1 0,0-2,2-10,-1 0,0 0,-1-25,-1 21,0-58,-4 0,-3 1,-3-1,-4 2,-3 0,-2 1,-4 1,-4 1,-2 1,-3 1,-75-112,98 164,-2 0,0 1,-1 0,0 1,-25-20,37 34,1-1,-1 1,0-1,1 1,-1-1,1 1,-1 0,0-1,1 1,-1 0,0 0,0-1,1 1,-1 0,0 0,1 0,-1 0,0 0,0 0,1 0,-1 0,0 0,1 0,-1 0,0 1,0-1,1 0,-1 1,0-1,0 1,0 0,0 0,0 1,0-1,1 0,-1 1,1-1,-1 1,1-1,-1 0,1 1,0 0,-1-1,1 3,0 4,0 1,0-1,1 0,3 15,6 5,1 0,1-1,1 0,2-1,30 43,-3-15,69 70,-52-65,3-3,2-2,3-3,124 72,-168-111,0-1,1-1,0-2,1 0,32 6,-23-9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26.83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1018 0,'-15'1,"1"0,0 1,-1 0,1 2,0-1,1 2,-1 0,-15 8,-14 9,-45 33,35-20,-135 76,-305 132,483-238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28.43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1078 2268,'-12'-15,"-1"0,-1 1,-1 0,0 1,-1 1,-30-18,31 19,-26-16,0 1,-2 3,-1 1,0 2,-71-21,95 36,0 1,0 0,0 2,0 0,0 2,-41 3,48-1,0 1,-1 0,1 1,0 0,1 1,-1 0,1 2,0-1,0 1,1 1,-15 12,3 2,2 1,0 1,2 1,0 0,2 2,1 0,1 0,1 2,2 0,-11 34,8-12,2-1,3 2,1-1,3 2,1 67,5-92,1 1,2-1,0 0,2 0,2 0,0 0,13 29,-15-44,2 0,0 0,0-1,1 0,0 0,1-1,1 0,0 0,0-1,1 0,0-1,1-1,0 1,0-2,24 11,-7-6,1-2,0 0,1-2,0-2,0-1,1-1,-1-2,1-1,54-5,-79 3,1-1,0 0,-1 0,1-1,-1 0,0 0,0-1,0 0,0 0,-1-1,0 1,0-1,0-1,0 1,-1-1,0 0,0 0,-1-1,1 0,-1 1,-1-1,1-1,-1 1,2-10,6-18,-2-1,-2-1,6-71,-10 67,12-140,-9 0,-7 0,-8-1,-8 2,-8 0,-8 2,-60-188,83 334,-45-129,47 140,-1 0,-2 1,0 0,-1 1,-16-20,27 37,0 1,0-1,-1 1,1-1,0 1,-1-1,1 1,0 0,-1 0,0 0,1 0,-1 0,1 0,-1 0,0 1,0-1,0 1,1-1,-3 0,3 2,0-1,0 1,0-1,0 1,0-1,1 1,-1-1,0 1,0 0,1-1,-1 1,0 0,1 0,-1-1,1 1,-1 0,1 0,-1 0,1 0,-1 0,1 0,0 0,0 0,-1 1,0 8,-1 1,2-1,-1 0,1 0,2 14,3 11,2-2,1 1,2-1,1 0,1-1,2 0,1-1,20 30,-8-21,2-1,1-1,2-2,1-1,45 35,-3-13,2-2,3-5,2-2,2-5,125 47,597 178,-802-266,-1-1,1 0,0 0,0 0,-1 0,1-1,0 0,0 0,0 0,0 0,7-1,-9 0,-1 0,1 0,-1 0,0-1,0 1,1 0,-1 0,0-1,0 1,0-1,-1 1,1-1,0 1,0-1,-1 1,1-1,-1 0,1 1,-1-1,0 0,0 1,0-1,0 0,0 1,0-1,0 0,0 1,-2-4,-5-46,-3 0,-2 0,-36-95,27 85,-71-185,-11 4,-139-237,169 349,-116-154,152 235,-2 2,-2 1,-3 3,-1 1,-97-68,134 105,1 0,-2 1,1 0,-15-5,22 9,0 0,0-1,0 1,0 0,0 0,0 0,0 0,0 0,0 0,0 0,0 0,0 0,0 0,0 1,0-1,0 0,0 1,0-1,-2 2,3-1,-1 0,0 0,1 0,-1 0,1 0,-1 0,1 0,0 0,0 1,-1-1,1 0,0 0,0 0,0 1,0-1,0 0,1 0,-1 0,0 0,0 1,1-1,0 2,3 10,2 1,-1-1,2 0,-1 0,2-1,0 0,0 0,1-1,16 16,13 9,55 41,-61-52,804 565,-372-276,-431-290,-23-15,0-1,0 0,1-1,0 0,0-1,0 0,1-1,16 5,-27-10,0 0,0 0,0 0,0 0,0 0,0 0,0-1,0 1,0 0,-1-1,1 1,0 0,0-1,0 1,0-1,-1 0,1 1,0-1,0 0,-1 1,1-1,-1 0,1 0,0 1,-1-1,1 0,-1 0,1-1,7-28,-7 26,4-26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33.00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1002,'374'-327,"-272"243,17-14,400-345,-514 439,3-4,1 1,0 0,15-10,-9 11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28.9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958 1,'-64'2,"-1"3,-85 17,-124 43,254-60,-181 60,42-12,134-46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33.4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0 508,'1'-2,"0"0,-1 0,1 0,0 0,0 0,0 0,0 0,0 0,0 0,1 1,-1-1,1 0,-1 1,4-3,30-24,-23 19,42-31,1 2,95-48,127-42,-232 108,-40 18,59-28,2 4,1 2,86-19,-150 42,0 0,1 1,-1-1,1 1,-1 0,1 0,-1 0,1 0,-1 0,1 1,-1 0,6 1,-4 4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33.9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0 197,'5'-1,"0"-1,0 1,0-1,-1-1,1 1,0-1,-1 1,0-1,5-4,16-9,30-9,1 3,1 3,0 2,88-14,-10-4,-111 29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35.7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52 1423,'3'-2,"1"0,0 0,-1-1,0 1,1-1,-1 0,0 0,-1 0,1-1,0 1,-1-1,0 1,0-1,2-4,3-3,4-7,-1 0,-1 0,0-1,-2 0,0 0,-1-1,-1 0,-1 0,2-30,-1-21,-8-98,3 148,-3-22,-2 1,-1-1,-3 1,-1 1,-2 0,-29-67,40 104,-1 0,0 1,0-1,0 0,-1 1,1 0,-1 0,0-1,0 1,0 1,0-1,0 0,0 1,-1 0,0 0,-3-2,6 3,0 1,0 0,0 0,-1-1,1 1,0 0,0 0,0 0,0 0,0 0,0 1,-1-1,1 0,0 0,0 1,0-1,0 1,0-1,0 1,0-1,0 1,-1 1,0 0,0 0,1 1,-1-1,1 0,-1 1,1-1,0 1,0 0,0-1,0 1,1 0,-1 0,0 3,0 9,1 0,0 1,2-1,-1 0,2 0,0 0,0 0,2 0,10 24,9 16,34 53,-39-75,2 0,1-1,1-2,2 0,1-1,36 30,-48-48,1 0,0-1,0-1,0 0,1-1,31 10,-35-14,-1-2,1 1,-1-1,1-1,0 0,0-1,0 0,-1-1,1-1,0 1,14-5,-18 3,0 0,-1 0,0-1,1 0,-2 0,1-1,0 0,-1 0,0 0,0-1,0 0,-1 0,0 0,0-1,0 0,-1 0,0 0,-1 0,1-1,3-14,3-12,-2-1,-2 0,4-54,-6 51,7-168,-5 68,-6 136,0 1,0-1,0 1,0-1,0 1,1-1,-1 1,0-1,1 1,-1-1,1 1,0-1,-1 1,1 0,0 0,0-1,1 0,-1 1,-1 1,1 0,0 0,-1 0,1-1,0 1,-1 0,1 0,0 0,0 0,-1 0,1 0,0 1,-1-1,1 0,0 0,-1 0,1 1,0-1,-1 0,1 1,-1-1,1 0,0 1,0 0,7 6,-1 0,0 0,0 1,5 9,-4-7,82 99,105 99,-142-158,2-2,3-3,117 70,-173-113,1-1,0 1,-1-1,1 1,0-1,0 0,0 0,0 0,0-1,1 1,-1-1,0 1,0-1,0 0,0 0,6-2,-7 1,1 0,-1-1,1 1,-1-1,0 0,0 0,0 0,0 0,0 0,0 0,0-1,-1 1,1-1,-1 1,0-1,0 1,0-1,2-5,27-95,26-148,-17 64,-37 178,0 1,1 0,0 0,0 0,1 0,-1 0,2 1,6-10,-9 14,1 1,-1-1,1 0,0 1,0 0,0-1,1 1,-1 1,0-1,1 0,-1 1,1 0,-1-1,1 1,0 1,0-1,-1 1,1-1,0 1,0 0,4 1,11 1,0 1,0 1,0 0,-1 2,1 0,18 10,101 59,-108-55,1-2,1-1,1-2,0-1,38 10,-67-23,0 0,0 0,0-1,0 0,0 0,0 0,0 0,0 0,0-1,0 0,0 0,0 0,-1 0,1 0,0-1,-1 0,1 0,-1 0,1 0,-1 0,0-1,0 1,0-1,0 0,0 0,-1 0,5-7,3-6,-2-1,1-1,-2 1,9-33,-5 15,0 4,61-160,-57 156,2 0,2 1,26-37,-27 49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36.1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37.4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23 590,'-11'-56,"2"10,7 28,2 1,0 0,0 0,2-1,0 1,1 0,1 0,1 0,0 1,1 0,1 0,0 0,1 1,19-27,-17 27,57-82,-59 87,1 0,0 0,0 0,1 1,1 1,16-12,-17 16,1 0,0 1,0 0,1 0,-1 1,0 1,1 0,-1 0,1 1,-1 0,1 1,-1 1,1 0,-1 0,0 1,0 1,0 0,-1 0,14 8,-23-12,0 1,0 0,1-1,-1 1,0 0,0-1,0 1,0 0,-1 0,1 0,0 0,0 0,0 0,-1 0,1 0,0 0,-1 0,1 0,-1 1,0-1,1 0,-1 0,0 1,0-1,0 2,0-1,-1 0,0-1,1 1,-1-1,0 1,0-1,0 0,0 1,0-1,-1 0,1 0,0 1,-1-1,1 0,0 0,-3 0,-3 3,-1 0,1-1,-1 0,0 0,0-1,0 0,-10 0,11-2,-1 0,1-1,-1 0,1 0,-1-1,-8-3,-16-3,32 8,-1 0,1 0,0 0,-1 0,1 0,-1 0,1 0,0 0,-1 0,1 0,0 0,-1 1,1-1,0 0,-1 0,1 0,0 1,-1-1,1 0,0 0,0 1,-1-1,1 0,0 1,0-1,0 0,-1 1,1-1,0 0,0 1,0-1,0 0,0 1,0-1,0 1,0-1,0 0,0 1,0-1,0 0,0 1,0-1,0 1,0-1,0 0,0 1,0-1,1 0,-1 1,0-1,0 0,0 1,1-1,-1 0,0 0,0 1,1-1,-1 0,13 24,57 81,4-2,102 107,-132-168,-29-28,0 0,18 24,-21-20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38.40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0 873,'1'-5,"-1"-1,1 1,0-1,0 1,0-1,1 1,0-1,0 1,0 0,0 0,1 0,0 1,0-1,1 0,-1 1,1 0,0 0,8-6,5-3,1 1,0 1,33-15,-10 5,155-85,244-93,-402 185,-20 9,-1-1,1-1,-1 0,0-1,-1-1,0-1,0 0,23-21,9-14,2 3,1 2,64-36,-22 13,-76 51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39.4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0 829,'1'1,"-1"-1,0 0,1 0,-1 1,1-1,-1 0,1 0,-1 0,0 1,1-1,-1 0,1 0,-1 0,1 0,-1 0,1 0,-1 0,1 0,-1 0,1 0,-1 0,1 0,-1-1,0 1,1 0,-1 0,1 0,-1-1,1 1,-1 0,0 0,1-1,0 0,24-11,-19 9,205-107,284-138,-292 154,134-61,-335 155,0 0,-1-1,1 1,0-1,-1 0,1 1,-1-1,1 0,-1 0,1 0,-1 0,0 0,1 0,-1 0,0 0,0-1,0 1,0 0,0-1,0 1,0-1,-1 1,1-1,0 1,0-3,-2 2,0 0,0 1,-1-1,1 1,0-1,-1 1,1-1,-1 1,1 0,-1 0,0 0,1 0,-1 0,0 0,0 0,0 0,0 1,0-1,1 1,-1-1,-3 1,-89-29,-35-9,79 27,2-2,-60-24,92 27,17 2,1 7,0 0,0 0,0 0,0 1,0-1,0 1,0-1,0 1,0 0,0-1,0 1,1 0,1 1,16 1,-1 1,1 1,-1 1,32 12,77 41,-72-32,-55-25,50 22,54 35,-91-50,0 2,-1 0,0 0,-1 1,0 1,0 0,-2 0,16 24,-22-29,-1 0,0 0,-1 0,0 1,0-1,0 1,-1-1,0 1,0 8,-5 77,1-43,3-15,-2 0,-12 64,10-80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40.9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449 216,'1'39,"-2"1,-2 0,-2 0,-1-1,-3 0,0 0,-3-1,-25 57,36-92,1 0,-2-1,1 1,0-1,0 0,-1 1,1-1,-1 0,0 0,0 0,0 0,0 0,0-1,0 1,0 0,0-1,-1 0,1 1,-1-1,1 0,-1 0,1 0,-1-1,0 1,1-1,-1 1,0-1,1 0,-1 0,0 0,1 0,-1-1,0 1,1-1,-1 0,0 1,1-1,-1 0,1-1,-1 1,1 0,0-1,0 1,-4-4,-9-7,0-1,0-1,2-1,-22-28,30 36,-18-21,-3-4,1 0,2-1,1-2,-19-40,40 72,0 0,0 0,0 0,0 0,0 0,1 0,-1 0,1 0,0 0,0 0,0 0,1-4,-1 6,0-1,1 1,-1-1,1 1,0 0,0-1,-1 1,1 0,0-1,0 1,0 0,0 0,1 0,-1 0,0 0,0 0,3-1,3-1,0 1,0 0,0 0,0 1,0 0,0 0,0 1,14 0,216 15,4 1,16-2,-232-15,-16-7,-9 6,-1 1,1-1,-1 0,0 1,1-1,-1 1,0-1,0 1,0 0,0-1,0 1,-1 0,1 0,0 0,0 0,-1 0,1 0,-1 0,-2-1,-46-27,-96-38,36 18,81 35,-13-8,-1 3,-75-24,117 43,0-1,0 1,0 0,0 0,0-1,0 1,0 0,0 0,0 0,0 0,0 1,0-1,0 0,0 0,0 0,0 1,0-1,0 0,0 1,0-1,1 1,-1 0,0-1,0 1,0-1,1 1,-2 1,-6 26,7-9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41.4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1,'0'4,"0"6,5 1,1 8,8 8,6 9,8 6,8 14,2 6,3 0,3-1,-1-3,0-7,-3-7,-4-8,-3-5,-4-4,-6-6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7:54.4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267 1088,'45'50,"-3"3,-1 1,58 103,-57-88,442 742,-340-567,-89-141,-98-162,-39-74,8 11,-760-1316,787 1348,-46-100,84 167,0 0,2 0,1-1,1 0,1 0,-2-34,7 52,-1 0,1 0,0 0,1 0,0 1,0-1,0 0,0 1,1-1,0 1,0 0,0 0,1 0,0 0,0 1,0-1,0 1,1 0,0 0,9-5,11-7,0 2,1 1,30-10,-44 18,89-33,2 5,1 4,141-20,324-7,-287 48,-222 9,0 3,95 19,-145-21,1 1,0 0,-1 0,1 1,-1 0,18 11,-24-12,-1 0,0-1,0 1,0 0,0 0,-1 1,1-1,-1 0,0 1,0 0,0-1,-1 1,1 0,-1 0,0 0,0 0,0 0,0 0,-1 0,1 7,-2 9,-1-1,0 0,-2 0,0-1,-1 1,-1-1,-15 34,-72 120,76-143,-49 78,-4-2,-5-3,-4-4,-4-3,-5-5,-186 151,243-216,19-15,-1 0,0 0,0-1,-1-1,-26 12,36-21,12-5,8-3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33.6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0 408,'10'-1,"1"-1,-1 0,0 0,15-6,7-2,148-35,-2-9,-2-7,202-102,-305 120,-53 26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41.98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1 465,'55'-3,"97"-18,-69 8,483-74,-5-39,-493 106,347-104,-263 57,-139 63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42.7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1 477,'14'-9,"0"0,0-1,-1-1,23-23,-7 6,194-164,-173 154,1 2,96-49,-139 81,-1 0,1 1,-1 0,1 1,0-1,0 2,0-1,1 1,-1 0,0 1,11 0,-14 1,0 0,-1 0,1 1,-1 0,1-1,-1 2,0-1,0 0,0 1,0 0,0 0,0 0,-1 0,1 0,-1 1,0 0,0 0,-1 0,1 0,3 8,3 6,-1 1,-1 0,-1 1,-1-1,0 1,2 33,-1 128,-6-138,-1 28,-4-1,-3 0,-3 0,-2-1,-4-1,-3 0,-3-1,-3-1,-2-2,-46 76,55-113,6-7,33-36,19-17,0 1,83-48,99-39,-198 107,105-52,-104 52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43.25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0,'1'10,"1"0,0 0,1-1,0 1,5 9,-2-4,19 41,2-1,63 95,-22-40,37 85,-98-179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44.11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0 362,'8'-6,"-1"0,1 1,1 0,-1 0,1 1,0 0,12-4,12-6,202-83,53-26,-278 117,0-1,-1 0,0 0,16-17,-7 5,-2 4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45.2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147 49,'-1'1,"0"-1,0 0,0 1,0-1,0 1,1-1,-1 1,0-1,0 1,0 0,1-1,-1 1,0 0,1-1,-1 1,0 0,1 0,-1 0,1 0,-1 0,1 0,0-1,-1 1,1 0,0 0,0 0,0 0,-1 2,-3 35,4-32,-54 548,4-53,29-342,33-238,1-103,-6 64,8-83,57-495,-72 694,11-38,-10 39,-1 0,1 0,0 0,-1 1,1-1,0 0,0 1,0-1,-1 0,1 1,0-1,0 1,0 0,0-1,0 1,0 0,0-1,0 1,0 0,0 0,0 0,0 0,0 0,0 0,0 0,0 0,0 1,0-1,0 0,0 0,0 1,0-1,0 1,1 0,537 269,-295-135,186 113,-405-233,38 29,-58-41,0 1,-1 0,1 1,-1-1,0 1,0 0,-1 0,0 0,4 9,-2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45.8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0 327,'0'-4,"5"-6,4-1,7-3,8-3,4-4,7-1,9-2,6-6,4-1,0-1,0 2,-5 6,-6 2,-7 5,-13 6,-11 4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46.99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0 174,'2'0,"1"-1,-1 0,0 0,0 0,0 0,0-1,0 1,0-1,0 1,0-1,2-3,4-2,38-34,36-27,-75 63,1 0,0 0,0 1,0 0,1 0,-1 1,1 0,16-3,-20 6,1-1,-1 2,0-1,0 1,0-1,0 1,1 1,-2-1,1 1,9 4,48 30,-33-18,3 1,10 4,-1 1,-1 3,-1 1,37 36,-70-58,0 1,0-1,-1 1,0 0,-1 0,1 1,-1 0,-1-1,1 1,-1 1,-1-1,0 0,0 1,1 12,-3-10,0-1,-1 1,0 0,-1-1,0 1,0-1,-1 0,-1 0,0 0,-7 13,-4 2,0-2,-2 0,0-1,-2-1,0 0,-2-2,-42 33,-60 32,193-111,170-91,-161 80,-62 30,0 1,0 0,23-4,-16 6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49.19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278 46,'0'-2,"0"1,0-1,0 0,0 0,-1 1,1-1,0 0,-1 0,1 1,-1-1,0 0,0 1,1-1,-1 1,0-1,0 1,0-1,-1 1,1 0,0 0,0-1,-1 1,-1-1,0 1,0-1,0 1,0 0,-1 0,1 1,0-1,0 1,-1-1,1 1,0 0,-6 1,-2 0,0 1,0 1,0 0,1 0,-1 1,-17 10,17-8,2 1,-1 1,1 0,0 0,1 1,0 0,0 0,1 1,0-1,0 2,-7 16,12-22,-1 0,1-1,1 1,-1 0,1 1,-1-1,2 0,-1 0,0 0,1 1,0-1,0 0,1 0,-1 1,1-1,1 0,-1 0,0 0,1 0,0 0,1 0,-1-1,1 1,-1-1,1 1,1-1,-1 0,7 6,14 8,1 0,1-2,1-1,36 15,-23-11,49 32,-78-44,0 1,-1 0,0 1,0 0,-1 1,0 0,-1 0,13 20,-16-18,0-1,0 1,-1 1,-1-1,0 0,0 1,-2 0,1 0,-2-1,0 18,-3 4,0-1,-15 59,-10 7,-58 137,-63 87,147-319,-19 36,21-39,0 0,-1 0,0 1,1-1,-1 0,0 0,1 0,-1 0,0 0,0 0,0 0,0 0,0 0,0 0,0-1,0 1,0 0,0-1,-1 1,1-1,0 1,0-1,-3 1,4-2,-1 0,1 0,0 0,0 0,-1 0,1 0,0-1,0 1,0 0,0 0,0 0,1 0,-1 0,0 0,0 0,1 0,-1 0,0 0,1 0,-1 0,1 0,0 0,-1 0,2-1,16-26,-17 25,1 0,0 0,0 1,0-1,1 1,-1 0,1-1,-1 1,1 0,0 1,0-1,0 0,0 1,0-1,0 1,0 0,0 0,0 1,6-2,-5 2,0 1,1-1,-1 1,0 0,0 0,0 1,0-1,0 1,0-1,0 1,0 1,-1-1,5 4,10 9,-1 2,-1-1,-1 2,21 29,-26-32,22 31,-2 2,-2 1,-2 1,-3 1,-1 1,-3 1,13 64,50 392,-26-118,-54-382,4 22,1-1,16 43,-21-66,1-1,-1 0,1 0,1 0,-1 0,1-1,0 1,0-1,0 0,1 0,0-1,0 1,0-1,0 0,1 0,0-1,10 5,4-2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51.05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309 838,'35'-20,"36"-27,-17 10,507-370,-543 392,0 0,-1-1,-1-1,0-1,22-31,-35 45,-1 0,1 0,-1 0,0 0,0-1,0 1,-1-1,1 1,-1-1,0 0,0 1,-1-1,0 0,1 0,-2 1,1-1,0 0,-1 0,0 1,0-1,0 0,-1 1,0-1,0 1,0 0,0 0,0 0,-1 0,0 0,0 0,0 0,0 1,-1 0,-3-4,-1 2,0-1,-1 2,1-1,-1 1,1 0,-1 1,-1 0,1 1,0 0,-1 0,1 1,-1 0,-17 0,3 2,0 1,0 1,1 1,-32 9,8 3,1 2,0 2,2 2,0 2,2 1,1 3,1 1,1 2,2 2,-49 55,48-44,1 1,3 1,2 3,2 0,2 2,3 1,1 1,-27 94,43-118,2 0,0 1,2 0,1 1,1-1,2 0,4 32,-3-50,1-1,1 1,0-1,0 1,1-1,0 0,1 0,1-1,-1 1,2-1,-1 0,2-1,-1 0,1 0,0 0,1-1,0-1,0 1,1-1,17 9,-2-5,0-1,0 0,1-2,0-2,0 0,44 4,168-3,-166-7,330-16,-358 11,1-2,-2-2,0-2,0-2,-1-2,0-1,40-24,-72 35,0 0,-1-1,0 0,0-1,0 0,-1 0,0-1,0 0,-1-1,0 0,-1 0,0 0,0 0,4-12,-3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51.5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1 362,'0'-4,"4"-6,6-6,5-4,9-3,9-6,7 2,2-3,1-1,-1 1,-5 5,-3 3,-8 1,-5 4,-4 0,-3 3,-2 1,-4 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35.1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1133,'2'-5,"0"0,0 1,1-1,0 0,-1 1,2 0,-1 0,0 0,1 0,0 0,0 1,0 0,5-4,-7 6,147-109,-21 18,549-407,-184 161,-481 329,-8 6,0 0,-1 0,1 1,0-1,1 1,-1 0,0 0,5-1,-38 45,1-9,-2 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53.6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761 1186,'-52'1,"0"2,0 2,0 3,-99 29,117-26,0 1,0 3,2 0,0 2,0 2,2 0,0 2,-26 26,45-37,0 1,1 1,0 0,1 0,-9 17,15-25,1 0,-1 1,1-1,0 1,1 0,-1 0,1 0,0-1,0 1,1 0,-1 0,1 0,0 0,0 0,1 0,0 0,-1 0,2 0,2 8,-2-10,0 0,0-1,0 1,0-1,1 1,-1-1,1 0,0 0,-1 0,1 0,0-1,0 1,0-1,1 1,-1-1,0 0,0 0,1-1,-1 1,7-1,10 2,0-1,27-3,-27 0,-9 2,0 0,0-1,0-1,-1 0,1 0,-1-1,1 0,-1-1,0 0,0-1,-1 0,1 0,-1-1,0 0,-1-1,0 0,0-1,0 1,-1-1,0-1,9-14,3-7,-3-2,26-65,-26 57,28-52,-44 90,1 1,-1 0,1 0,-1 0,1-1,0 1,-1 0,1 0,0 0,0 0,0 0,0 1,0-1,0 0,0 0,0 0,0 1,0-1,0 1,1-1,-1 1,0-1,2 1,-1 0,0 1,0 0,-1 0,1 0,0 0,-1 0,1 0,-1 0,1 1,-1-1,0 1,2 1,12 13,1-5,1-1,-1 0,2-1,-1-1,1-1,33 10,-13-5,-9-1,11 4,45 10,-70-22,1-1,-1 0,1 0,0-2,-1 0,26-4,3-4,0-3,-1-1,0-2,-1-2,43-23,-12 0,124-89,-167 106,0-2,-2 0,0-2,39-49,-59 65,-1 0,0 0,-1 0,0-1,0 0,-1 0,-1 0,0-1,0 1,-1-1,-1 0,0 0,-1 0,0 0,0 0,-2-1,1 1,-4-16,-15-37,-2 2,-47-94,10 23,55 127,-24-62,-58-105,83 170,0 0,-1 0,1 0,-1 1,0-1,0 1,-1 0,1 0,-1 0,1 0,-5-2,7 5,0-1,0 1,1 0,-1 0,0-1,0 1,0 0,1 0,-1 0,0 0,0 0,0 0,0 0,1 1,-1-1,0 0,0 0,1 1,-1-1,0 0,0 1,1-1,-1 1,-1 0,1 1,-1 0,0 0,1 0,-1 0,1 1,0-1,0 1,0-1,0 1,0-1,0 4,-8 45,3 1,1-1,4 1,5 71,-3-96,0 3,1 1,2 0,1-1,1 0,17 49,-17-65,0 0,1 0,1-1,0 0,1 0,0-1,1 0,0-1,1 0,0-1,1 0,0-1,17 11,59 35,106 60,-190-113,-1-1,1 1,-1-1,1 0,0 0,-1 0,1 0,0-1,-1 1,1-1,0 0,0 0,0 0,-1-1,1 1,0-1,-1 0,1 0,0 0,-1-1,1 1,-1-1,0 0,1 0,-1 0,4-4,6-6,-1-1,-1 0,0 0,16-27,9-11,43-29,-67 66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54.2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0 372,'6'-1,"-1"-1,0 1,-1-1,1 0,0-1,0 1,-1-1,5-4,18-9,135-53,181-71,-42 25,-274 106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59:56.29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1218,'29'-2,"0"-2,0-1,-1-1,47-17,-25 8,273-81,413-184,-139-7,-59 27,-191 118,-169 72,-138 52,-21 9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00.1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297 9,'-9'1,"1"0,-1 1,0 0,1 1,0 0,-1 0,1 0,0 1,1 1,-1-1,1 1,-10 9,10-8,0-1,0 0,-1 0,0-1,1 0,-1 0,-1-1,1 0,0 0,-1-1,1 0,-11 1,15-3,1-1,-1 0,1 0,-1 0,1 0,0-1,0 0,-1 1,1-1,0 0,1 0,-1-1,0 1,0 0,1-1,0 0,-1 0,-1-3,3 5,0 0,0 0,1 0,-1 0,0 0,0-1,1 1,-1 0,1 0,-1-1,1 1,-1-1,1 1,0 0,0-1,-1 1,1-1,0 1,1 0,-1-1,0 1,0-1,0 1,1 0,-1-1,1 1,-1 0,1-1,0 1,-1 0,1 0,0-1,0 1,0 0,0 0,0 0,0 0,0 0,0 0,0 1,0-1,1 0,-1 0,0 1,3-2,14-2,0 1,-1 0,1 1,0 0,1 2,-1 0,20 4,14-2,-35-2,0 0,1 1,-1 1,0 1,0 0,-1 1,1 1,-1 1,0 0,0 1,-1 1,0 0,0 1,-1 1,0 0,0 1,-2 0,1 1,-1 1,-1 0,17 25,-17-18,0 1,-2-1,-1 2,0-1,-1 1,-2 0,0 0,-2 1,0-1,-1 1,-1 0,-3 26,-3 5,-2 0,-3 0,-31 102,33-136,0 0,-1 0,-1-1,-1-1,-23 31,34-49,0 0,-1 0,1 1,0-1,0 0,0 1,0-1,0 0,-1 0,1 1,0-1,0 0,-1 0,1 1,0-1,0 0,-1 0,1 0,0 0,0 1,-1-1,1 0,0 0,-1 0,1 0,0 0,-1 0,1 0,0 0,-1 0,1 0,0 0,-1 0,1 0,0 0,-1 0,1 0,0 0,0 0,-1 0,1-1,0 1,-1 0,-4-18,3-30,3 44,-2-59,4 0,3-1,21-99,-13 96,-12 49,1 0,1 0,1 1,0-1,1 1,1 0,0 1,2-1,10-14,-16 27,1 1,0-1,1 1,-1 0,0 0,1 1,0-1,-1 1,1 0,0 1,0-1,0 1,0 0,1 0,9-1,11 1,1 2,26 2,-6 1,-9-4,376 22,-356-17,-36-4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00.9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0 198,'46'-1,"1"-3,-1-2,-1-2,1-1,71-27,204-61,-242 67,-62 24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02.17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460 380,'-7'2,"1"0,-1 0,1 0,-1 0,1 1,0 0,-9 7,-13 4,11-6,-117 44,118-46,-1-2,1 0,-1-1,0 0,0-2,-22 0,35-1,1 0,-1 0,1-1,-1 1,1-1,-1 0,1 0,0 0,0 0,-1-1,1 1,0-1,0 0,1 0,-1 0,0 0,0-1,1 1,0-1,-4-3,4 1,0 1,0 0,1-1,-1 1,1-1,0 0,0 1,0-1,1 0,0 0,0 1,0-1,1-6,2-5,1 0,0 0,1 0,1 0,0 1,1 0,14-23,-6 15,1 1,1 1,1 0,1 2,0 0,2 1,0 1,0 1,39-22,-50 33,1-1,0 2,0-1,1 2,-1-1,1 2,0-1,0 1,0 1,0 0,0 1,0 1,0-1,0 2,0 0,-1 0,1 1,0 0,-1 1,0 1,0 0,0 0,19 14,2 5,-2 2,-1 1,-2 1,0 2,-2 0,-1 2,32 57,-45-70,-2 1,0-1,-1 2,-1-1,-1 1,-1 1,0-1,0 22,-4-29,0-1,-2 0,1 1,-2-1,0 0,0 0,-1 0,-1 0,0 0,-1-1,0 1,-1-1,0-1,-10 14,-31 33,-2-3,-75 65,39-39,67-63,-2 0,0-1,-1-1,-35 21,55-36,0 0,0-1,0 1,0 0,0-1,-1 1,1-1,0 0,0 1,-1-1,1 0,0 1,-1-1,1 0,0 0,-1 0,1 0,0-1,-1 1,1 0,0 0,0-1,-1 1,1-1,0 1,0-1,0 0,-2 0,2-1,0 0,-1 0,1 0,0 0,0 0,0 0,1 0,-1-1,0 1,1 0,0 0,-1-1,1 1,0-4,0-3,1 0,0-1,0 1,1 1,0-1,0 0,7-13,-1 8,1 0,1 1,0 1,1 0,0 0,0 1,2 0,-1 1,21-12,-12 9,0 2,1 0,1 2,-1 0,40-9,22 3,0 3,1 4,136 5,-173-1,-27-2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03.20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257 1,'-2'0,"0"1,-1 0,1 0,0 0,0 0,0 0,0 0,0 0,0 1,0-1,0 1,1-1,-1 1,0 0,-1 2,-26 35,24-31,-31 48,3 2,2 1,-24 66,26-34,28-83,-1-1,1 1,0-1,0 1,1-1,0 1,1-1,-1 1,1 0,3 9,-4-17,0 1,1 0,-1 0,0 0,1 0,-1-1,1 1,-1 0,1-1,-1 1,1 0,-1-1,1 1,0 0,-1-1,1 1,0-1,-1 1,1-1,0 1,0-1,0 0,-1 1,1-1,0 0,0 0,1 1,0-2,0 1,0 0,0-1,0 1,0-1,-1 0,1 0,0 1,-1-1,1 0,0 0,1-2,3-2,-1 1,0-1,0 0,-1-1,0 1,5-8,5-19,-1-1,-1 0,-2-1,-2 0,7-53,-6 38,-8 45,0-7,1 0,1 1,0 0,8-18,-11 26,1 1,-1 0,1 0,0 0,-1-1,1 1,0 0,0 0,0 0,0 0,0 0,0 0,0 1,0-1,0 0,0 1,1-1,-1 0,0 1,0-1,1 1,-1 0,0-1,1 1,-1 0,0 0,1 0,-1 0,1 0,-1 0,0 0,1 1,-1-1,0 0,0 1,1-1,-1 1,0-1,0 1,1 0,-1-1,0 1,0 0,0 0,0 0,1 1,287 220,-269-205,-4-2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05.37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228 475,'-11'-14,"-1"-1,2 0,-16-30,-3-4,-23-36,-26-38,77 122,0 0,0 1,1-1,-1 0,0 0,1 0,-1 1,1-1,-1 0,1 0,-1 0,1 0,0 0,-1 0,1 0,0 0,0 0,0 0,0 0,0 0,0-3,22-10,-19 12,52-32,-39 23,-1 2,32-16,-41 23,0 0,1 0,-1 1,0 0,1 0,-1 0,1 0,-1 1,1 0,-1 1,0 0,9 1,9 5,-1 1,1 2,-1 0,-1 1,1 1,-2 1,0 1,27 24,-13-7,-1 1,-1 2,44 61,-60-71,0 2,-1 0,-2 0,-1 2,-1-1,15 53,-22-57,-1 0,0 0,-2 1,-1-1,0 1,-2-1,-1 1,-1-1,-7 30,9-48,-1 1,1 0,0 0,1 0,-1 0,1 0,0-1,1 1,0 0,1 8,-1-12,0 1,0-1,1 0,-1 0,0 1,1-1,0 0,-1 0,1 0,0 0,0-1,0 1,0 0,1-1,-1 0,0 1,1-1,-1 0,0 0,1 0,0-1,-1 1,1 0,-1-1,5 0,18 2,1-2,-1-1,1-1,-1-1,35-9,10 0,-65 11,0 0,0-1,0 1,-1-1,1 0,0 0,-1-1,1 1,-1-1,0 0,0 0,0 0,0-1,5-6,-9 10,1-1,0 1,0-1,0 1,0 0,0-1,0 1,0 0,0 0,0 0,0-1,0 1,0 0,0 0,0 1,0-1,0 0,0 0,0 0,0 1,0-1,0 0,0 1,0-1,0 1,0-1,0 1,0 0,0-1,-1 1,1 0,0 0,-1-1,1 1,0 0,-1 0,2 2,26 39,-25-37,308 587,-170-308,-99-204,7 11,-4 3,51 150,-94-238,-1 0,0 1,-1-1,1 0,-1 0,0 0,-1 0,1 0,-1 0,0 0,-1 0,0 0,0 0,0 0,0 0,-1-1,0 0,0 1,-1-1,-5 7,-9 8,-1-1,0 0,-35 24,2 0,-5 13,38-36,-1-1,0 0,-2-2,-39 26,48-37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06.1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1,'2'13,"0"0,1 0,0-1,1 1,0-1,1 0,1 0,0 0,0-1,10 13,-3-2,203 345,342 624,-441-731,-104-235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07.2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682 74,'-110'-2,"38"-1,-120 13,178-8,1 1,0 1,1 0,-1 1,1 1,-1-1,2 2,-1 0,1 0,0 1,0 0,1 1,1 1,-1-1,1 1,1 1,-8 11,2 0,1 0,0 1,2 0,1 0,1 2,1-1,1 1,-4 26,10-45,0 0,0 1,1-1,0 0,0 1,0-1,1 0,-1 0,2 1,-1-1,5 12,-4-14,1 0,-1-1,1 1,0 0,0-1,0 0,1 0,-1 0,1 0,0 0,0-1,0 1,0-1,0 0,0 0,0-1,5 2,26 7,1-1,-1-2,1-2,43 2,149-8,-121-2,-92 3,-8 1,0-1,0 0,0-1,0 0,0 0,8-3,-13 4,0-1,0 0,-1 0,1 0,0-1,0 1,-1 0,1-1,-1 1,1-1,-1 0,0 1,0-1,1 0,-1 0,0 1,-1-1,1 0,0 0,0 0,-1 0,1 0,-1-1,0 1,0-2,3-41,-6-85,-1 31,2 80,0 1,-1-1,-1 1,-1 0,0 0,-12-24,9 21,0 0,2 0,0 0,-2-23,6 22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36.0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1096,'2'-3,"-1"0,1 0,0 0,0 0,0 0,0 0,1 1,-1-1,1 1,0 0,-1-1,1 1,0 1,6-4,-3 0,91-54,200-90,-166 89,15-10,530-269,-636 318,-1-1,-1-3,-1 0,-1-3,45-43,67-70,-101 101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08.6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1315 364,'0'63,"-3"1,-4-1,-1-1,-4 1,-2-1,-3-1,-32 76,35-105,-2-1,-1-1,-2 0,0-1,-2-2,-32 34,34-43,-1 0,0-1,-1-2,-1 0,-1-1,0-1,-1-1,0-1,-28 9,38-16,0 0,0-1,0 0,-1-1,1 0,-1-1,1-1,-24-2,29 0,0 0,0 0,1-1,-1 0,1 0,-1-1,1 0,0-1,0 0,1 0,0-1,0 1,0-2,-10-10,-22-32,1-1,3-2,2-2,3-1,1-1,4-1,2-2,-20-77,42 132,-2-7,0 0,1-1,0 1,0-23,2 31,0 1,0-1,1 1,-1-1,1 1,-1-1,1 1,0-1,0 1,0 0,0 0,1-1,-1 1,0 0,1 0,0 0,-1 0,1 1,0-1,0 0,0 1,0-1,0 1,1 0,-1 0,0 0,1 0,3-1,11-2,1 0,0 2,0 0,1 1,-1 1,0 1,0 0,0 1,31 8,17 8,78 33,-98-33,854 342,-890-356,41 18,-9-3,1-2,63 16,-91-30,-1-1,1 0,0 0,0-2,0 0,0 0,0-2,0 0,0 0,-1-2,23-7,-14 2,0-2,41-24,-56 29,0 1,0-1,0 0,-1-1,0 0,0 0,-1 0,0-1,0 0,7-13,-12 17,0 0,0 0,0 0,-1 0,1 0,-1 0,0 0,0 0,0 0,-1 0,1 0,-1 1,0-1,0 0,-1 0,1 0,-1 1,1-1,-1 1,0-1,-1 1,1 0,-4-4,-5-7,-1 1,-1 1,-27-22,-38-23,-4 4,-126-63,-188-63,394 178,-583-221,429 175,-297-51,293 83,112 15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31.10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0 500,'0'-2,"1"0,-1 0,0 0,1 0,-1 0,1 0,0 1,0-1,0 0,0 0,0 0,0 1,0-1,0 0,1 1,-1-1,0 1,1 0,0-1,-1 1,1 0,2-1,49-20,-40 17,229-62,-58 18,-77 17,779-202,-798 215,-52 10,0 1,1 2,-1 2,58-1,-93 5,0 0,0 0,0 0,0 0,0 0,0 0,0 0,0 0,0 0,0 1,0-1,-1 0,1 1,0-1,0 0,0 1,0 0,0-1,-1 1,1-1,0 1,0 0,-1-1,1 1,0 0,-1 0,1 0,0 1,-1 0,0-1,-1 1,1-1,0 0,-1 1,1-1,-1 1,0-1,1 0,-1 1,0-1,0 0,0 0,0 1,0-1,-2 1,-52 42,53-43,-45 31,-1-1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31.57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1 427,'33'-30,"2"1,1 2,1 1,2 2,0 1,2 2,0 3,48-16,-12 9,2 5,115-16,166-1,-194 23,-87 10,-46 3,-1-1,48-10,-75 10,0 1,0-1,0 0,-1-1,1 1,-1-1,1 0,-1 0,5-5,7-6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33.54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2259,'1'-6,"1"0,1 0,-1 1,1-1,0 1,0 0,1 0,0 0,-1 0,2 0,-1 1,0 0,6-4,8-11,104-125,-6-6,-7-4,-7-5,-6-5,89-213,-130 246,-5-3,-6-1,-7-2,35-240,-72 307,0 68,0-1,-1 1,1 0,-1 0,1 0,-1 0,0 0,0 0,0 0,0 0,0 0,-2-2,2 4,1-1,-1 1,0-1,0 1,1 0,-1-1,0 1,0 0,0 0,1 0,-1 0,0 0,0 0,0 0,0 0,1 0,-1 0,0 0,0 0,0 0,1 1,-1-1,0 0,0 1,0-1,1 1,-1-1,0 0,1 1,-1 0,0-1,0 2,-6 4,1 1,-1 0,1 0,1 0,0 1,0 0,0 0,1 1,0-1,0 1,-2 9,-5 22,-9 47,4 23,4 0,5 1,5 0,5 0,33 216,2-133,8-1,103 272,-22-163,-100-249,2-2,2-1,53 65,-74-102,1-1,1-1,0 0,0 0,1-1,0-1,16 9,-26-16,1 0,-1 0,1-1,0 0,-1 1,1-1,0-1,0 1,-1 0,1-1,0 0,0 0,0 0,0 0,0-1,-1 1,1-1,0 0,0 0,-1-1,1 1,-1-1,1 0,-1 1,1-1,-1-1,0 1,0-1,0 1,0-1,-1 0,1 0,-1 0,3-4,12-24,0 0,-3-1,0-1,-2 0,11-54,-8 34,129-494,-120 427,-5-2,5-194,-25 288,9 61,35 105,118 253,-146-362,32 46,-43-69,1 0,-1 0,1 0,0-1,1 0,-1 0,1 0,0-1,0 0,1 0,-1 0,1-1,11 4,-15-7,-1 1,0-1,0 0,1 0,-1-1,0 1,1 0,-1-1,0 1,0-1,0 0,1 0,-1 0,0 0,0 0,0 0,-1-1,1 1,0 0,0-1,-1 0,1 1,-1-1,1 0,-1 0,0 0,0 0,0 0,0 0,2-4,2-8,0 0,0 0,4-23,-7 27,76-418,-78 424,0-1,1 1,0-1,0 1,0 0,1-1,-1 1,1 0,0 0,0 0,0 0,5-6,-5 9,0-1,0 1,0 0,0 0,0 0,0 0,0 0,1 0,-1 1,0-1,0 1,1-1,-1 1,0 0,1 0,-1 0,0 0,1 1,-1-1,0 1,1-1,-1 1,0 0,0-1,3 3,39 16,-1 2,0 2,50 37,46 26,-119-75,-1-2,1 0,1-1,32 9,-49-16,0 0,1 0,-1-1,1 1,-1-1,1 0,-1 0,1-1,-1 1,0-1,1 0,-1 0,0 0,1-1,-1 1,0-1,0 0,0-1,0 1,-1 0,1-1,-1 0,1 0,-1 0,0 0,0-1,-1 1,6-8,4-16,-1 0,-1 0,-2-1,0 0,4-40,2 2,1-5,-7 27,2 0,2 0,32-76,-43 119,-1-1,1 0,0 0,0 1,0-1,0 1,1-1,-1 1,0-1,1 1,-1 0,1-1,-1 1,1 0,0 0,-1 0,1 0,0 1,0-1,-1 0,1 1,0-1,0 1,0 0,0-1,3 1,-1 1,0 0,0 0,0 0,0 0,0 1,0-1,0 1,0 0,-1 0,7 5,11 9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33.92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34 7,'-4'0,"-2"-5,0 4,-2 6,-1 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34.52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1 175,'0'-175,"109"791,-58-365,-32-169,-11-58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35.03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0 454,'1'-4,"0"-1,0 1,0-1,1 1,-1-1,1 1,0 0,1 0,-1 0,1 0,-1 0,1 1,0-1,7-5,54-43,19-4,4 4,1 4,2 4,2 4,120-36,-169 65,-11 4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35.97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1 930,'18'-1,"1"-1,-1 0,0-2,0 0,26-9,87-42,-68 27,523-237,-432 182,174-82,-328 165,1 0,-1 0,0 0,0 0,1 0,-1 0,0 0,0 0,0-1,1 1,-1 0,0 0,0 0,0 0,1 0,-1-1,0 1,0 0,0 0,0 0,0 0,1-1,-1 1,0 0,0 0,0-1,0 1,0 0,0 0,0 0,0-1,0 1,0 0,0 0,0-1,0 1,0 0,0 0,0-1,0 1,0 0,0 0,0 0,0-1,0 1,0 0,-1 0,1 0,0-1,0 1,0 0,0 0,-1 0,1 0,0-1,0 1,0 0,0 0,-1 0,1 0,0 0,-27-13,-56-13,57 18,-21-7,1-1,1-3,0-2,2-1,0-3,-42-32,82 56,1-1,0 1,0-1,0 1,1-1,-1 0,0 0,1 0,-1 0,1 0,-1-1,1 1,0 0,0-1,-1-3,2 5,0-1,0 1,0 0,1 0,-1 0,0 0,0 0,1 0,-1 0,1 0,-1 0,1 0,-1 1,1-1,0 0,0 0,-1 0,1 1,0-1,0 0,0 1,-1-1,1 0,0 1,2-1,5-3,1 1,0 1,0-1,0 1,0 1,1 0,9 0,26 0,1 3,90 15,90 32,-224-48,4 0,209 61,-193-54,0 2,-1 0,0 1,0 0,-1 2,-1 1,24 21,-37-28,0 1,0-1,-1 1,-1 0,1 0,-1 0,-1 1,1-1,-1 1,-1 0,0 0,0 0,-1 0,0 0,0 1,-1-1,0 0,-1 0,-3 17,-3 9,-1 0,-2-1,-24 57,8-30,-47 84,50-109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36.91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707 131,'-1'53,"-3"0,-2 0,-3 0,-1-1,-25 71,11-57,-3-2,-3 0,-60 94,72-129,-35 41,47-63,0 0,-1-1,1 1,-1-2,-1 1,1-1,-1 0,0 0,0-1,0 0,-10 3,13-6,0-1,0 0,1 0,-1 0,0-1,1 1,-1-1,0 0,1-1,-1 1,1-1,0 0,-1 0,1 0,0-1,0 1,0-1,1 0,-1 0,1 0,-1-1,-3-5,-8-7,2-1,0-1,-15-28,-56-116,75 142,1-1,0-1,2 1,1-1,0 0,-1-24,6 43,0 1,0 0,0 0,0-1,0 1,0 0,1 0,-1 0,1 0,0-1,-1 1,1 0,0 0,0 0,0 0,1 1,-1-1,0 0,1 0,-1 1,1-1,2-1,-1 1,1 0,0 0,0 1,-1-1,1 1,0 0,0 0,0 0,0 1,0 0,6-1,9 2,-1 1,1 1,-1 0,23 7,294 116,-166-56,-90-40,2-4,143 28,-222-54,0 1,0 0,1-1,-1 0,0 1,0-1,0 0,0 0,0-1,1 1,-1 0,0-1,0 1,0-1,0 1,0-1,0 0,0 0,0 0,0 0,-1 0,1-1,0 1,-1 0,1-1,-1 1,1-1,-1 0,0 1,1-1,-1 0,0 0,0 0,-1 0,2-3,0-6,0 1,-1-1,-1 0,0 1,0-1,-3-11,1-4,-2-24,-2 0,-3 1,-1 0,-27-75,7 46,-78-143,106 218,1-1,-2 0,1-1,0 1,-1 1,0-1,0 0,0 1,0-1,-1 1,1 0,-8-5,-3 2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38.03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12,'0'-5,"4"0,2 3,0 8,-2 6,4 10,-1 6,4 6,3 10,1 3,0 1,4-3,-3-1,1-8,1-1,-1-3,-5-6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38.35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562 2536,'8'0,"-6"0,0 0,0 0,-1 0,1 0,0 0,0 0,0 0,-1-1,1 1,0-1,0 1,-1-1,3-1,-3 0,1 1,-1-1,0 0,0 0,0 0,0 0,0 0,-1 0,1 0,-1-1,1 1,-1 0,0 0,0-4,5-84,-4 0,-18-156,12 192,-27-211,-12 2,-11 3,-11 1,-12 4,-114-253,172 459,12 28,0 0,-2 1,0 0,-1 0,-22-29,33 49,-1-1,1 1,0 0,0-1,-1 1,1-1,0 1,0 0,-1 0,1-1,0 1,-1 0,1-1,0 1,-1 0,1 0,-1 0,1-1,0 1,-1 0,1 0,-1 0,1 0,0 0,-1 0,1 0,-1 0,1 0,-1 0,1 0,0 0,-1 0,1 0,-1 0,1 1,-1-1,0 0,-6 19,4 28,10 39,4-1,40 152,-44-207,201 672,47-10,-247-672,0-1,1 1,1-1,0-1,25 32,-32-45,1-1,0 0,0 0,1 0,-1-1,1 1,-1-1,1 0,0-1,0 1,1-1,-1 0,0 0,1 0,-1-1,1 0,0 0,-1-1,1 1,0-1,-1 0,1-1,0 1,-1-1,1 0,8-3,14-7,0 0,-1-2,0-1,-1-1,30-23,112-102,-87 57,-47 47,44-38,-54 56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38.52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0 475,'7'0,"-1"-1,0 0,0-1,0 1,11-5,12-3,218-51,986-241,-918 218,-282 73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39.20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34 204,'1'-6,"0"0,0 0,0 0,1 0,0 0,0 0,1 0,0 1,0-1,0 1,1 0,-1 0,1 0,0 0,1 1,-1-1,1 1,0 0,0 1,0-1,8-3,8-5,1 1,0 1,1 0,25-5,-19 6,1 3,0 0,0 2,1 1,-1 1,1 2,-1 1,1 1,45 10,-54-7,-1 0,1 2,-1 1,0 1,-1 0,0 2,-1 0,0 1,0 1,-1 1,-1 0,-1 1,24 28,-35-36,1 1,-1 0,0 1,-1-1,0 1,0 0,-1 0,0 0,-1 0,0 1,0-1,-1 1,0-1,-1 1,0-1,-1 1,0 0,0-1,-1 1,0-1,0 0,-5 9,-8 19,-1-1,-2-1,-44 66,52-87,-89 129,-166 185,-154 97,400-406,19-19,0 0,1 0,-1 0,0 0,0 0,0 0,0 0,0 0,0 0,0 0,0 0,0 0,0 0,1 0,-1 0,0 0,0 0,0 0,0 0,0 0,0 0,0 0,0 0,0 0,1 0,-1 0,0 0,0 0,0 0,0 0,0 0,0 0,0 1,0-1,0 0,0 0,0 0,0 0,0 0,1 0,-1 0,0 0,0 0,0 0,0 0,0 1,0-1,0 0,0 0,0 0,37-22,-29 17,51-30,2 2,2 3,85-28,208-37,-137 55,-189 32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39.64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1,'0'4,"0"6,0 10,5 10,4 8,11 7,5 8,8 3,2 6,3-4,1 2,-4-6,-6-8,-5-7,-6-6,-6-4,-6-4,-3-5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40.40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0 446,'8'-6,"-1"0,1 1,0 0,1 0,12-5,12-7,181-99,383-149,-570 255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43.30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108 166,'-58'856,"38"-658,7-97,-3 49,35-204,-11-3,-2-1,-3 0,-5-79,0 39,-1-97,2-132,5 226,20-121,-21 206,0 1,0 0,2 0,0 0,0 1,10-17,-14 29,0-1,1 0,0 0,0 1,0-1,0 1,0 0,0 0,0-1,1 1,-1 1,1-1,0 0,-1 1,1-1,0 1,0 0,0 0,0 0,0 0,0 0,0 1,0-1,0 1,1 0,-1 0,0 0,0 0,0 1,0-1,0 1,0 0,0 0,0 0,0 0,0 1,4 2,17 10,-1 0,-1 2,40 36,54 67,-114-117,335 395,-156-177,-28-29,-130-167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43.76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1 289,'0'-4,"8"-2,8-4,9-4,9-4,7-8,6 1,7 0,3 0,-4 0,-2 0,-1 0,-1 0,-4 4,-11 6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44.92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0 580,'1'-6,"0"0,0 0,0 0,1 0,0 0,0 0,0 1,1-1,0 1,5-9,43-51,-39 50,48-52,3 2,3 3,105-76,-166 134,24-17,39-22,-61 39,0 0,1 1,-1 0,0 0,1 0,0 1,0 0,0 1,0 0,0 0,14 1,-19 0,-1 1,1-1,-1 1,0 0,1 0,-1 0,0 0,0 0,0 1,1-1,-1 1,-1-1,1 1,0 0,0 0,-1-1,1 1,-1 1,1-1,-1 0,0 0,0 0,0 1,0-1,0 0,0 1,0 3,1 7,0 0,-1 0,-1 27,0-22,-1 46,-4 1,-2-1,-3 0,-2-1,-4 0,-2-1,-3-1,-2-1,-36 64,-19-5,37-60,41-58,-1-1,1 1,-1-1,1 1,-1-1,1 1,-1 0,1-1,0 1,-1 0,1-1,0 1,-1 0,1 0,0-1,0 1,0 0,0 0,0-1,0 1,0 0,0 0,0-1,0 1,0 0,1 1,17-4,41-27,-47 22,360-168,-87 41,-279 131,-1 0,1 0,0 0,-1-1,0 0,8-8,-8 7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46.57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807 0,'-215'345,"124"-208,2-1,-147 172,234-306,-1 3,-1-1,1-1,-1 1,0 0,0-1,-7 5,10-8,1 0,-1 0,1 0,0 1,-1-1,1 0,-1 0,1 0,-1 0,1 0,-1 0,1 0,-1 0,1 0,-1 0,1 0,0-1,-1 1,1 0,-1 0,1 0,-1 0,1-1,0 1,-1 0,1-1,0 1,-1-1,-8-22,-10-136,-8-48,3 85,8 51,3-1,3-1,0-79,10 150,0 1,0-1,0 0,0 0,1 0,-1 0,0 0,1 1,-1-1,1 0,0 0,-1 1,1-1,0 0,0 1,0-1,0 1,1-1,1-1,-2 2,1 0,-1 1,1-1,-1 1,1-1,-1 1,1 0,-1 0,1-1,-1 1,1 0,-1 0,1 1,0-1,-1 0,1 0,-1 1,3 0,8 4,-1 1,0 0,0 0,16 14,-14-11,493 353,-498-356,1 1,-1 0,-1 0,0 0,10 13,-14-16,-1 1,1 0,-1 0,0 0,-1 0,1 0,-1 0,0 1,0-1,0 0,-1 1,0 5,0 12,-1-2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48.40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410 1,'-4'0,"1"0,-1 1,0 0,1 0,-1 0,1 1,0-1,-1 1,1 0,0 0,0 0,0 0,0 0,0 1,0-1,1 1,-1 0,1 0,-4 5,-4 9,-1 0,-11 28,15-29,-41 94,5 1,5 3,-38 189,42-100,-12 260,40-377,4 1,4 0,3 0,26 128,-29-203,2 1,0-2,0 1,11 20,0-8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48.99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0 162,'4'0,"6"0,6-5,4 0,3-1,6-3,7-4,1-4,-1 0,2 4,-2 0,3-3,-3 2,-1 3,-4-1,-6 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38.8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39,'0'-4,"0"-6,4-2,6 3,10 5,10 5,3 6,6 6,0 5,2 4,-1 2,-4-2,-4-6,-6-1,-5-3,-5 1,-5 3,-5-3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49.47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0,'1'73,"3"0,3-1,4 0,30 111,46 156,-78-307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50.27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0 228,'1'1,"-1"0,1 0,0 0,-1 0,1 0,0 0,0 0,-1 0,1-1,0 1,0 0,0 0,0-1,0 1,0-1,0 1,0-1,0 1,1-1,-1 0,0 1,0-1,0 0,0 0,0 0,1 0,-1 0,0 0,0 0,2-1,41-2,21-11,-1-2,110-45,49-14,-123 47,61-13,-136 36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51.00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0 204,'2'-3,"-1"0,1 0,-1 0,1 0,0 1,0-1,0 1,1-1,-1 1,0 0,1 0,-1 0,1 0,6-3,-1-1,23-15,0 1,1 2,0 1,2 2,0 1,0 1,1 2,1 2,65-9,-97 17,0 1,-1-1,1 1,0 0,-1 0,1 0,0 1,-1-1,1 1,0 0,-1 0,1 0,-1 1,0-1,1 1,-1 0,0 0,0 0,5 4,-6-3,0 1,0-1,-1 0,1 1,0-1,-1 1,0 0,0 0,0-1,-1 1,1 0,-1 0,0 0,0 0,0-1,0 1,-1 0,0 0,-1 4,-1 6,-2-1,0 0,0 0,-1 0,0-1,-1 0,-1 0,-11 14,-82 87,70-81,-222 245,244-268,5-5,0 0,0 0,0 0,0 1,1-1,-1 1,1 0,0 0,1 0,-1 0,1 1,0-1,-2 10,4-14,0-1,1 1,-1 0,0-1,1 1,-1 0,0-1,1 1,-1-1,1 1,-1-1,1 1,-1-1,1 1,-1-1,1 1,-1-1,1 0,0 1,-1-1,1 0,0 0,-1 1,1-1,0 0,-1 0,1 0,0 0,-1 0,1 0,0 0,0 0,-1 0,1 0,0 0,-1 0,1-1,0 1,-1 0,2-1,34-10,-31 9,841-282,-819 275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51.97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307 0,'-9'0,"-1"1,0-1,1 1,-1 1,0 0,1 0,0 1,0 0,-1 1,2 0,-1 1,0-1,1 1,0 1,0 0,1 0,0 0,0 1,-11 14,4-5,1-1,1 2,1 0,1 0,0 1,1 1,1-1,0 1,2 1,0-1,1 1,1 0,1 0,1 1,1 37,1-55,0 0,1 0,-1 0,1 0,0 0,-1 0,1 0,1-1,-1 1,0 0,1 0,3 4,-4-6,0 0,0 0,0 0,1 0,-1 0,0 0,1-1,-1 1,0 0,1-1,-1 1,1-1,-1 1,1-1,-1 0,1 0,0 1,2-2,0 1,0-1,0 0,-1 0,1-1,0 1,0-1,-1 0,1 0,-1 0,1 0,-1 0,0-1,0 0,0 1,0-1,-1 0,4-6,4-8,-1-1,0-1,-2 1,0-1,-1 0,-1-1,-1 0,1-19,1 6,15-49,-21 81,0-1,1 1,-1 0,0 0,1 0,-1 0,1 0,-1 0,1 0,-1 0,1 0,0 0,0 0,0 0,-1 0,1 0,0 0,0 1,0-1,0 0,0 1,0-1,0 1,1-1,-1 1,0 0,0-1,0 1,0 0,2 0,0 0,-1 1,1 0,-1 0,1 0,-1 0,0 0,1 0,-1 1,0-1,0 1,0 0,0-1,2 3,6 8,0-1,0 2,13 22,-11-12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52.89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1,'2'4,"0"1,0-1,0 1,1-1,-1 0,1 0,0 0,0-1,1 1,-1-1,7 6,1 1,168 163,5 5,-144-135,-2 2,45 69,-31-31,-4 3,44 109,-73-147,-2 2,-2 0,-2 1,-2 1,6 95,-16-140,-1 0,0 0,0 0,-1 1,0-1,0 0,-1 0,0 0,0-1,-1 1,0 0,-4 7,-4 2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01.97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0 721,'1'-3,"-1"1,1-1,0 0,0 0,0 1,0-1,0 0,0 1,1-1,-1 1,1 0,0-1,3-2,32-31,-20 20,56-50,2 3,151-96,185-73,-364 207,103-49,-124 66,-8 6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02.47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1 384,'4'-1,"1"0,-1 0,1 0,-1-1,0 1,1-1,-1 0,0 0,4-3,15-7,71-20,2 4,100-16,-111 26,188-35,115-27,-263 47,130-29,-234 58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05.66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128 903,'0'-6,"1"-1,1 1,-1-1,1 1,0 0,5-9,7-25,-5-12,-2-1,-3 0,-1 0,-6-59,-34-214,26 251,-2 21,13 52,0 1,-1-1,1 0,-1 1,1-1,-1 1,0 0,0-1,0 1,1-1,-1 1,0 0,-1 0,1 0,0 0,0-1,0 1,-1 1,1-1,0 0,-1 0,1 0,-1 1,1-1,-1 1,1-1,-1 1,0 0,-2-1,2 2,1-1,0 1,0-1,0 1,-1 0,1 0,0-1,0 1,0 0,0 0,0 0,0 0,1 0,-1 0,0 1,0-1,1 0,-1 0,1 0,-1 3,-9 31,7-25,-15 85,4 0,5 0,3 2,11 148,26 48,-22-243,2-1,2 0,35 82,-43-119,1 0,0-1,1 0,0 0,1-1,0 0,1-1,0 1,0-2,1 1,0-1,1-1,0 0,0 0,20 8,-21-12,-1 0,0 0,1-1,-1 0,1-1,0 0,0-1,-1 0,1 0,0-1,-1-1,1 1,-1-1,1-1,-1 0,0 0,0-1,0 0,0-1,-1 0,11-7,64-56,-2-2,73-86,-149 152,17-20,2 1,39-30,-53 47,-1 0,1 0,0 1,0 0,1 1,-1 0,1 1,0 0,0 1,0 0,14 0,29-4,1-3,-2-1,79-27,-52 14,256-89,-43 12,237-41,-199 56,-319 81,-13 3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05.99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06.47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29 40,'-10'-32,"3"24,1 23,1 308,7-189,12 328,-1-97,-12-330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39.13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06.96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0 728,'2'-4,"0"0,1 1,-1-1,1 1,0 0,0 0,0 0,0 0,1 0,6-3,-4 0,47-31,2 1,1 3,88-38,-41 21,659-338,-654 335,-72 39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07.92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1 681,'18'-2,"-1"0,0-2,0 0,0-1,0 0,0-2,24-13,18-5,877-367,-910 380,-10 5,-1 0,0-1,20-14,-35 22,1 0,-1 0,0 0,0 0,0 0,0 0,0 0,0 0,0 0,1 0,-1-1,0 1,0 0,0 0,0 0,0 0,0 0,0 0,0-1,0 1,0 0,0 0,0 0,1 0,-1 0,0 0,0-1,0 1,0 0,0 0,0 0,0 0,-1 0,1-1,0 1,0 0,0 0,0 0,0 0,0 0,0-1,0 1,0 0,0 0,0 0,0 0,0 0,-1 0,1 0,0 0,0-1,0 1,0 0,0 0,0 0,-1 0,1 0,0 0,0 0,0 0,-16-4,-26 2,36 2,-95-8,0-4,-188-49,280 58,3 2,0 0,1 0,-1 0,1-1,-1 0,1 0,0-1,-1 0,1 0,1 0,-1 0,0-1,-4-4,9 7,0 1,0-1,0 0,0 1,0-1,0 0,0 1,0-1,0 0,0 1,1-1,-1 0,0 1,1-1,-1 1,0-1,1 0,-1 1,0-1,1 1,-1-1,1 1,-1 0,1-1,-1 1,1-1,0 1,-1 0,1-1,-1 1,1 0,0 0,-1 0,1-1,0 1,-1 0,1 0,0 0,-1 0,1 0,0 0,0 1,35-7,-36 6,50-2,0 1,0 3,0 2,0 2,-1 2,0 2,0 3,-1 2,-1 1,74 38,-102-44,-1 0,-1 1,0 1,-1 1,19 18,-29-26,-1 1,1 0,-2 0,1 1,-1 0,0 0,0 0,-1 0,0 0,0 1,-1-1,0 1,0 0,-1-1,0 1,0 13,-2-2,0 0,-2 0,-1-1,0 1,-14 35,-46 80,26-59,29-53,6-5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08.94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1314 264,'-1'18,"-1"-1,-1 0,0 0,-1 0,-1 0,0-1,-1 1,-1-1,-12 20,-13 17,-48 62,60-88,-38 52,-3-4,-4-1,-2-4,-148 117,194-171,-1-1,-1-2,0 0,0-1,-2-2,1 0,-1-2,-43 9,57-15,0 0,-1-1,1-1,0 0,-1 0,1-1,0-1,-1 0,1 0,0-1,0-1,1 0,-1 0,1-1,0 0,0-1,0 0,1-1,0 0,0 0,1-1,-10-10,2-3,0-1,2-1,0 0,2-1,0 0,2-1,0 0,-11-52,10 21,2-1,2-1,2-63,4 116,1 0,0 1,0-1,1 0,-1 0,1 0,0 1,0-1,1 0,-1 1,1-1,0 1,4-6,-3 7,0 0,0 1,0 0,0 0,0 0,1 0,-1 0,1 1,-1-1,1 1,0 0,-1 0,1 0,0 1,0-1,0 1,6 0,36 0,0 3,-1 1,0 2,0 2,48 15,215 83,-292-100,514 240,-524-242,51 24,1-3,61 19,-84-34,0-1,0-2,1-2,70 3,-102-8,1 0,0-1,-1 1,1-1,0 0,-1 0,1 0,-1-1,1 0,-1 0,0 0,0 0,0 0,0-1,0 0,0 0,3-4,-2 2,-1-1,0 0,0 0,-1 0,0 0,0 0,0 0,-1-1,0 0,2-11,-1-1,-1 0,-1 0,-1 0,-1 0,-1 0,0 1,-9-35,2 27,0 1,-2 0,-1 0,-1 1,-24-34,-92-107,97 126,-23-29,-3 2,-2 3,-71-56,124 113,0 1,0 0,-1 0,0 1,1-1,-2 2,1-1,0 1,0 1,-10-2,-3 2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10.12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0,'2'39,"1"-1,2 0,18 71,47 109,-40-132,180 482,-198-536,-2-10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10.66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1 625,'49'-4,"-1"-2,1-2,-1-2,87-31,-38 12,327-87,159-46,-12-34,-548 187,-1-1,24-15,-32 16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11.49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0 430,'0'-10,"1"0,0 0,1 1,0-1,0 1,1-1,0 1,0 0,1 0,1 1,8-15,-3 9,0 2,1-1,1 1,-1 1,2 0,17-12,10-2,0 3,1 1,84-30,-70 30,1 3,0 3,1 2,75-7,-128 19,0 1,0 0,0 0,0 0,-1 0,1 1,0 0,0 0,0 0,0 0,-1 0,1 1,0-1,-1 1,0 0,1 0,-1 0,4 4,-4-3,-1 1,1 0,-1 0,0 0,1 0,-2 0,1 0,-1 1,1-1,-1 1,0-1,-1 1,1-1,-1 1,0 6,-1 24,-2 0,-1-1,-2 1,-1-1,-18 51,-76 164,80-201,-209 452,168-366,53-106,9-28,1 0,-1 0,0 0,0 1,0-1,1 0,-1 0,0 0,0 1,1-1,-1 0,0 0,0 0,1 0,-1 0,0 0,0 1,1-1,-1 0,0 0,1 0,-1 0,0 0,0 0,1 0,-1 0,0 0,1-1,-1 1,0 0,0 0,1 0,-1 0,0 0,0 0,1 0,-1-1,0 1,0 0,1 0,-1 0,0-1,0 1,44-36,-33 27,75-58,2 3,4 4,128-62,29 13,-233 102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11.94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1,'0'4,"0"10,0 12,0 13,8 13,8 20,9 10,9 16,12 18,2 6,1-5,-3-9,-5-15,-1-19,-7-13,-6-13,-6-15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12.69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0 516,'5'-1,"0"-1,0 0,0 0,-1 0,1-1,-1 1,0-1,7-5,11-7,399-232,-51 34,-343 198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13.67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30 460,'53'778,"-5"-205,-48-549,-1-17,1-1,0 0,0 1,1-1,-1 0,1 1,1-1,-1 0,1 0,0 0,1 0,3 6,-6-11,0-1,0 0,1 1,-1-1,0 0,1 0,-1 1,0-1,1 0,-1 1,0-1,1 0,-1 0,0 0,1 0,-1 1,1-1,-1 0,1 0,-1 0,0 0,1 0,-1 0,1 0,-1 0,1 0,-1 0,0 0,1 0,-1-1,1 1,-1 0,0 0,1 0,-1 0,0-1,1 1,-1 0,1 0,-1-1,0 1,0 0,1-1,-1 1,0 0,0-1,1 1,-1 0,0-1,0 1,0-1,0 1,1 0,-1-1,0 1,0-1,0 1,0-1,8-27,-5-7,-2 1,-1 0,-2-1,-1 1,-2 0,-12-48,-1-14,-78-593,59-11,37 691,0 1,1 0,0 0,0-1,0 1,1 0,5-13,-6 18,1 0,0 1,0 0,-1-1,1 1,0 0,1 0,-1 0,0 0,1 0,-1 1,1-1,-1 1,1 0,0-1,0 1,-1 0,1 1,0-1,0 0,0 1,0 0,0 0,4 0,15 0,-1 1,1 2,-1 0,0 1,0 1,0 1,-1 1,0 0,0 2,36 21,10 12,99 84,-127-96,59 48,171 180,-260-249,-1 0,-1 0,1 1,-2 0,1 1,-1-1,-1 1,0 0,-1 0,0 0,0 1,-1-1,-1 1,0 0,-1 22,0-7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14.40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1 270,'0'-2,"1"-1,0 0,0 0,0 1,0-1,0 1,1-1,-1 1,1 0,0-1,-1 1,1 0,0 0,1 0,2-2,39-29,-38 29,311-180,-301 176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40.16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1020,'8'2,"0"0,-1 0,1 1,0 0,-1 1,0 0,0 0,0 0,12 11,13 6,-7-6,0 1,-2 1,43 39,-66-55,1-1,-1 1,0-1,1 0,-1 1,0-1,1 1,-1-1,0 0,1 1,-1-1,1 0,-1 1,1-1,-1 0,1 0,-1 0,1 1,-1-1,1 0,-1 0,1 0,-1 0,1 0,-1 0,1 0,-1 0,1 0,-1 0,1 0,0 0,-1 0,1-1,-1 1,1 0,-1 0,0 0,1-1,-1 1,1 0,-1-1,1 1,-1 0,0-1,1 1,-1-1,0 1,1-1,-1 1,0 0,0-1,1 1,-1-1,0 1,0-2,9-38,-7 22,13-37,3 1,1 0,29-54,94-143,-126 224,2 1,1 0,1 2,1 0,1 1,1 2,33-25,-46 39,-1 0,1 1,1 1,-1 0,1 0,0 1,0 0,0 1,0 0,1 1,-1 1,1-1,-1 2,1 0,0 0,-1 1,1 0,0 1,-1 0,0 1,0 0,21 10,-11-2,-1 1,0 0,0 2,-2 0,1 1,-2 1,0 1,20 26,8 18,47 82,-51-77,-41-66,0 1,0 0,0-1,1 1,-1-1,0 1,1-1,-1 1,0-1,1 1,-1-1,1 0,-1 1,1-1,-1 1,1-1,-1 0,1 1,-1-1,1 0,-1 0,1 0,-1 1,1-1,0 0,5-12,-5-31,-1 36,-1-57,8-235,-4 261,3 0,0 1,3 0,1 0,27-64,-34 94,0 0,1 1,0-1,0 1,0 0,1 0,0 0,0 1,6-5,-9 8,1 0,-1 1,1-1,0 1,-1 0,1 0,0 0,0 0,-1 1,1-1,0 1,0 0,0-1,0 1,0 0,0 1,0-1,0 1,-1-1,1 1,0 0,0 0,0 0,-1 0,6 3,35 24,-1 1,-2 2,-1 2,58 63,-4-6,237 227,-309-293,-6-5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15.59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1 179,'2'-4,"1"-1,0 1,0 0,1 0,-1 0,1 1,0-1,6-4,5-2,1 0,0 1,1 0,0 1,0 1,21-5,113-25,-135 34,37-9,1 3,0 3,69 0,-120 6,-1 0,1 0,0 0,0 0,0 1,-1 0,1-1,0 1,-1 0,1 0,0 0,-1 1,1-1,-1 0,0 1,0 0,1 0,-1-1,0 1,0 0,-1 1,1-1,0 0,-1 0,1 1,-1-1,0 1,0-1,0 1,0 0,0 0,0-1,-1 1,0 0,1 0,-1-1,0 1,0 0,0 0,-1 0,0 4,-2 13,-2-1,1 1,-2-1,-12 29,15-43,-29 74,-38 103,69-181,1-1,0 1,0-1,0 1,-1-1,1 1,0-1,0 1,0-1,0 1,0-1,0 1,0 0,0-1,0 1,0-1,0 1,0-1,0 1,0-1,1 1,-1-1,0 1,0-1,0 1,1-1,-1 1,0-1,1 0,-1 1,1-1,-1 1,20-1,32-21,-41 16,205-84,-189 78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16.52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0,'0'10,"1"0,0 1,1-1,0 0,1-1,0 1,0 0,1-1,10 18,5 2,36 45,-34-48,29 47,22 75,11 18,-81-162,0 0,1-1,-1 0,1 1,0-1,0 0,0 0,0-1,1 1,-1-1,1 1,-1-1,1 0,0 0,0-1,0 1,0-1,0 0,5 1,10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17.25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202 0,'-5'1,"0"0,1-1,-1 2,1-1,0 0,-1 1,1 0,0 0,0 0,0 0,0 1,0-1,1 1,-1 0,1 0,0 1,0-1,0 1,0-1,1 1,-1 0,-2 6,-4 7,2 0,0 0,0 1,-4 22,-13 72,4 0,6 1,4 0,5 1,6 0,4 0,29 160,-25-226,2-1,2-1,2 0,2-1,3 0,1-2,2 0,1-2,3 0,1-2,2-1,2-1,1-2,64 52,-27-44,-51-33,-2-1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18.54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0 476,'1'-2,"-1"0,1-1,0 1,-1 0,1 0,0 0,0 0,1 0,-1 0,0 0,1 0,-1 0,1 0,-1 1,1-1,3-2,37-26,-24 19,224-171,-179 139,-3-3,59-58,-96 80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19.02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1,'1'25,"1"0,1 1,1-1,2 0,0-1,2 1,12 26,172 322,-176-346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19.65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0 251,'74'-5,"-1"-2,0-4,106-30,-64 14,505-126,-590 147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20.42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54,'8'-1,"1"0,0-1,-1 0,1 0,-1-1,0 0,10-5,37-12,-27 15,0 2,0 0,0 2,0 1,0 2,34 5,-45-4,0 0,0 2,0 0,0 1,-1 0,0 1,0 1,-1 1,0 0,27 22,-39-28,1 0,0 1,-1-1,0 1,0-1,0 1,0 0,-1 0,1 1,-1-1,0 1,-1-1,1 1,-1-1,1 1,-1 0,-1 0,1-1,-1 1,0 0,0 0,0 0,-1 0,1-1,-1 1,0 0,-1-1,1 1,-1 0,0-1,0 0,-1 1,1-1,-1 0,0 0,0-1,0 1,0 0,-1-1,-4 4,-44 33,-84 50,54-38,63-35,19-16,1-1,-1 0,0 1,0-1,1 0,-1 1,0-1,1 0,-1 0,0 1,1-1,-1 0,0 0,1 0,-1 1,1-1,-1 0,0 0,1 0,-1 0,1 0,-1 0,1 0,-1 0,0 0,1 0,-1 0,1 0,-1 0,1 0,-1-1,58-8,-47 6,346-91,-239 59,-93 29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21.39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381 1,'-9'1,"-1"0,1 1,1 0,-1 0,0 1,1 1,-1-1,1 1,0 1,0 0,0 0,1 0,0 1,0 0,-11 13,-9 10,2 1,-26 42,48-68,3-3,-20 26,1 1,1 1,2 1,0 0,3 1,-14 42,26-71,1 1,-1-1,1 1,-1-1,1 1,0-1,0 1,0-1,0 1,0 0,1-1,-1 1,1-1,0 1,0-1,0 0,0 1,0-1,0 0,0 0,1 1,2 1,-3-3,-1 0,1-1,0 1,0-1,0 1,0-1,1 0,-1 1,0-1,0 0,0 0,0 1,0-1,0 0,0 0,0 0,1-1,-1 1,2-1,0 0,0 0,-1 0,1 0,0-1,0 0,-1 1,1-1,-1 0,0 0,3-3,12-15,0-1,-2-1,22-40,12-18,37-55,-85 135,-1-1,0 0,0 1,1-1,-1 1,0-1,1 1,-1 0,1-1,-1 1,0-1,1 1,-1 0,1-1,-1 1,1 0,0-1,-1 1,1 0,-1 0,1 0,-1 0,1-1,0 1,-1 0,1 0,-1 0,1 0,0 0,-1 0,1 1,17 14,11 39,-23-41,20 35,1-2,3-1,1-1,3-2,62 63,-82-94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22.11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1,'7'0,"1"1,-1 1,0-1,1 1,-1 0,0 1,0-1,0 1,-1 1,1 0,-1-1,0 2,0-1,8 8,9 10,-1 1,21 28,-22-25,139 170,-10 6,-8 7,-9 5,167 371,-264-502,102 248,-107-243,38 166,-55-162,-9-77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23.89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824 1,'-6'0,"-176"6,156-3,1 1,-1 1,1 2,-48 18,34-8,1 3,1 1,1 2,0 1,2 2,1 2,2 0,0 2,2 2,-33 46,54-68,1 1,1 0,0 0,0 0,1 1,1 0,-6 23,9-29,0-1,0 1,1-1,0 0,0 1,1-1,-1 1,1-1,0 1,1-1,-1 0,1 0,0 0,1 0,-1 0,1 0,0 0,0-1,0 1,7 6,17 12,1-1,1-1,1-1,56 27,-30-17,9 6,-24-15,-1 1,-2 2,0 2,40 35,-74-56,0-1,0 1,0 0,-1 0,0 0,1 0,-2 1,1-1,-1 1,0 0,0 0,0-1,-1 1,0 0,0 1,-1-1,1 0,-1 0,-1 0,1 0,-1 0,0 0,0 0,-1 0,0 0,0 0,0-1,-5 9,-8 14,-2-2,0 0,-1-1,-31 32,20-23,1 2,-24 26,38-55,16-16,-1 9,-1-1,0 1,1-1,-1 0,1 1,-1-1,1 1,-1-1,1 1,-1 0,1-1,-1 1,1 0,0-1,-1 1,1 0,0 0,-1-1,1 1,0 0,-1 0,1 0,0 0,-1 0,1 0,0 0,0 0,-1 0,1 0,0 0,-1 1,1-1,0 0,-1 0,1 1,-1-1,1 0,0 1,-1-1,1 1,-1-1,1 1,-1-1,1 1,-1-1,1 1,-1-1,1 2,3 5,0 0,0 0,-1 1,1-1,-2 1,1 0,-1 0,2 16,2 73,-5-52,24 1031,-25-1068,0 0,1 0,0 0,0 0,0 1,1-2,6 16,-7-20,0 0,1-1,0 1,0 0,0-1,0 1,0-1,0 0,1 0,-1 0,1 0,-1 0,1 0,0-1,-1 1,1-1,0 0,0 0,0 0,0 0,1 0,4 0,12 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40.8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1,'2'1,"0"0,0 0,-1 0,1 0,0 0,-1 1,1-1,-1 0,1 1,-1-1,0 1,1 0,-1 0,0-1,0 1,0 0,0 0,-1 0,1 0,-1 0,1 2,2 3,563 1394,-396-977,-158-401,-9-19,-1 0,1 0,-1 1,-1-1,1 0,0 1,1 8,-4-5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54.06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572 2,'-24'-1,"13"1,1-1,-1 2,1-1,-1 1,1 1,-12 3,19-4,0 0,1 0,-1 1,1-1,-1 1,1 0,-1 0,1 0,0 0,0 0,0 0,0 0,0 1,1-1,-1 1,1-1,-1 1,1 0,0 0,0 0,0-1,0 1,1 0,-1 0,1 0,0 4,-3 46,5 64,-2 50,-12-67,-5-1,-4 0,-38 105,52-184,0 0,-1-1,-1 0,-1 0,-23 34,25-44,0 1,-1-1,0-1,0 0,-1 0,0-1,0 0,0 0,-1-1,0-1,-16 6,23-10,-5 3,-1-1,0 0,0 0,0-1,-12 1,21-3,0 0,0 0,-1 0,1 0,0 0,0-1,0 1,0 0,0 0,0-1,0 1,0-1,0 1,0-1,0 1,0-1,0 0,0 1,1-1,-1 0,0 0,-1-1,2 0,-1 0,1 0,-1 0,1 0,0 0,0 0,-1 0,1 0,1 0,-1 0,0 0,1 0,-1 0,1 0,-1 0,1 0,1-2,2-7,0 0,1 1,0-1,0 1,1 0,8-9,-12 17,-1 0,1 0,0 0,0 0,0 0,0 0,0 1,1-1,-1 1,0 0,1-1,-1 1,1 0,0 0,-1 1,1-1,0 1,-1-1,1 1,0 0,-1 0,1 0,0 0,0 0,-1 1,1-1,0 1,-1 0,1 0,3 1,8 6,-1 0,0 0,-1 1,0 0,0 1,15 18,58 74,-74-87,22 28,-1 1,-3 2,-2 1,-1 1,-3 1,-2 1,-2 1,-3 0,-1 2,-3-1,-3 2,6 88,-34 502,8-442,9-169,0 12,4 79,-1-121,0 1,-1-1,2 0,-1 0,0 0,1 0,-1 0,1-1,0 1,0 0,0-1,0 1,0-1,1 0,-1 1,1-1,0-1,-1 1,1 0,0-1,0 1,0-1,3 1,11 4,1 0,-1-2,20 3,-11-2,66 19,-71-19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55.23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258 463,'22'-18,"1"1,0 0,1 2,50-23,-14 6,27-15,154-91,-238 136,-1 1,1-1,0 0,-1 0,1 0,-1 0,0 0,1-1,-1 1,0 0,-1-1,1 0,0 1,-1-1,1 0,-1 0,0 0,0 0,0 0,0 0,-1 0,1-1,-1 1,0-4,0 4,-2 0,1 0,0 0,0 0,-1 0,0 1,1-1,-1 0,0 1,0-1,-1 1,1 0,0 0,-1 0,1 0,-1 0,0 0,0 1,1-1,-1 1,0 0,0 0,-1 0,-4-1,-28-5,-1 2,0 1,0 2,0 1,-51 7,43-4,17-1,1 1,-1 2,1 1,0 1,0 1,1 1,0 1,-28 15,40-17,1 1,0 1,1 0,0 1,0 0,1 0,0 1,1 1,0 0,1 0,1 1,0 0,0 1,2 0,-1 0,-4 17,2 0,2 0,1 1,2 0,1-1,1 2,2-1,1 0,2 0,11 57,-4-50,0-1,3 0,1 0,2-1,1-1,2-1,34 48,-36-61,2-1,0 0,2-1,0-1,1-1,0-1,2-1,0-1,1-1,0-1,1-2,0 0,1-2,44 10,-8-7,0-3,1-3,0-2,0-3,87-10,-127 7,-1-1,0 0,0-2,0 0,-1-2,43-19,-41 14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56.39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1516 1,'-1'20,"-1"0,-1 1,0-1,-2 0,-10 30,-46 94,41-101,-29 62,-5-3,-4-1,-5-4,-105 126,112-159,-3-2,-2-2,-3-4,-2-2,-3-3,-128 71,67-60,118-58,0 1,-1-2,1 0,-1 0,0-1,0 0,0-1,0-1,-13-1,20-1,0 1,1-1,-1-1,0 1,1-1,0 0,-1 0,1-1,0 1,1-1,-1 0,1-1,0 1,0-1,0 1,0-1,1-1,0 1,0 0,-2-8,-6-9,2-1,1 0,-8-39,6 13,2 0,2 0,2-1,3 1,1-1,8-53,-6 90,1-1,0 1,0 0,1 0,1 1,0-1,10-16,-12 25,0-1,0 1,1 0,0 0,0 0,0 0,0 1,1-1,0 1,-1 0,1 1,0-1,0 1,0 0,1 0,-1 1,0 0,1-1,-1 2,8-1,65-2,0 3,113 15,153 42,-268-43,207 40,370 60,-649-114,1 1,0-1,-1 0,1-1,-1 1,1-1,-1 0,1 0,-1 0,1 0,-1-1,0 0,0 0,0 0,0 0,0-1,0 0,-1 0,1 0,5-5,2-7,1 1,-2-2,18-31,-9 13,-9 17,0 0,-2 0,0-1,-1-1,0 1,6-33,-12 44,0-1,0 1,-1-1,0 0,0 1,0-1,-1 1,-1-1,1 0,-1 1,0 0,-1 0,0-1,0 2,0-1,-1 0,0 1,0-1,-1 1,-5-6,-9-6,0 2,-2 0,1 0,-31-15,-99-44,68 35,-59-29,111 55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57.12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1 417,'4'-1,"0"0,1-1,-1 0,0 0,0 0,0-1,-1 1,1-1,3-4,7-3,60-39,1 2,3 5,90-37,-71 42,235-82,-307 111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58.09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516 887,'10'-1,"-1"-2,1 1,-1-1,1 0,-1-1,0 0,0-1,-1 0,1 0,-1-1,8-7,12-6,327-212,-330 215,-1-1,0-1,-1-1,20-22,-35 32,0-1,-1 1,0-1,-1 0,0-1,0 0,-1 1,-1-2,0 1,-1 0,0-1,3-20,-4 15,-1 1,-1-1,0 0,-1 0,-1 1,-1-1,0 1,-8-25,8 34,0-1,-1 1,1-1,-1 1,-1 0,0 0,0 1,0-1,0 1,-1 1,0-1,-1 1,1 0,-1 0,0 0,0 1,0 0,-1 1,-8-3,-1 0,0 2,-1 0,1 1,-1 1,0 0,0 2,0 0,1 1,-26 4,17 0,1 2,0 0,0 2,1 1,-42 23,20-5,2 3,1 2,1 1,2 3,-56 64,39-33,4 1,-67 114,92-133,2 2,3 1,1 0,-24 101,42-140,1 1,0 0,2 0,-1 27,3-37,-1-1,1 1,0-1,0 1,0-1,1 1,-1-1,1 0,0 0,0 0,1 0,-1 0,1 0,0-1,0 1,0-1,0 0,0 0,7 5,2-1,1 0,-1-1,1-1,0 0,1 0,-1-2,1 1,16 0,121 7,-121-10,683 2,-536-13,0-7,177-41,63-63,-394 112,-9 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0:59.32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324 148,'-35'-36,"23"21,0 1,-2 1,1 0,-2 1,-29-19,40 29,0 0,0 0,-1 0,1 1,0 0,-1 0,1 0,-1 0,1 1,-1 0,0 0,1 0,-1 0,1 1,-1 0,1 0,-1 0,1 0,0 1,-1-1,1 1,0 0,0 1,0-1,1 1,-1 0,0 0,1 0,-5 5,3-3,1 0,-1 0,1 0,1 0,-1 1,1-1,-1 1,2 0,-1 0,1 0,0 0,0 1,0-1,1 1,-1 10,2-13,0 1,1-1,-1 1,1-1,0 1,0-1,0 0,1 0,-1 1,1-1,0 0,0-1,1 1,-1 0,1 0,0-1,0 0,0 1,0-1,0 0,1-1,-1 1,6 2,5 3,1-2,-1 0,1 0,0-2,1 0,-1 0,1-1,17 0,133-3,-109-2,-54 2,0 0,0 0,0 0,1 0,-1-1,0 1,0-1,0 0,0 0,0 0,0 0,0-1,-1 1,1-1,0 0,-1 1,1-1,-1 0,4-4,-2-1,0 0,-1 0,0-1,0 1,-1-1,4-13,-5 17,1-1,-1 1,0-1,0 1,-1-1,1 0,-1 1,0-1,-1 0,1 1,-1-1,1 0,-1 1,-1-1,1 1,-1 0,0-1,-4-7,-4 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00.41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1 204,'0'-3,"1"0,0 0,-1 0,1 0,0 1,1-1,-1 0,0 1,1-1,0 1,-1-1,1 1,0 0,0 0,0 0,1 0,-1 0,0 0,1 1,-1-1,1 1,3-2,10-5,1 1,25-8,-26 10,51-16,0 4,78-11,139-5,-270 31,25-2,-14 0,0 1,1 1,0 2,-1 0,1 2,0 0,27 7,-50-8,0 0,0 1,0-1,-1 0,1 1,0-1,0 1,-1 0,1 0,-1 0,0 0,1 1,-1-1,0 1,0-1,-1 1,1 0,0-1,-1 1,0 0,0 0,0 0,0 0,0 0,0 1,0 5,-1 5,0 0,-1 0,-1 0,-5 26,6-38,-116 431,17-75,90-315,-31 157,38-177,1 1,0 0,2 0,1 0,1 0,7 30,-8-49,0 1,0-1,1 0,0 0,0 1,1-1,-1-1,1 1,0 0,0-1,1 1,-1-1,1 0,0 0,0-1,0 1,6 3,-2-3,0-1,0 0,0 0,1-1,0 0,-1 0,1-1,0 0,16 0,-19-1,20 1,0-2,0 0,42-8,-61 7,1 0,-1 0,0 0,0-1,0-1,0 1,-1-1,0 0,1 0,-1-1,-1 0,1 0,-1 0,1-1,-2 1,1-1,4-8,10-23,-2-1,-1 0,19-74,-31 96,-3 15,10-28,-11 29,1-1,-1 1,0-1,0 1,1 0,-1-1,1 1,-1 0,0-1,1 1,-1 0,1 0,-1-1,0 1,1 0,-1 0,1 0,-1 0,1-1,-1 1,1 0,-1 0,1 0,-1 0,1 0,-1 0,1 0,-1 0,1 1,-1-1,1 0,-1 0,1 0,-1 0,1 1,-1-1,0 0,1 0,-1 1,1-1,-1 0,0 1,1-1,-1 1,0-1,1 0,-1 1,0-1,0 1,1-1,-1 1,0-1,0 1,0 0,92 156,-16-23,369 469,-349-482,-87-110,0 1,0 1,-1 0,0 0,-1 0,-1 1,9 26,-14-33,0-1,0 1,0 0,-1 0,0-1,0 1,-1 0,0-1,0 1,-1 0,1-1,-1 1,-1-1,1 0,-1 0,0 0,-1 0,1 0,-10 10,-21 21,-2-2,-1-1,-2-2,-62 39,33-23,-201 148,237-171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27.42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1 174,'0'-4,"8"-6,8-5,5-1,3-1,6 2,7 3,1 0,-2-2,2 0,-1 4,-3-2,-3 2,-2 3,-7 2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28.12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15 1,'-1'1,"0"0,0 0,-1 1,1-1,0 1,0-1,0 1,0-1,1 1,-1 0,0-1,1 1,-1 0,1-1,0 1,-1 0,1 0,0 0,0-1,0 5,3 23,0 0,2 0,1-1,1 1,16 37,-1 2,163 614,-183-676,76 246,-72-237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29.59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31,'0'-1,"1"0,-1-1,1 1,-1 0,1 0,0 0,-1 0,1 0,0 0,0 0,0 0,0 0,0 1,0-1,0 0,0 1,0-1,0 0,0 1,0-1,0 1,1 0,-1-1,0 1,0 0,0 0,3-1,40-3,-39 4,19-2,24-1,0 3,50 4,-84-2,-1 0,0 0,0 1,0 1,0 0,0 1,-1 1,0-1,0 2,0 0,-1 0,12 10,-19-12,0 0,0 0,-1 0,1 0,-1 0,0 1,-1 0,1-1,-1 1,0 0,0 0,-1 0,0 0,1 11,0 11,-5 57,1-41,-1 861,2-879,2 0,1 0,8 36,-10-57,1 0,1 0,-1 0,1 0,-1 0,2 0,-1-1,0 1,1-1,0 0,0 0,0 0,0 0,1 0,-1-1,1 1,0-1,0 0,0 0,1 0,-1-1,1 0,0 0,7 3,-10-5,0 0,1 0,-1 0,0 0,1 0,-1 0,0-1,1 1,-1-1,0 0,0 0,0 1,0-1,1-1,-1 1,0 0,-1 0,1-1,0 1,0-1,-1 0,1 1,-1-1,1 0,-1 0,0 0,1 0,-1 0,0 0,0 0,-1-1,1 1,0-4,4-11,0 0,-1 0,1-25,-3 27,3-30,-4 26,1 0,1-1,1 1,10-33,-14 51,1 1,-1-1,0 0,0 1,1-1,-1 0,1 0,-1 1,0-1,1 1,-1-1,1 0,-1 1,1-1,0 1,-1-1,1 1,-1 0,1-1,0 1,-1 0,1-1,0 1,0 0,-1 0,1-1,0 1,0 0,-1 0,1 0,0 0,0 0,-1 0,1 0,0 0,0 1,-1-1,1 0,0 0,0 1,-1-1,1 0,0 1,-1-1,1 0,0 1,-1-1,1 1,-1-1,1 1,-1 0,2 0,25 38,135 331,-147-332,9 22,47 125,-59-149,-2 1,-1 0,4 42,-13-65,0-1,-1 0,0 1,-1-1,-1 0,0 0,0 0,-1-1,-1 1,0-1,-14 22,-6 7,-58 70,77-104,-139 156,-208 181,202-203,110-101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41.68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1400,'2'-12,"-1"1,1-1,1 0,0 1,1 0,0 0,1 0,0 0,0 1,1-1,1 1,0 1,16-18,13-11,74-61,-89 81,133-99,294-169,-285 189,-18 10,194-123,-242 144,120-106,-193 148,-10 7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30.24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0 378,'35'-3,"-1"-1,0-2,0-1,-1-2,50-21,6 1,735-251,-799 270,-25 10,-11 5,-3 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30.81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0 357,'6'-1,"0"0,0-1,0 1,0-1,-1 0,1-1,8-4,10-5,473-207,-449 200,11-4,59-34,-113 52,-11 2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38.89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381 944,'-1'-28,"-1"0,-2 0,-1 0,-13-45,-47-104,30 89,-19-53,-94-174,124 281,23 34,1 0,0-1,-1 1,1 0,-1-1,1 1,0 0,-1 0,1-1,-1 1,1 0,-1 0,1 0,0 0,-1 0,1 0,-1-1,1 1,-1 0,1 0,-1 0,1 1,-1-1,1 0,-1 0,0 0,0 1,1 0,-1 0,0-1,1 1,-1 0,0 0,1 0,-1 0,1 0,0 0,-1 0,1 0,0 0,-1 1,1-1,0 2,-2 18,1 0,0 0,2 1,5 35,24 87,-16-84,17 70,5-1,6-1,114 238,-152-360,-1 1,1-1,0 1,1-1,-1 0,1-1,10 10,-14-14,1 0,0 0,0 0,0 0,0 0,0 0,0 0,0-1,0 1,0-1,0 1,0-1,0 0,1 0,-1 0,0 0,0 0,0 0,0-1,0 1,0-1,0 1,1-1,-2 0,1 0,0 0,0 0,0 0,0-1,-1 1,4-3,12-13,-1-1,0-1,-1 0,-1-1,-1-1,-1 0,-1 0,-1-2,11-31,-13 26,-6 23,-1-1,1 1,0 0,0 0,0 0,1 0,3-5,-4 8,0 0,1 0,-1 0,1 0,-1 0,1 0,0 1,0-1,0 1,0 0,0 0,0 0,0 0,0 0,0 1,3-1,17-2,-14 3,-1 0,0-1,1-1,-1 1,0-1,0-1,0 1,0-1,0-1,0 0,-1 0,0 0,0-1,0 0,0 0,7-8,-9 7,1 0,-1 1,1 0,0 0,1 0,-1 1,1 0,0 0,0 1,1 0,-1 0,0 0,1 1,0 1,-1-1,1 1,0 0,0 1,0 0,0 0,0 0,-1 1,1 1,11 2,7 3,-1 0,0 2,27 13,-34-13,1-1,0-1,0-1,1 0,0-1,25 2,-42-7,0 0,-1 0,1 0,0-1,0 1,-1-1,1 0,0 1,-1-1,1 0,0-1,-1 1,0 0,1-1,-1 0,0 1,3-3,27-40,-29 38,1 1,-1-1,1 1,0-1,1 1,-1 1,1-1,0 0,7-4,-2 4,0 0,1 0,-1 1,16-3,-4 3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39.28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40.26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0,'3'26,"1"-1,1-1,1 1,2-1,0 0,22 42,-15-31,67 174,34 75,-74-202,-35-65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41.00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1 359,'0'-2,"1"-1,0 1,0 0,0-1,0 1,1 0,-1 0,0 0,1 0,0 0,-1 0,1 0,4-3,27-21,-32 25,132-81,-77 49,-26 17,48-18,-62 28,0 0,0 0,-1-2,0 0,0-1,-1 0,0-1,-1 0,0-2,0 1,11-16,-15 15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42.14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1 430,'23'-3,"1"-1,-1-1,0-1,0 0,0-2,-1-1,22-12,-7 4,116-48,252-115,-419 175,0 1,-1 0,0 1,-15-1,18 3,-9-1,1-1,-1-1,1-1,0 0,0-2,-19-8,38 15,0-1,0 1,0 0,1-1,-1 1,0-1,0 0,0 1,1-1,-1 1,0-1,0 0,1 0,-1 1,1-1,-1 0,1 0,-1 0,1 0,-1 0,1 0,-1-1,2 1,-1 0,0 0,1 1,-1-1,0 0,1 1,-1-1,1 0,-1 1,1-1,0 0,-1 1,1-1,0 1,-1-1,1 1,0 0,-1-1,1 1,1-1,47-10,214 8,-159 5,-101-2,1 0,0 0,0 0,0 0,0 1,0-1,-1 1,1 0,0 0,-1 0,1 1,0 0,-1-1,0 1,1 0,-1 1,5 3,-6-2,1 0,-2-1,1 1,0 0,-1 0,0 0,0 0,0 0,0 0,0 1,-1-1,0 0,0 0,0 0,-1 1,-1 6,-5 33,-3 0,-2-1,-1 0,-30 63,33-83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43.47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627 1,'-2'21,"-2"1,0 0,-2-1,-15 41,20-59,-21 56,-34 62,43-95,-2-2,0 1,-2-2,-34 38,46-57,0 1,0-1,0 0,-1 0,1-1,-1 1,0-1,0 0,0-1,-1 0,1 0,-1 0,1-1,-9 1,5-1,0-1,0-1,-1 1,1-2,0 0,0 0,0 0,-16-7,10 2,1-1,0 0,0-1,1 0,0-1,0-1,1 0,1-1,0 0,-19-26,27 33,1 0,0 0,0-1,1 1,0-1,0 1,0-1,1 0,-1 1,1-1,1 0,-1 0,1 0,0 0,0 0,1 0,0 0,0 1,2-8,-1 10,-1-1,1 1,0-1,0 1,0 0,1 0,-1 0,1 0,-1 0,1 1,0-1,0 1,1-1,-1 1,0 0,1 0,-1 1,1-1,-1 1,1 0,0 0,0 0,0 0,-1 1,1-1,0 1,0 0,0 0,0 1,4 0,53 8,1 3,109 38,-117-34,680 172,-732-187,-1-1,1 1,0-1,-1 1,1-1,0 0,-1 0,1 0,0 0,0 0,-1-1,1 1,0 0,-1-1,1 1,0-1,-1 0,1 1,-1-1,1 0,2-2,-4 2,1 0,-1-1,1 1,-1 0,1-1,-1 1,0 0,0-1,1 1,-1 0,0-1,-1 1,1-1,0 1,0 0,0-1,-1 1,1 0,-1-1,0-1,-5-9,0-1,-1 1,-16-20,22 30,-27-34,-2 2,-1 1,-2 1,-1 1,-66-45,88 70,1 0,-2 1,1 0,0 1,-1 1,0 0,0 0,0 1,0 1,0 0,-17 1,9 0,0-1,0-2,-25-5,42 7,1 0,0 0,0 0,-1 0,1-1,0 0,0 0,0 0,1 0,-5-3,-4-8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44.34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 36,'-20'-32,"18"28,6 18,-1-6,65 160,-8-27,-46-100,-5-13,0-1,18 33,-15-41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45.01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1 892,'0'-2,"0"0,1 0,-1 1,1-1,0 0,0 0,-1 1,1-1,0 1,1-1,-1 1,0-1,0 1,0 0,1 0,-1-1,1 1,2-1,35-21,-26 17,306-137,-155 76,1167-494,-1285 538,-35 17,0 1,0-1,0 2,1 0,-1 0,1 1,17-3,-28 6,-1 0,1 0,-1-1,1 1,0 0,-1 0,1 0,-1 0,1 0,-1 0,1 0,0 0,-1 0,1 0,-1 1,1-1,-1 0,1 0,-1 0,1 1,0-1,-1 0,0 1,1-1,-1 0,1 1,-1-1,1 1,-1-1,0 0,1 1,-1-1,0 1,1-1,-1 1,0-1,0 1,0 0,1-1,-1 1,0-1,0 1,0-1,0 1,0 0,0-1,0 1,0-1,0 1,0-1,-1 1,1 0,0-1,0 1,0-1,-1 1,1-1,0 1,-1-1,1 1,0-1,-1 0,0 1,-23 31,2-11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42.80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1009,'10'-9,"0"0,1 1,0 1,1 0,0 0,0 1,14-5,18-9,249-125,432-229,-647 329,296-173,-371 216,0 0,0 0,0 0,0 0,0 0,0-1,-1 1,1-1,-1 1,0-1,0 0,0 0,0 0,2-4,-4 6,0 0,0 1,0-1,0 0,0 1,0-1,0 0,0 1,-1-1,1 0,0 1,0-1,0 0,-1 1,1-1,0 1,-1-1,1 0,0 1,-1-1,1 1,-1-1,1 1,-1 0,1-1,-2 0,-1 0,1-1,-1 1,0 0,0 0,0 0,0 1,0-1,0 1,-4-1,-933-23,929 24,-62-4,62-1,17-1,18-2,17-2,0 3,81-4,89 10,-157 2,482 44,-312-21,-160-21,-46-3,-1 1,1 0,0 1,26 7,-42-8,0-1,-1 1,1 0,-1 0,1 0,-1 0,1 0,-1 1,0-1,1 0,-1 1,0-1,0 1,0-1,0 1,0-1,-1 1,1 0,0-1,-1 1,1 0,-1-1,1 1,-1 0,0 0,0 0,0-1,0 1,0 2,-2 9,1-1,-1 0,-6 18,1-1,-4 67,1 124,4-29,-7 14,12-178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45.84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0 587,'1'-20,"1"0,1 1,0-1,2 1,0 0,1 0,1 0,1 1,1 0,0 0,1 1,16-20,11-11,3 2,76-69,-96 96,0 2,1 1,28-16,-43 27,1 1,0 1,0 0,0 0,0 0,0 1,1 0,-1 0,1 1,0 0,-1 0,1 1,0-1,-1 2,15 2,-17-1,1 0,-1 1,0 0,-1 0,1 0,0 1,-1 0,0 0,0 0,0 0,0 0,-1 1,0 0,1 0,-2 0,1 0,-1 0,4 10,3 11,-1 0,6 40,-14-65,6 32,-3 1,-1-1,-1 1,-1-1,-3 1,0-1,-2 0,-2 0,-1 0,-18 47,2-22,-2-1,-3-1,-2-2,-65 85,82-114,14-25,0 0,0 1,0-1,0 0,0 0,0 0,1 1,-1-1,0 0,0 0,0 0,0 0,0 1,1-1,-1 0,0 0,0 0,0 0,1 0,-1 0,0 1,0-1,0 0,1 0,-1 0,0 0,0 0,1 0,-1 0,0 0,0 0,0 0,1 0,-1 0,0 0,0 0,1 0,-1 0,0-1,0 1,0 0,1 0,-1 0,0 0,0 0,0 0,0-1,1 1,-1 0,0 0,48-29,-33 20,462-241,-459 242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46.41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0,'4'9,"6"6,6 10,3 9,4 8,7 4,-3 4,-1 1,-1-3,-4-1,-2-5,0-10,-3-5,-5-3,-3-2,-4-4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47.74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1 230,'7'-1,"0"-1,-1 0,1 0,0 0,-1-1,0 0,1-1,-1 1,6-6,13-6,78-30,12-6,-103 45,-1 0,0-2,0 1,-1-2,0 1,0-1,9-12,-8 7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49.49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0 551,'4'2,"0"0,0-1,0 1,0 1,-1-1,1 1,-1-1,0 1,0 0,0 0,0 0,0 1,-1-1,1 1,3 6,5 6,11 13,-1 1,-2 1,-2 1,23 56,40 141,-79-227,0 3,1-1,0 1,0-1,0 0,0 0,1 0,3 5,-6-8,0-1,0 0,0 0,1 0,-1 0,0 0,0 1,0-1,0 0,0 0,0 0,1 0,-1 0,0 0,0 0,0 1,0-1,1 0,-1 0,0 0,0 0,0 0,0 0,1 0,-1 0,0 0,0 0,0 0,1 0,-1 0,0 0,0 0,0 0,0 0,1-1,-1 1,0 0,0 0,0 0,0 0,1 0,-1 0,0 0,0 0,0-1,0 1,0 0,0 0,0 0,1 0,-1-1,0 1,0 0,1-26,-11-32,-3 1,-2 0,-38-96,-7-21,2-69,51 197,2 0,2 0,4-63,-2 105,1 0,1 1,-1-1,0 1,1-1,0 1,0-1,0 1,0 0,1-1,-1 1,1 0,0 0,0 0,0 0,0 0,0 1,1-1,-1 0,1 1,5-4,-3 4,-1 1,0-1,1 1,0 0,-1 1,1-1,-1 1,1 0,0 0,-1 1,1-1,0 1,-1 0,1 0,-1 0,7 3,18 8,-1 1,0 1,-1 1,32 23,96 83,24 54,0-1,-109-101,-56-59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50.20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0 452,'0'-4,"4"-6,6-6,10-4,6-7,2-3,10-6,6 0,5-3,3 5,0 0,-4 2,-1 1,-5 2,-5 2,-5 5,-11 7,-10 5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51.32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1 334,'1'-17,"1"-1,1 0,1 0,1 1,0 0,1 0,1 0,1 1,0 0,1 0,0 1,2 0,0 1,0 0,1 1,1 0,18-14,-25 22,0 1,1 0,-1 1,1-1,-1 1,1 1,0-1,0 1,1 0,-1 1,0 0,1 0,-1 0,0 1,1 0,-1 1,1 0,-1 0,0 0,1 1,12 5,-8-3,-1 0,-1 1,1 1,-1 0,0 0,0 1,0 0,-1 0,0 1,-1 1,0 0,14 19,-13-13,0 1,-1 0,0 0,-1 1,-2 0,1 0,4 29,-9-36,0 0,0-1,-1 1,-1 0,1 0,-2 0,1-1,-1 1,-1 0,0-1,0 0,-1 0,0 0,0 0,-9 11,-22 29,-2-1,-43 42,39-44,38-38,29-28,263-187,-221 162,-50 31,-13 8,-6 7,-9 7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54.0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1 673,'9'-1,"0"-1,0-1,0 0,-1 0,1 0,0-1,-1-1,0 1,0-1,13-12,14-6,384-255,47-26,-435 286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55.13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1 380,'1'-10,"0"1,1-1,0 1,1-1,0 1,0 0,1 0,0 0,1 1,0-1,0 1,1 0,0 1,9-9,8-8,1 1,51-37,-71 57,24-19,2 2,0 1,2 1,39-16,-62 30,1 1,-1 1,1-1,0 2,0-1,0 1,0 1,17 1,-20 0,0 0,-1 1,1 0,-1 0,0 0,1 1,-1 0,-1 0,1 1,0-1,-1 1,1 0,-1 1,6 6,-2 1,0-1,-1 1,-1 0,0 1,0 0,-1 0,-1 1,0-1,-1 1,-1 0,0 0,0 1,-1 20,0-7,-3-1,0 0,-1 0,-2 0,-1-1,-11 36,7-36,-2-1,-1 0,0-1,-25 34,-72 81,89-116,4-4,48-32,349-172,-275 136,-57 23,-32 17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1:56.02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143 1,'-4'0,"1"1,0 0,0 0,0 0,0 1,0-1,1 1,-1-1,0 1,1 0,-1 0,-3 4,-27 29,24-24,1 0,0 0,1 1,0 0,1 1,0-1,-5 19,9-26,1-1,0 0,0 1,0-1,1 1,0 0,0-1,0 1,0-1,1 1,-1-1,1 1,0-1,1 0,-1 1,1-1,0 0,0 0,0 0,0 0,1 0,0-1,0 1,0-1,5 5,-1-2,0-1,1 0,-1 0,1-1,0 0,0 0,0-1,13 4,-19-7,1 1,-1-1,0 1,0-1,1 0,-1 1,0-1,1-1,-1 1,0 0,1 0,-1-1,0 1,0-1,0 0,1 0,-1 0,0 0,0 0,0 0,0 0,-1-1,1 1,0-1,0 0,-1 1,1-1,-1 0,0 0,1 0,-1 0,0 0,0 0,0 0,0 0,0-4,3-11,-1-1,-1 0,-1 1,0-1,-4-30,2-30,1 76,0 0,0 1,0-1,0 0,0 0,0 0,1 1,-1-1,0 0,1 1,0-1,-1 0,1 1,0-1,0 1,0-1,0 1,0-1,0 1,0 0,1-1,-1 1,2-1,-1 1,-1 1,1 0,0 0,-1 0,1 0,0 0,-1 0,1 0,0 1,-1-1,1 1,0-1,-1 1,1-1,-1 1,1 0,-1 0,1 0,0 1,9 5,-2 1,1 1,-1 0,-1 0,9 12,12 23,-16-23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2:00.34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898 38,'1'-10,"-1"-14,-2 20,-2 12,-29 87,-43 104,-5-27,-7-4,-8-4,-191 249,257-377,15-19,0 0,2 2,0-1,-19 39,9 3,-25 102,12-32,29-110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7:55.0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659 93,'-12'1,"1"0,-1 0,0 1,1 1,0 0,-1 0,1 1,0 1,1 0,-1 0,1 1,0 1,-12 9,-9 11,2 1,-41 48,55-58,-36 43,3 2,-60 102,82-117,1 0,3 1,2 1,-22 86,41-131,0 0,-1 1,2-1,-1 0,1 1,0-1,0 0,0 1,1-1,-1 1,4 7,-3-11,0 1,1-1,-1 1,1-1,0 0,0 0,0 0,0 0,0 0,1 0,-1-1,0 1,1-1,-1 0,1 1,0-1,-1 0,1 0,0-1,-1 1,1-1,0 1,4-1,27 3,0-2,-1-1,1-2,0-1,-1-2,51-14,3-6,102-45,-174 65,4-3,0 0,0-2,24-14,-39 21,0 0,0 0,-1 0,1 0,-1 0,0-1,0 1,0-1,0 0,0 0,-1 0,0 0,0-1,0 1,0-1,-1 1,0-1,1 1,-2-1,2-7,-4-9,0-1,-1 0,-1 1,-1-1,-1 1,-1 1,-1-1,0 1,-17-27,-6-5,-2 1,-45-52,41 60,-2 0,-2 3,-2 1,-1 3,-2 1,-61-35,76 52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44.08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1287 0,'-1'67,"-3"0,-3 0,-31 129,4-65,-6-1,-6-2,-84 166,113-261,-1-1,-2-1,-1-1,-1 0,-48 46,61-67,-1 0,-1-1,0-1,0 0,0 0,-1-1,0 0,0-1,0-1,-1 0,1 0,-1-1,0-1,0 0,0-1,0 0,0-1,-1-1,-19-3,10-1,1-1,0-1,0-1,1-1,0-1,1-1,0-1,0 0,-31-28,18 11,1-2,1 0,2-3,-30-44,38 46,1 0,2-1,-16-43,26 56,1-1,1 0,0 0,2 0,1-1,0 0,1-21,2 38,0 0,0 1,1-1,-1 0,1 1,0-1,1 1,-1-1,1 1,-1-1,1 1,1 0,-1 0,0 0,1 0,0 0,5-4,-4 5,0 0,1 0,0 1,-1-1,1 1,0 1,0-1,0 1,1-1,-1 1,0 1,0-1,1 1,-1 0,8 1,7 1,1 0,-1 2,0 1,33 11,78 39,-121-50,268 129,217 91,-490-223,93 35,2-4,128 26,-204-56,0-1,1 0,-1-2,1-1,-1-1,1-1,-1-1,0-1,0-1,-1-2,33-13,-52 18,0 1,0-1,0 0,0 0,-1-1,1 1,-1-1,0 1,0-1,0 0,-1 0,1 0,-1-1,0 1,0-1,-1 1,1-1,-1 0,0 1,0-1,-1 0,1 0,-1 1,0-1,0 0,-1 0,-1-8,-2-9,0 1,-2 1,0-1,-18-37,4 14,-3 1,-1 1,-2 1,-2 1,-57-63,75 96,1 1,-1 0,1 1,-1 0,-1 1,1 0,-1 0,0 1,0 0,0 1,-15-1,-10-4,36 7,-29-5,0-2,1-1,0-1,-32-16,53 22,1-1,0 1,0-1,1 0,-1 0,1-1,0 0,0 0,0 0,1 0,-1-1,2 1,-1-1,0 0,1-1,0 1,1 0,-1-1,1 0,0 0,1 1,0-1,-1-11,2-4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2:00.92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 98,'-5'4,"0"-3,3-1,8-5,2-6,4-2,0-2,2 2,-1-2,2 1,2 4,-2 3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2:01.89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1 438,'2'-5,"0"-1,1 0,0 1,0 0,0-1,1 1,-1 0,1 1,0-1,10-7,-2-1,32-31,1 2,3 3,55-37,-59 44,7-4,91-48,-140 83,-1 0,0 1,1-1,-1 0,0 1,0-1,1 0,-1 1,0 0,1-1,-1 1,1 0,-1 0,0-1,1 1,-1 0,1 0,-1 1,0-1,1 0,1 1,1 5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2:02.51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1 266,'0'-4,"1"-1,0 1,0 0,0-1,0 1,1 0,0 0,-1-1,2 1,-1 1,0-1,1 0,0 0,0 1,3-4,58-47,-42 37,21-14,1 1,52-25,-75 44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2:03.22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1,'2'20,"0"0,2 0,0-1,1 1,1-1,11 24,13 47,37 113,-37-117,-25-69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2:03.95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0 881,'20'-17,"0"1,1 1,31-16,-11 6,441-269,154-100,-625 386,101-61,-88 57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2:05.50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233 207,'-8'1,"1"0,0 1,0 0,0 0,0 0,0 1,0 0,1 1,-1-1,1 1,0 0,0 1,-8 7,7-6,-1 1,-1-2,1 1,-1-1,0-1,-14 6,22-9,-1-1,1 1,-1-1,1 0,-1 1,1-1,-1 0,1 0,-1 0,1 0,-1 0,1-1,-1 1,1 0,0-1,-1 1,1-1,-1 0,1 1,0-1,-1 0,1 0,-2-1,1-1,0 1,0-1,0 1,1-1,-1 0,1 0,0 0,0 0,0 0,0 0,0-3,-2-12,2 1,0-1,2-24,0 29,-1-10,0 12,0 1,0-1,1 1,1-1,0 1,3-12,-4 20,0-1,0 1,1-1,-1 1,1 0,-1 0,1 0,0 0,-1 0,1 0,0 1,0-1,1 1,-1-1,0 1,0 0,1-1,-1 1,1 0,-1 1,1-1,-1 0,1 1,0 0,-1-1,1 1,-1 0,1 0,4 1,1 0,1 1,-1 0,0 0,0 0,0 1,-1 0,1 1,-1 0,0 0,12 9,10 9,30 31,-12-10,-28-28,16 13,-1 2,32 36,-58-57,0 1,-1 0,0 0,0 1,-1-1,-1 1,1 1,-2-1,0 1,0-1,-1 1,2 20,-4-14,-2 0,0 0,-2 0,0 0,0-1,-2 1,0-1,-1 0,-1 0,0-1,-1 0,-15 21,-14 17,-87 98,112-138,-23 26,33-38,0 0,0 0,0 0,0 0,0-1,-1 1,1-1,0 0,-1 0,1 0,0 0,-1 0,0 0,-4 0,6-1,0 0,0-1,1 1,-1 0,0-1,0 1,0-1,0 0,1 1,-1-1,0 1,0-1,1 0,-1 0,1 1,-1-1,1 0,-1 0,1 0,-1 0,1 0,0 0,-1 1,1-1,0 0,0 0,0 0,0 0,0-2,-2-34,2 32,0-35,6-131,-6 168,1 1,-1-1,1 0,0 1,0-1,0 1,1-1,-1 1,0 0,1-1,0 1,-1 0,1 0,0 0,0 0,0 0,0 1,0-1,1 1,-1-1,0 1,1 0,-1 0,1 0,0 0,-1 0,1 1,0-1,-1 1,4-1,12-1,0 1,0 0,29 4,-19-2,385 4,-389-5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2:06.98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284 1,'-2'38,"-9"56,-2 26,13-113,0-1,-1 0,0 0,0 1,0-1,-1 0,0 0,0 0,-4 8,5-13,0 1,-1 0,1-1,0 1,-1-1,1 1,-1-1,0 0,1 1,-1-1,0 0,0 0,0 0,0-1,1 1,-1 0,0-1,-1 1,1-1,0 0,0 1,0-1,0 0,0 0,0 0,0-1,0 1,0 0,0-1,0 0,-3-1,-9-4,0-1,0-1,1 0,0-1,1 0,0-1,0 0,1-1,0-1,1 0,0 0,-13-23,22 33,-1 0,1 0,0 0,0 0,0-1,0 1,0 0,0 0,1 0,-1-1,1 1,-1 0,1-1,0 1,0-1,0 1,0 0,1-1,0-2,0 4,0 0,0 0,0-1,0 1,0 0,0 0,0 0,0 0,1 0,-1 0,0 1,1-1,-1 0,1 1,-1-1,1 1,-1-1,1 1,-1 0,1 0,1 0,11-1,-1 2,0-1,0 2,26 6,-22-4,-1 2,1 0,-1 1,23 14,18 7,-47-25,1 0,-1-1,1-1,0 0,-1 0,1-1,0 0,0-1,0-1,-1 1,12-4,39-4,-40 8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2:08.70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484 0,'-1'27,"-2"-1,-1 1,0-1,-2 0,-2 0,0-1,-13 28,-92 164,110-212,-5 10,0-2,-1 1,-1-1,0-1,0 1,-2-2,1 0,-19 14,26-22,-1 0,1-1,-1 0,0 1,0-2,0 1,0 0,0-1,0 0,0 0,0-1,0 1,0-1,0 0,-1-1,1 1,0-1,0 0,0 0,0-1,0 0,0 1,0-2,1 1,-1 0,1-1,-1 0,1 0,-6-6,5 5,0-1,1 0,0 0,0 0,0 0,1-1,-1 1,1-1,0 0,1 0,0 0,0 0,0 0,1-1,-2-10,1-9,1 1,4-45,0 19,-3 46,0 1,0-1,0 1,1-1,0 1,0 0,0-1,0 1,0 0,1-1,0 1,0 0,0 0,1 0,-1 1,1-1,0 1,5-6,-3 6,-1 0,1 1,0 0,0 0,0 0,0 0,1 1,-1 0,0 0,1 0,-1 1,0 0,1 0,-1 0,9 2,5 1,-1 2,1 0,-1 1,-1 1,22 11,10 3,65 24,181 99,-277-132,1-1,0-1,0-1,1-1,1 0,20 4,-39-12,-1 0,1 0,-1 0,0 0,1-1,-1 1,1 0,-1-1,0 1,1-1,-1 0,0 1,0-1,1 0,-1 0,0 0,0 0,0 0,0 0,0 0,0 0,0 0,0 0,-1 0,1-1,0 1,-1 0,1-1,-1 1,1 0,-1-1,0 1,1-1,-1 1,0-2,5-59,-5 53,1-7,-1-1,-1 1,0 0,-2 0,0 0,0 0,-1 0,-1 1,-1 0,0 0,-1 0,-1 1,-14-21,19 31,0 1,0 0,0 1,0-1,-1 0,0 1,1 0,-1 0,0 0,0 0,0 1,0 0,0-1,-7 0,-9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2:10.28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60,'4'58,"2"0,4-1,1 0,22 59,-19-62,19 70,86 292,-104-380,-15-37,0 1,0-1,0 1,0-1,1 1,-1-1,0 1,0-1,0 1,0-1,0 1,1-1,-1 1,0 0,0-1,1 1,-1-1,0 1,0 0,1-1,-1 1,1 0,-1-1,0 1,1 0,-1 0,1-1,-1 1,1 0,-1 0,0 0,1 0,-1-1,1 1,-1 0,1 0,-1 0,1 0,-1 0,1 0,-1 0,1 0,-1 0,1 1,-1-1,1 0,-1 0,1 0,-1 1,0-1,1 0,-1 0,1 1,-1-1,0 0,1 1,-1-1,0 0,1 1,-1-1,0 1,0-1,1 0,-1 1,0-1,0 1,0-1,1 1,-1 0,3-12,-1 0,0 1,-1-1,0 0,0 0,-1 0,0 0,-4-18,-23-92,13 67,0-6,-53-253,55 240,3-1,1-96,8 168,0-1,0 1,0 0,0-1,1 1,-1 0,1-1,-1 1,1 0,0 0,0 0,0-1,0 1,0 0,0 0,0 0,1 0,3-3,-4 4,1 0,0 1,-1-1,1 0,0 1,0-1,0 1,0-1,0 1,0 0,0 0,-1 0,1 0,0 0,0 0,0 1,0-1,2 2,11 3,0 1,0 1,-1 1,22 15,-14-9,133 84,204 168,-320-239,-23-20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2:11.19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0 390,'1'-3,"0"-1,0 1,0-1,0 1,1 0,-1 0,1-1,0 1,0 0,0 1,0-1,1 0,-1 0,1 1,3-3,44-33,215-155,-141 98,-102 82,-20 13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46.02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313 179,'1'-28,"0"12,0 0,-2 0,0-1,-4-21,5 36,0 0,-1-1,1 1,-1 0,0 0,1 0,-1 0,0 0,-1 0,1 0,0 0,0 0,-1 0,1 0,-1 1,0-1,1 1,-1-1,0 1,0 0,0-1,0 1,0 0,0 0,0 1,0-1,-1 0,1 1,0-1,0 1,-1 0,1-1,0 1,-1 0,1 1,0-1,-3 1,-1 1,0 0,1 0,-1 1,1 0,0 0,-1 0,2 1,-1 0,0 0,1 0,-1 0,1 1,1-1,-1 1,1 0,-6 10,-6 12,-21 53,34-74,-21 53,3 0,3 2,3 0,2 1,-7 112,17-123,3-1,2 1,2 0,2-1,3 0,1 0,31 79,-6-48,3-2,3-2,4-2,99 123,262 250,-150-176,-131-129,-7 5,176 286,-243-340,-4 2,43 126,-67-149,-3 1,-3 0,14 142,-31-207,0 0,-1 1,0-1,-1 0,0 1,0-1,-1 0,0 0,-1 0,0 0,-7 15,5-17,0 0,0 0,0-1,-1 1,0-1,-1-1,1 1,-1-1,0 0,0-1,-1 1,-15 5,6-3,0-2,-1 0,0-1,0 0,0-2,-31 1,-110-9,151 6,0-1,0 0,0-1,0 0,0 0,0 0,1-1,-10-5,2-2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2:12.6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1 171,'-1'-6,"1"-1,0 1,0-1,1 1,0 0,0-1,0 1,1 0,0 0,0 0,1 0,0 0,0 0,0 1,0-1,1 1,0 0,0 0,1 0,-1 1,1-1,0 1,0 0,0 1,1-1,-1 1,7-3,-7 3,0 1,0-1,0 1,1 0,-1 0,1 1,-1-1,1 1,-1 0,1 1,0 0,-1-1,12 3,-14-2,0 1,0 0,0 1,-1-1,1 0,0 1,-1 0,1-1,-1 1,0 0,0 0,1 0,-1 1,0-1,-1 0,1 1,0-1,-1 1,1 0,-1 0,0-1,0 1,0 0,0 0,-1 0,1 0,-1 4,3 18,-1 0,-2 0,0 0,-2 0,-1 0,0-1,-12 41,0-18,-2 0,-40 81,48-113,9-17,17-27,24-20,1 1,3 3,71-57,-114 100,10-8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2:14.01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0 742,'1'-2,"-1"-1,1 1,-1 0,1-1,0 1,0 0,0 0,0 0,0 0,0 0,1 0,-1 0,1 0,-1 0,4-2,32-26,-20 16,23-16,1 1,46-24,26-17,541-376,-628 427,-8 4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2:15.90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96,'1'-4,"0"1,0 0,0 0,1-1,-1 1,1 0,0 0,0 0,0 1,0-1,5-4,29-26,-34 31,1-1,0 1,0 0,0 0,0 1,1-1,-1 1,0-1,1 1,-1 0,1 0,-1 1,1-1,0 1,-1 0,1 0,0 0,-1 0,1 0,-1 1,1 0,-1 0,1 0,-1 0,1 0,-1 1,0-1,0 1,1 0,-1 0,-1 0,1 0,4 5,-1-1,-1 0,0 0,-1 1,1-1,-1 1,0 0,-1 0,0 0,0 1,-1-1,1 1,-2 0,1-1,0 14,-2-2,-1 0,-1 0,0 0,-2 0,0-1,-1 1,-1-1,-15 34,-7 1,-51 72,60-96,-14 37,101-139,-65 70,11-15,1 2,1-1,0 2,1 0,1 1,0 1,1 1,29-16,13 3,-2-2,-2-4,58-39,-99 59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2:17.59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105 20,'-11'11,"1"0,0 1,0 0,1 1,1 0,0 1,1-1,-9 26,13-29,-1 1,2-1,0 1,0 0,1 0,0 0,1-1,0 1,1 0,0 0,1 0,0 0,4 13,-5-22,0 1,0 0,0-1,0 0,1 1,-1-1,1 0,-1 1,1-1,0 0,0 0,3 3,-4-5,0 1,0-1,0 1,0-1,0 1,1-1,-1 1,0-1,0 0,0 0,0 0,1 0,-1 0,0 0,0 0,1 0,-1 0,0 0,0-1,2 0,0 0,0-1,-1 0,1 0,0 0,-1 0,0 0,1 0,-1-1,0 0,0 1,0-1,0 0,-1 0,1 0,-1 0,0 0,0 0,0 0,1-4,8-62,-9 51,1 1,1-1,6-19,2-6,-10 35,0-1,1 1,0 0,1 0,-1 0,2 0,-1 1,1-1,7-10,-10 17,1 0,-1 0,1 0,-1 0,0 0,1 0,0 0,-1 1,1-1,-1 1,1-1,0 1,-1 0,1-1,0 1,-1 0,1 0,0 0,-1 1,1-1,0 0,-1 0,1 1,0-1,-1 1,1 0,-1-1,3 2,45 32,-31-21,70 39,-73-44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2:24.43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1 441,'58'-49,"2"2,3 3,118-62,-70 42,-60 34,0 2,107-41,-129 66,-29 3,1 0,0 0,0 1,-1-1,1 0,0 1,0-1,-1 1,1-1,0 1,-1 0,1-1,-1 1,1-1,-1 1,1 0,-1 0,1-1,-1 1,0 0,1 0,-1-1,0 1,0 0,0 0,1 0,-1 0,0-1,0 2,-1 18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2:24.99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1 504,'18'-16,"1"0,0 2,42-24,21-16,-11 0,2 4,2 3,117-54,-178 94,1 0,-2-1,1-1,-1 0,-1-1,1 0,-2-1,15-16,-17 11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2:26.12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435 0,'-8'1,"1"0,-1 1,1 0,-1 0,1 1,0-1,-1 2,2-1,-1 1,0 0,1 0,-1 1,1 0,1 0,-1 1,1-1,0 1,0 0,-5 8,-11 18,1 0,-25 55,37-70,-35 77,-49 153,73-183,3 1,3 1,-7 101,18-146,2 0,0 0,2 0,0 0,11 41,-10-52,1 0,0 1,1-1,0-1,0 1,1-1,0 0,1 0,0-1,1 0,0 0,0 0,10 6,8 4,1-2,1-1,0-1,1-1,0-2,1-1,1-1,-1-2,43 5,-18-6,1-2,1-3,-1-3,77-11,-114 10,0 0,-1-2,1 0,-1-1,0-1,-1 0,0-1,0-1,0-1,21-17,-29 19,0 0,-1 0,0-1,0-1,-1 1,0-1,-1 0,0 0,-1-1,0 0,0 0,-1 0,-1-1,0 1,0-1,-1 0,1-22,-3 17,0-1,-1 1,-1 0,-1-1,0 1,-1 0,-1 1,-7-18,1 11,0 1,-2 0,0 1,-1 1,-18-20,9 14,-2 0,0 2,-2 0,0 2,-2 1,0 1,-1 2,-41-18,0-4,1-3,2-2,-91-81,35 28,109 86,4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2:44.05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0,'1'18,"2"1,0-1,1 0,1-1,0 1,13 25,-1 1,20 56,4-2,4-1,5-3,114 164,-152-243,1-1,0 0,0-1,2-1,-1 0,2-1,-1 0,24 11,-13-10,0-2,0 0,1-1,0-2,29 4,5-4,1-2,0-4,0-2,85-12,-102 5,66-19,21-5,-108 29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2:44.55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1004 1,'-7'0,"-1"1,0 0,1 1,-1-1,1 2,-1-1,1 1,-12 6,-58 39,23-12,-456 208,461-223,14-5,6-2,-1-1,-1-2,-50 13,64-24,6-3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2:44.99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764 1,'-34'31,"-2"-1,-1-2,-78 43,38-23,-20 15,-251 154,328-207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46.6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0 437,'0'-5,"4"-4,11-2,6-3,8-4,9-2,9-7,11-3,7-5,2-1,6-3,0 2,-5 1,-9 4,-6 3,-8 6,-7 3,-10 4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2:45.85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1 359,'9'1,"1"1,-1 1,1-1,-1 1,0 1,0 0,14 8,7 3,-25-13,130 62,-117-54,0 1,-1 1,0 1,0 0,14 17,-11-16,-20-13,0-1,1 0,-1 0,0 0,0 0,1 0,-1 0,0 0,1 0,-1 0,0 0,1 0,-1 0,0-1,1 1,-1 0,0 0,1 0,-1 0,0 0,0-1,1 1,-1 0,0 0,0 0,1-1,-1 1,0 0,0 0,0-1,0 1,1 0,-1-1,0 1,3-42,-3 36,-5-69,-19-92,-2-18,25 181,1 0,-1 0,1-1,0 1,0 0,1 0,-1 0,1 0,0 0,0-1,0 2,0-1,1 0,0 0,0 0,0 1,4-6,-3 7,0 0,0 0,0 0,0 0,1 1,-1-1,1 1,-1 0,1 0,-1 1,1-1,-1 1,1-1,0 1,-1 0,1 1,0-1,-1 0,1 1,5 2,22 4,1 2,-1 1,-1 1,51 28,110 76,-149-89,21 14,11 6,135 109,-202-149,-1 0,1 1,-1 0,-1 0,8 12,-3 2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2:47.11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160 691,'1'-9,"1"0,1 0,0 0,0 0,1 1,0-1,0 1,1 0,0 0,0 1,10-11,4-9,55-79,-30 45,-2-1,34-72,-73 128,0 0,-1-1,1 1,-2-1,1 1,-1-1,0 0,0-10,-1 16,0 0,0-1,0 1,0 0,-1-1,1 1,0 0,-1 0,1-1,-1 1,1 0,-1 0,0 0,0 0,1 0,-1 0,0 0,0 0,-2-1,1 1,0 0,0 0,0 1,0-1,0 1,0-1,0 1,0 0,0 0,0 0,0 0,0 0,0 0,0 1,0-1,-3 2,-11 3,0 1,1 0,0 2,0-1,1 2,0 0,0 1,1 0,-13 13,0 3,0 1,2 1,-21 32,24-29,2 0,0 1,3 1,0 1,3 0,0 1,2 0,2 1,1 0,-2 40,9-69,0 0,1-1,0 1,0 0,1 0,0 0,0-1,1 1,0 0,0-1,0 1,1-1,0 0,0 0,1 0,-1 0,1-1,1 1,-1-1,1 0,0 0,0-1,0 1,0-1,1 0,0-1,0 0,0 1,0-2,1 1,-1-1,1 0,-1 0,1-1,9 1,-1 1,0-1,0-1,1 0,-1-2,0 1,0-2,0 0,0-1,0 0,-1-1,1-1,-1 0,0-1,0-1,-1 0,0 0,0-2,-1 0,0 0,18-18,23-22,-1-2,-3-3,72-102,-106 133,0-1,-2 0,-1-1,-1-1,-1 0,-1 0,-1-1,-2 0,0 0,-2 0,-1-1,-1-51,-3 72,0 0,0 0,0 0,-1 1,0-1,0 0,0 1,-1-1,0 1,-1 0,1 0,-8-9,9 12,-1 1,1 0,-1-1,1 1,-1 0,0 0,0 1,0-1,0 1,0-1,0 1,0 0,0 0,-1 0,1 1,0-1,-1 1,1 0,0-1,-1 2,1-1,0 0,-1 1,1-1,0 1,-1 0,-4 2,7-2,0-1,1 0,-1 0,1 1,-1-1,0 0,1 1,-1-1,1 1,-1-1,1 1,-1-1,1 1,0-1,-1 1,1-1,-1 1,1-1,0 1,0 0,-1-1,1 1,0-1,0 1,0 0,0-1,0 1,-1 0,1-1,1 1,-1 0,0-1,0 1,0 0,0-1,0 1,0 0,1-1,-1 1,0-1,1 1,-1 0,0-1,1 1,-1-1,1 1,-1-1,1 1,-1-1,1 1,-1-1,1 0,-1 1,2-1,33 27,15-2,81 29,-14-7,-72-28,128 66,-154-74,0 1,0 1,-2 0,0 1,0 1,21 25,-34-34,-1 0,1-1,-1 2,0-1,-1 0,1 0,-1 1,0-1,-1 1,0 0,1 6,7 31,-2-29,2-4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2:48.79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585 402,'-15'0,"-1"1,1 0,-1 1,1 0,0 2,-1-1,2 2,-1 0,0 1,1 0,0 1,1 1,0 0,0 1,-20 18,-11 10,2 2,1 2,3 2,1 1,-50 80,53-48,32-71,0 1,0 0,1 0,0 0,0 0,1 1,-1-1,2 0,-1 0,0 0,2 6,-1-10,-1 0,1 0,0-1,-1 1,1 0,0-1,0 1,0 0,0-1,1 0,-1 1,0-1,1 1,-1-1,0 0,1 0,0 0,-1 0,1 0,-1 0,4 1,0-1,-1-1,0 1,0 0,1-1,-1 0,0 0,1-1,-1 1,6-2,3-1,1-1,-1-1,1 0,22-13,-25 12,0-2,-1 1,0-1,-1 0,1-1,-2 0,1-1,-1 0,-1 0,1 0,7-17,-6 6,0 0,-2 0,0-1,-1 0,4-34,-7 34,1 1,0 0,2 0,11-27,-15 43,1 0,-1 1,1-1,0 1,0 0,0 0,0 0,1 0,0 1,7-6,-9 7,1 1,0-1,0 1,0 0,-1 0,1 0,0 1,0-1,0 1,0 0,0-1,0 1,0 1,0-1,0 0,0 1,0-1,0 1,6 2,1 2,1 0,-1 0,-1 1,1 0,-1 1,0 0,-1 1,12 12,60 79,-54-64,560 798,-507-714,-57-88,28 41,-3 2,-3 1,48 115,-88-180,-1-1,0 1,-1 0,0 0,0 0,-1 0,0 13,-1-20,0-1,0 0,-1 1,1-1,-1 0,1 1,-1-1,0 0,0 0,0 0,-1 0,1 0,0 0,-1 0,1 0,-1 0,0-1,1 1,-1-1,0 1,0-1,0 1,0-1,0 0,0 0,0 0,-1-1,1 1,0 0,-1-1,1 1,0-1,-1 0,1 0,0 0,-4 0,-8-1,0 0,-1-1,1 0,0-1,0-1,0 0,1-1,-1 0,1-1,0-1,-22-15,-1-4,0-1,-48-51,18 11,3-4,2-3,-67-109,91 123,3-3,3 0,2-2,3-1,-20-83,33 91,2 0,3-2,2 1,3-1,2 1,12-94,-10 145,0-1,1 1,0-1,1 1,-1 0,9-15,-10 22,-1-1,1 1,0 0,0 0,0 0,0 0,0 0,0 0,0 0,0 0,0 1,1-1,-1 0,0 1,1-1,-1 1,0-1,1 1,1-1,-1 1,0 1,1-1,-1 0,0 1,0-1,0 1,0 0,0 0,0 0,0 0,0 0,0 0,0 1,0-1,-1 0,3 4,33 28,1-1,2-1,1-3,1-1,47 22,-72-40,1-1,0-1,0-1,0-1,1 0,0-1,0-1,0-1,0-1,0 0,0-1,0-1,1-1,-2-1,1-1,24-7,-25 3,-1-1,1-1,-2 0,1-1,-2-1,1 0,-2-1,1-1,-2 0,0-1,-1 0,20-34,-16 22,-1-1,-1-1,-2 0,-1-1,-1 0,-1-1,5-41,-8 30,-2 0,-2-55,-3 85,1 0,-2 0,1 0,-2 0,0 0,0 1,-1-1,0 1,-1 0,0 0,-1 0,-13-18,17 27,0 0,0 0,0 0,0 0,0 1,0-1,0 1,0-1,0 1,-1 0,1 0,-5-2,6 3,0 0,0 0,-1 0,1 0,0 0,0 0,0 0,0 0,0 0,-1 0,1 1,0-1,0 1,0-1,0 0,0 1,0 0,0-1,0 1,-1 1,0 0,1 0,0 0,0 0,0 0,0 0,0 0,0 0,0 0,1 1,-1-1,1 0,0 0,0 1,0-1,0 0,0 1,0-1,0 0,1 1,-1-1,1 0,0 0,-1 0,1 1,0-1,1 0,0 2,16 22,0 0,2-1,1-2,1 0,46 38,-48-44,525 406,-452-355,34 21,76 57,-163-114,-2 1,61 69,-86-85,0 0,-2 0,0 1,0 1,8 21,-15-29,0 0,-1 0,0 0,0 1,-1-1,-1 1,0-1,-1 1,0-1,-3 22,3-31,0 0,0 0,-1 0,1 0,-1-1,0 1,1 0,-1 0,0-1,0 1,0 0,0-1,0 1,-1-1,1 1,0-1,-1 0,1 0,-1 1,1-1,-1 0,0 0,1 0,-1-1,0 1,0 0,0-1,1 1,-1-1,0 0,0 1,0-1,0 0,0 0,0 0,0 0,0-1,0 1,-2-1,-6-2,1 1,0-2,0 1,0-1,0 0,-12-9,-3-5,1-1,1 0,1-2,1 0,1-1,0-1,-28-49,-87-190,122 235,10 24,-52-113,-46-148,86 213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2:49.62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435 0,'-6'1,"0"0,0 0,0 1,0-1,0 1,0 1,0-1,1 1,-1 0,1 0,0 1,0 0,-6 5,-63 66,54-53,-28 30,-62 84,96-116,2 0,0 0,2 1,0 0,1 1,1 0,1 1,-6 33,12-52,0 1,1-1,0 0,0 1,0-1,0 1,0-1,1 0,0 1,0-1,0 0,1 0,-1 0,1 0,0 0,0 0,3 4,0-3,0 0,0 0,0-1,0 0,1 0,0 0,0-1,0 0,0 0,10 3,173 55,21 7,-179-56,-2 2,0 1,0 1,44 34,-67-46,-1 0,-1 1,1 0,0 0,-1 0,0 0,0 1,-1 0,0 0,0 0,0 0,0 0,-1 0,0 1,-1-1,1 1,0 10,-2-14,0 1,-1 0,1-1,-1 1,0-1,0 1,0-1,0 0,-1 1,1-1,-1 0,0 0,0 0,0 0,0 0,-1 0,1-1,-1 1,1-1,-1 0,0 1,0-1,0-1,0 1,0 0,-1-1,1 1,-1-1,1 0,0 0,-1-1,0 1,-5 0,4-1,0 1,1-1,-1 0,0 0,1 0,-1-1,-5 0,-6-5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2:50.02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1,'5'0,"5"0,5 0,9 0,0 8,5 4,6 7,1 6,-1 2,-3 1,-6-4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2:51.75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1 497,'0'-1,"0"0,1 0,-1 0,0 0,1-1,-1 1,1 0,-1 0,1 0,0 0,-1 0,1 0,0 0,0 1,0-1,0 0,0 0,0 1,0-1,0 0,0 1,0-1,0 1,0-1,0 1,0 0,0-1,1 1,-1 0,0 0,2 0,52-2,-37 2,12 0,132-2,178-26,-302 22,458-76,-483 80,-7 1,1 0,-1 0,0-1,1 0,-1 0,0 0,0-1,10-6,-17 5,-10 3,-11 2,-2 6,1 2,0 0,0 1,1 1,0 1,-34 26,2 3,-59 59,-12 30,112-115,0 1,1 0,1 1,1 0,1 0,-15 38,23-53,1-1,-1 1,0-1,1 1,-1 0,1 0,0-1,-1 1,1 0,0 0,0-1,0 1,1 0,-1 0,0 0,0-1,1 1,0 0,-1-1,2 3,-1-4,-1 1,1-1,0 1,0-1,0 1,0-1,0 0,0 0,0 1,0-1,0 0,0 0,0 0,1 0,-1 0,0 0,0 0,0-1,0 1,0 0,0-1,0 1,1-1,8-3,-1-1,0 0,-1 0,1-1,9-9,30-30,-2-2,76-103,55-121,-127 159,-49 111,-1 0,1 0,0 0,0 0,-1 0,1 0,0 1,0-1,0 0,0 0,0 1,0-1,0 1,0-1,0 1,0-1,0 1,0-1,0 1,0 0,0 0,1 0,-1-1,0 1,0 0,0 0,0 1,1-1,-1 0,0 0,0 1,0-1,0 0,0 1,0-1,0 1,0 0,0-1,2 2,41 34,-35-27,117 112,179 223,70 167,-351-477,38 59,-56-82,0 0,0 1,-2-1,1 1,-1 0,3 19,-7-30,1 0,-1 1,0-1,0 1,1-1,-1 1,0-1,0 1,-1-1,1 1,0-1,0 0,-1 1,1-1,-1 1,1-1,-1 0,1 1,-1-1,0 0,0 0,0 0,0 1,0-1,0 0,-2 1,1-1,0 0,0 0,-1-1,1 1,0-1,-1 0,1 0,0 0,-1 0,1 0,-1 0,1-1,0 1,-5-2,-6-3,-1 0,1-1,0 0,-17-11,-11-12,1-3,2-1,1-1,1-2,-47-63,-134-218,143 199,-75-162,141 264,1 0,1 0,0-1,1 0,1 0,1 0,0-1,1 1,1-1,2-33,-1 48,1 0,-1 0,1 0,0 0,0 0,0 0,1 1,-1-1,1 0,-1 1,1 0,0-1,0 1,0 0,0 0,0 0,1 0,-1 0,1 0,3-1,-1 1,1 0,-1 0,1 0,-1 1,1 0,0 0,0 1,-1 0,13 1,7 2,-1 1,1 2,41 15,-60-19,48 18,-1 2,0 3,-2 2,-1 2,68 52,-110-74,78 63,-78-62,0 0,0 1,-1 0,0 1,0 0,-1 0,6 12,-12-22,0 0,0 0,0 0,0 0,0 0,0 0,0 0,0-1,0 1,0 0,0 0,0 0,0 0,0 0,0 0,0 0,0-1,0 1,0 0,0 0,1 0,-1 0,0 0,0 0,0 0,0 0,0 0,0 0,0 0,1 0,-1 0,0 0,0 0,0 0,0 0,0 0,0 0,0 0,1 0,-1 0,0 0,0 0,0 0,0 0,0 0,0 0,0 0,1 0,0-25,-2-36,1 60,-25-216,14 147,-3-78,14 144,0 0,0-1,0 1,0 0,1-1,-1 1,1 0,1 0,-1-1,0 1,1 0,0 0,3-4,-4 6,1 1,-1 0,1 0,-1 0,1 0,0 0,0 0,0 0,-1 1,1-1,0 1,0-1,0 1,0 0,0 0,0 0,0 0,0 0,0 0,0 0,0 1,0-1,0 1,0-1,0 1,-1 0,1 0,0-1,0 1,2 2,30 18,-1 0,-1 2,-1 2,-1 1,47 52,10 6,-64-61,-5-5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2:53.07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638 1773,'-12'2,"1"1,0 0,-1 1,1 0,0 1,1 0,-1 1,1 0,0 0,-11 11,20-17,-29 23,0 0,1 2,2 1,-26 32,40-43,1 1,0 1,2 0,0 0,0 1,2 0,0 0,2 1,-8 29,13-42,1 0,0 0,0 1,0-1,0 0,1 0,0 0,1 0,-1 0,1 0,0 0,1 0,-1 0,1-1,0 1,1-1,-1 0,1 0,0 0,0-1,0 1,1-1,0 0,0 0,0-1,0 1,0-1,1 0,0-1,-1 1,1-1,0 0,0-1,0 1,0-1,1-1,-1 1,0-1,0 0,0 0,1 0,-1-1,0 0,0-1,0 1,0-1,9-4,-8 2,1-1,-1 0,-1-1,1 1,-1-1,0 0,0-1,0 0,-1 0,0 0,-1 0,1-1,-1 1,-1-1,0 0,4-13,2-13,-1-1,5-60,-9 62,8-53,-4 0,-4 0,-9-123,4 200,1 5,-1-1,1 0,-1 1,0-1,-1 0,1 1,-3-7,2 21,5 11,3-8,0 0,1-1,1 1,0-1,1-1,0 0,1 0,0 0,1-2,0 1,0-1,1-1,0 0,1 0,22 9,-7-5,1 0,0-2,1-1,0-2,0-1,42 4,-64-10,8 2,1-1,-1 0,0-2,0 0,18-3,-30 3,1-1,-1 1,0-1,0 1,0-1,0 0,0 0,-1-1,1 1,-1-1,1 0,-1 0,0 0,0 0,-1-1,1 1,0-1,-1 0,0 0,0 1,0-1,-1-1,3-6,2-16,0 0,-2 0,-1 0,-1-1,-3-29,-16-137,6 125,-3 1,-3 0,-2 1,-4 1,-51-105,34 96,-3 2,-3 2,-3 2,-76-82,84 107,-2 3,-1 1,-88-59,99 78,-1 1,0 2,-2 1,0 2,0 2,-70-16,97 26,-1 2,0 0,0 0,0 0,0 2,0-1,0 1,-15 3,21-3,1 1,0-1,-1 0,1 1,0 0,0 0,0 0,0 0,0 0,0 0,1 1,-1-1,1 1,0 0,-1 0,1 0,1 0,-1 0,0 0,1 1,-1-1,1 0,0 1,0-1,1 1,-2 6,1 17,0 0,2 0,1 0,1 0,1 0,2-1,0 0,2 0,21 48,7 0,87 135,-104-180,2-1,0-1,2-1,1-2,1 0,1-1,1-1,54 33,-56-41,1-2,0 0,1-2,0-1,0-1,1-1,0-1,0-2,1-1,-1-1,33-2,-48-1,0-1,-1 0,1-1,-1 0,0-1,0 0,0-1,0 0,-1-1,12-9,-6 6,-3 3,-3 5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10.87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1 299,'0'-4,"1"0,0 0,0 0,0 0,1 0,0 0,-1 1,1-1,1 1,-1-1,0 1,1 0,3-3,40-38,-9 14,1 2,2 1,0 3,2 1,1 2,49-17,-87 36,1 0,0 0,0 1,0 0,0 0,0 0,0 1,0 0,0 0,0 1,10 2,-13-2,-1 0,1 0,-1 0,1 1,-1-1,0 1,0 0,0 0,0 0,0 0,0 0,0 0,-1 0,1 1,-1-1,1 0,-1 1,0-1,0 1,0 0,0-1,-1 1,1 0,-1 0,1-1,-1 1,0 4,0 8,-1-1,0 1,-1 0,-1 0,0-1,-1 0,0 1,-10 19,-61 110,54-107,-233 367,251-400,-17 32,20-36,0 1,0-1,-1 1,1-1,0 1,0-1,0 1,0-1,0 1,0-1,0 0,0 1,1-1,-1 1,0-1,0 1,0-1,0 1,0-1,1 0,-1 1,0-1,0 0,1 1,-1-1,0 0,1 1,21 0,144-48,-130 33,1 3,1 0,0 3,0 1,56-3,-91 10,1 0,0 0,-1 0,1 0,-1 1,1-1,0 1,-1 0,1 0,-1 0,1 1,-1-1,0 1,0 0,0-1,0 2,0-1,0 0,0 0,4 6,-5-4,0 0,-1 0,1 0,-1 0,0 0,0 1,-1-1,1 0,-1 0,0 1,0-1,0 0,-1 0,1 1,-1-1,0 0,-2 5,-7 20,0-1,-2 0,0-1,-24 35,-75 96,73-107,-9 11,-58 59,84-101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11.42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0,'8'1,"1"0,0 1,0 0,-1 1,1 0,-1 0,0 1,0 0,0 0,-1 0,1 1,-1 1,0-1,7 8,14 15,44 53,-70-78,68 91,-4 4,-4 2,-5 3,-4 3,61 176,-91-200,-18-59,1-1,11 28,-7-30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16.47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0 101,'3'-5,"0"0,0 0,0 0,1 1,-1-1,1 1,0 0,0 0,1 0,-1 1,1-1,8-3,-3 2,1 1,-1 1,1 0,0 0,0 1,0 1,0-1,1 2,19 1,3 1,64 15,-62-9,-1 1,-1 2,0 1,46 23,-66-27,-1 0,0 1,0 0,0 1,-1 1,-1 0,0 0,0 1,-1 1,-1 0,0 0,11 22,-9-11,-2 2,0-1,-1 1,-2 1,-1 0,-1-1,-1 1,-1 0,-2 34,-4-10,-2 0,-2-1,-29 97,26-122,11-25,-1 0,1 0,0 0,0 0,-1 0,1 0,0 0,0 0,-1 0,1 0,0 0,0 0,-1 0,1-1,0 1,0 0,-1 0,1 0,0 0,0 0,0-1,-1 1,1 0,0 0,0 0,0 0,0-1,0 1,-1 0,1 0,0-1,0 1,0 0,0 0,0-1,0 1,0 0,0 0,0-1,0 1,0 0,0 0,0-1,0 1,-4-52,29-725,-25 752,1-8,0 30,1 20,2 7,0-1,2 0,1 0,13 31,46 88,-43-95,28 55,87 133,-114-200,2-1,1 0,1-2,2-2,1 0,70 48,-82-66,1-1,0-2,38 14,-32-14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47.78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0,'1'14,"2"-1,0 1,0-1,2 0,-1 0,2-1,9 19,6 14,15 45,370 893,-367-909,-23-49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16.95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 1,'-2'30,"-8"49,-2 17,12-34,2 0,3-1,2 1,3-1,3-1,3 0,27 69,-32-103,0 0,2-1,20 29,-24-41,0-1,1 0,1 0,0-1,0-1,1 0,18 12,-3-7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17.49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0,'4'45,"1"1,3-2,1 1,2-1,30 73,-8-18,-4-8,98 285,-100-311,2-1,3-2,65 96,-90-149,0 1,0-1,1 0,1-1,0 0,0-1,0 1,1-2,19 11,-24-14,1-1,-1 0,1-1,0 1,0-1,0 0,-1-1,1 0,0 1,0-2,0 1,0-1,0 0,0 0,-1 0,1-1,0 0,-1 0,1 0,-1-1,5-3,13-9,-3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17.97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0 533,'4'-4,"11"-6,10-10,10-5,12-8,11-6,12-9,7-6,8-1,3-5,-7 8,-7 9,-8 7,-6 5,-14 8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18.44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0,'43'1,"1"1,-1 2,72 15,-84-10,-1 1,-1 1,0 1,0 2,47 30,-24-8,-2 3,-1 2,-2 2,43 51,-35-28,-2 2,63 108,-84-121,43 109,-64-136,-2 1,-1 0,-1 0,-2 0,0 1,-1 32,-10-10,0-32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18.89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1 197,'22'-2,"1"0,-1-2,1-1,29-10,22-4,179-21,-52 10,-138 19,242-52,-281 57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19.40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0 307,'5'0,"5"0,5 0,9-5,13-5,13-9,11-2,13-6,9-7,5-2,-4 1,-9 2,-7 3,-12 6,-11 7,-9 7,-10 4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20.44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237 977,'4'-45,"1"0,3 1,1-1,2 2,20-48,9-43,-38 127,53-232,-48 198,-2-1,-2 1,-3-78,0 117,0 0,0 1,0-1,0 0,0 1,0-1,-1 0,1 1,-1-1,1 1,-1-1,0 1,1-1,-1 1,0-1,0 1,0 0,0-1,0 1,-1 0,1 0,0 0,0 0,-1 0,1 0,-1 0,1 0,-2 0,0 0,0 1,-1 0,1 0,0 1,0-1,0 0,0 1,0 0,0 0,0 0,0 0,0 0,-4 4,-11 5,1 2,0 0,-20 20,2 0,1 3,1 0,2 2,2 2,-44 76,69-109,1 0,0 1,1 0,0-1,0 1,0 0,1 0,0 0,0 0,0 12,2-14,0-1,0 0,0 1,0-1,1 0,0 1,-1-1,1 0,1 0,-1 0,1-1,0 1,-1 0,1-1,1 0,-1 0,7 5,27 17,1-2,1-2,66 26,11 7,-96-44,0 0,-1 2,0 0,0 2,17 16,-30-24,0 1,-1-1,0 1,0 0,-1 0,0 0,0 1,0-1,-1 1,0 0,-1 0,0 0,0 0,-1 1,0-1,0 17,-8 98,-26 143,28-234,4-22,-1 0,1 0,1 1,0-1,0 0,3 13,5 4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20.91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52 0,'-2'1,"1"-1,0 0,-1 1,1 0,-1-1,1 1,0 0,0 0,-1-1,1 1,0 0,0 0,0 0,0 1,0-1,0 0,0 0,1 0,-1 1,0-1,1 0,-1 1,0 2,-10 36,5-2,1 1,3 0,1 0,5 52,31 154,61 157,-70-323,4 0,76 142,-87-188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21.4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1,'0'13,"1"0,1-1,0 1,1 0,0-1,1 0,0 1,9 14,6 9,31 43,-9-15,-30-46,17 31,2-1,3-2,73 82,-102-124,1-1,-1 1,1-1,0 0,0 0,0 0,0-1,1 0,-1 0,1 0,-1-1,1 1,0-1,0-1,-1 1,1-1,0 0,0 0,6-2,10-2,0-1,1-1,33-14,12-4,1 5,-42 10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22.00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0 191,'4'0,"2"-4,8-2,6 1,12-4,10-4,2-4,1 0,7 0,-2-3,0 3,-1 4,0 0,-4-2,-5 1,-9 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48.8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1 734,'0'-1,"1"-1,-1 0,1 1,0-1,0 0,-1 1,1-1,0 1,0-1,1 1,-1 0,0-1,0 1,1 0,-1 0,3-2,28-17,-29 18,145-73,228-82,-136 62,231-100,-461 190,-1 0,1-1,-1 0,0-1,13-11,-13 9,1 1,0 1,19-11,-14 11,-1-1,0 0,0-1,23-20,-25 16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22.60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1,'17'1,"0"1,-1 1,1 0,-1 1,0 1,0 1,0 0,-1 1,0 1,0 0,-1 1,0 1,24 21,2 5,-2 2,-2 2,34 47,-45-53,-2 1,-2 1,-1 1,-1 0,-2 2,22 78,-26-60,-2 1,-2 1,-3-1,-3 82,-6 69,3-180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23.95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0,'16'2,"0"0,0 0,0 2,-1 0,1 0,-1 2,0 0,28 16,109 76,-133-85,37 27,-1 3,-3 2,-2 2,-1 2,62 83,-104-121,0 0,0 0,-1 1,-1-1,0 2,0-1,-1 0,-1 1,0 0,-1 0,0 0,-1 0,-1 0,0 0,0 0,-5 22,-2-4,-2 0,-1 0,-2-1,0 0,-28 45,-57 83,96-156,-1-1,1 1,0 0,0 0,0 0,0 1,0-1,0 0,0 0,1 0,-1 1,1-1,-1 0,1 1,0-1,0 0,1 4,0-5,0 0,0 1,0-1,0 0,0 0,1 0,-1 0,0 0,1 0,-1-1,1 1,-1 0,1-1,-1 1,1-1,-1 1,1-1,0 0,-1 0,1 0,0 1,-1-2,1 1,2 0,135-6,-1-5,172-36,-289 43,2 1,-1-1,0-1,0 0,0-2,-1-1,23-11,-41 17,-1 0,1 0,-1-1,0 1,1-1,-1 1,0-1,-1 0,1 0,0 0,-1 0,0 0,1 0,-1 0,0 0,-1 0,1-1,0 1,-1 0,0-6,0-10,0 0,-6-30,1 7,5 26,-2-30,2 40,2 27,4 20,2-1,22 67,-9-35,193 580,-166-516,-46-130,0-1,0 1,-1 0,1 0,-1-1,-1 1,1 11,-1-15,-1-1,1 0,0 0,-1 1,1-1,-1 0,0 0,1 0,-1 0,0 0,0 0,0 0,0 0,0 0,0 0,0 0,0-1,0 1,0 0,0-1,0 1,0-1,-1 1,1-1,0 1,0-1,-1 0,1 0,0 0,0 0,-1 0,1 0,0 0,-1 0,1 0,0 0,0-1,-1 1,1-1,-2 0,-22-5,0-2,0-1,1-1,-42-23,4 3,-383-140,441 169,-2-1,0 0,0 0,0-1,0 0,-8-5,13 7,0 0,0 0,-1 0,2 0,-1 0,0 0,0 0,0-1,0 1,1 0,-1 0,0-1,1 1,-1 0,1-1,0 1,-1 0,1-1,0 1,0-1,0 1,0 0,0-1,0 1,0-1,1 1,-1 0,0-1,1 1,-1 0,2-2,9-17,1 2,1 0,1 0,0 1,1 1,28-24,-25 23,268-249,-248 219,-28 35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24.77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1213,'1'-1,"1"1,-1 0,1-1,-1 1,1-1,-1 1,1-1,-1 0,0 1,1-1,-1 0,0 0,0 0,1 0,-1 0,0-1,0 1,0 0,1-2,17-30,-15 23,41-89,-6-2,48-184,-57 177,1 5,28-103,-50 165,-1-1,5-78,-13 117,0 0,0 0,0 0,-1-1,1 1,-1 0,1 0,-1 0,0 0,-2-4,2 6,1 0,0 1,-1-1,1 1,-1-1,1 1,-1-1,0 1,1-1,-1 1,1-1,-1 1,0 0,1-1,-1 1,0 0,1 0,-1 0,0-1,0 1,1 0,-1 0,0 0,0 0,1 0,-1 0,-1 1,-2 0,-1 1,1 0,0 1,0-1,0 1,1-1,-1 1,1 0,-1 1,1-1,0 1,-3 4,-9 14,0 0,2 1,0 1,2 0,1 1,-13 46,9-14,-14 118,26-164,1 0,0 0,1 0,0 0,1 0,0 0,0 0,1 0,1-1,0 1,0-1,1 1,1-1,0 0,0 0,1-1,0 0,0 0,1 0,0-1,1 0,0 0,0-1,0 0,14 8,1-1,0-2,1 0,1-1,0-2,0 0,37 6,167 19,-123-21,-70-10,41 6,-73-8,-1 0,1-1,-1 2,1-1,-1 0,0 1,0-1,1 1,-1 0,0 0,-1 0,1 0,0 1,0-1,-1 1,3 3,-4-3,0-1,0 1,-1 0,1-1,-1 1,0 0,0 0,0-1,0 1,0 0,0 0,-1-1,1 1,-1 0,0-1,0 1,0-1,-2 4,-28 50,23-44,0 1,3-5,0-1,1 1,0 0,0 0,1 0,-4 13,7-20,-1 1,1-1,0 1,0-1,0 0,0 1,0-1,1 1,-1-1,0 1,1-1,-1 0,1 1,-1-1,1 0,0 1,-1-1,3 2,-2-2,1 1,0 0,1-1,-1 0,0 1,0-1,0 0,1 0,-1 0,1 0,-1-1,1 1,-1-1,4 1,94 2,-91-4,32 1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25.62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562 1,'-2'0,"-86"5,81-4,-1 1,1 0,-1 0,1 1,0 0,0 1,0-1,1 1,-10 7,-27 26,2 3,1 1,2 2,2 2,-57 92,74-105,2 0,-18 44,29-60,1-1,0 1,1 0,1 0,0 0,1 1,1 25,1-38,0 0,1 0,-1-1,1 1,0 0,0 0,1-1,-1 1,1-1,0 1,0-1,0 0,0 0,0 0,1 0,-1 0,1 0,5 3,-2-2,0 0,0-1,0 0,1 0,-1-1,1 0,-1 0,1 0,12 1,1-2,1 0,-1-2,0 0,1-1,-1-1,23-6,-27 4,0-1,0 0,0-1,-1-1,0 0,-1-2,0 1,0-1,-1-1,0-1,-1 0,-1 0,0-1,0-1,-1 0,-1 0,12-23,-9 11,-1-1,-1 0,-2 0,0-1,-2 0,-1 0,-1-1,-1 1,-3-48,0 75,0 1,0-1,-1 1,1-1,0 1,0-1,0 0,0 1,0-1,0 1,0-1,0 0,0 1,0-1,0 0,0 1,0-1,0 1,1-1,-1 1,0-1,0 1,1-1,-1 0,0 1,1 0,-1-1,1 1,-1-1,1 1,-1-1,1 1,-1 0,1-1,-1 1,1 0,-1 0,1-1,-1 1,1 0,-1 0,1 0,0 0,-1-1,1 1,0 0,-1 0,1 0,-1 1,1-1,0 0,-1 0,1 0,-1 0,1 0,-1 1,1-1,0 0,-1 1,1-1,-1 0,1 1,-1-1,0 0,1 2,44 35,-30-23,91 71,214 132,-255-174,-40-23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26.80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1 372,'0'-20,"-1"9,1-1,1 1,-1-1,2 1,4-20,-5 29,0-1,0 0,0 1,0-1,1 1,-1 0,1-1,0 1,0 0,0 0,0 0,0 0,0 0,0 0,1 1,-1-1,1 1,-1 0,1 0,-1 0,1 0,0 0,-1 0,1 1,0-1,0 1,0 0,4 0,5 0,-1 1,1 0,0 1,-1 0,1 1,-1 0,1 1,19 10,8 7,39 28,-18-11,-23-16,-2-3,-1 1,-1 2,0 1,-2 2,38 39,-65-59,1 0,-2 0,1 0,0 0,-1 1,0 0,0 0,-1 0,3 10,-6-14,-3-8,-4-10,-12-61,3 0,-11-134,27 206,1 0,0 0,0 0,0 0,1 0,-1 0,1 0,1 0,-1 0,1 0,-1 0,2 1,2-7,-3 9,0 0,0 0,0 0,0 0,1 1,-1-1,0 1,1-1,-1 1,0 0,1 0,0 0,-1 0,1 1,0-1,-1 1,1-1,0 1,-1 0,1 0,0 0,0 1,-1-1,1 1,0-1,-1 1,4 1,17 7,1 1,-1 1,-1 1,0 1,-1 1,33 27,13 8,14 4,-15-11,110 91,-173-129,0-1,1 0,-1-1,1 1,0-1,0 0,0 1,7 1,-11-4,0 0,1 0,-1 0,0 0,1 0,-1 0,0 0,1 0,-1 0,0 0,1 0,-1 0,0 0,1 0,-1 0,0 0,1 0,-1-1,0 1,0 0,1 0,-1 0,0-1,0 1,1 0,-1 0,0 0,0-1,1 1,-1 0,0-1,0 1,0 0,0-1,0 1,1 0,-1-1,-5-27,-33-76,14 46,4-1,2 0,-17-98,35 151,-1 1,1-1,0 1,0 0,0-1,1 1,0-1,0 1,0 0,3-7,-4 11,1 0,-1 0,1 0,0 0,-1 0,1 0,0 1,0-1,-1 0,1 1,0-1,0 0,0 1,0-1,0 1,0-1,0 1,0-1,0 1,0 0,1-1,1 1,-1 1,1-1,-1 0,1 1,-1-1,1 1,-1 0,0 0,0 0,1 0,-1 0,0 0,3 3,14 10,-1 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27.5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185 279,'5'0,"-1"0,1 1,0 0,-1 0,1 1,-1-1,1 1,-1 0,0 0,0 0,7 5,42 38,-37-30,-8-7,620 542,-623-546,4 3,-1 0,1 0,-2 1,9 10,-15-12,-10-8,-17-9,24 9,-64-32,2-4,-61-48,-112-102,232 184,-364-326,359 321,1-1,0 0,0-1,1 0,1 0,0-1,0 1,1-2,1 1,0-1,0 0,2 0,-1 0,2 0,0-1,-1-26,3 38,0-1,0 0,1 1,-1-1,1 1,-1 0,1-1,0 1,0-1,0 1,0 0,0 0,1 0,-1-1,1 1,2-2,-3 3,0 0,1 0,-1 0,1 1,-1-1,1 0,0 1,-1-1,1 1,-1 0,1-1,0 1,-1 0,1 0,0 0,-1 0,1 0,3 1,-1 0,0 1,1-1,-1 1,0 0,0 0,0 0,0 1,-1 0,1-1,-1 1,1 0,-1 1,0-1,0 1,-1-1,5 7,6 17,-1 1,-2 0,0 1,6 36,12 121,-21-74,-6-65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29.54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126 565,'-1'-10,"-1"1,-1-1,0 1,0 0,0 0,-1 0,-1 0,0 1,-8-13,-12-23,22 37,0-1,1 0,-1 0,-1-15,4 22,-1 0,1 0,0 0,0 1,0-1,0 0,0 0,0 0,0 0,0 0,0 0,0 0,0 0,0 0,1 0,-1 1,0-1,1 0,-1 0,1 0,-1 0,1 1,-1-1,1 0,-1 0,1 1,0-1,0 1,-1-1,1 0,0 1,0 0,-1-1,1 1,0-1,0 1,0 0,0 0,0-1,0 1,0 0,-1 0,1 0,0 0,0 0,0 0,0 0,0 0,0 1,0-1,0 0,0 0,0 1,-1-1,3 1,12 6,1 0,-1 1,0 1,-1 1,0-1,13 13,11 8,518 418,-554-445,0-1,0 0,1 0,-1 0,1 0,0 0,-1-1,1 1,0-1,0 0,0 0,0 0,0 0,0 0,4 0,-5-2,-1 1,1-1,0 0,-1 0,0 0,1 0,-1 0,1 0,-1 0,0-1,0 1,0 0,0-1,0 1,0-1,0 1,0-1,0 0,-1 1,1-1,-1 0,1 1,-1-1,0 0,0 1,0-5,7-20,2-1,0 2,19-39,-7 17,-20 46,0-1,-1 1,1-1,-1 1,1-1,-1 1,0-1,0 1,0-1,0 1,0-1,0 1,0-1,0 1,0-1,-1 1,1-1,-1 1,1-1,-1 1,0 0,1-1,-1 1,0 0,0-1,0 1,0 0,0 0,0 0,0 0,-2-1,-4-3,-1 0,0 1,0 0,-14-5,-12-5,-50-40,3-3,-98-90,5 5,112 94,-123-87,183 133,0 1,0-1,0 1,0 0,0 0,-1 0,1 0,0 0,0 0,-1 1,1-1,-1 1,1-1,0 1,-1 0,1 0,-1 0,1 0,0 1,-1-1,-4 2,6-1,0 1,-1-1,1 1,0 0,0-1,0 1,0 0,0 0,0 0,0 0,1 0,-1 0,1 0,-1 0,1 0,0 0,0 0,0 0,0 0,0 0,1 0,-1 0,0 0,1 0,1 4,5 25,2-1,1-1,1 1,2-2,0 0,2 0,1-1,2-1,0-1,1-1,2 0,1-1,33 27,-17-20,1-3,0-1,2-2,1-2,1-1,1-3,1-1,53 12,41 1,142 10,-276-39,13 1,0 0,0 2,0 0,-1 1,30 12,-41-13,0-1,1 1,-1 0,-1 0,1 1,-1 0,1 0,-1 0,-1 1,1 0,-1-1,0 2,0-1,-1 0,1 1,-2-1,4 9,2 18,0-1,-3 1,0 0,-2 0,-2 0,-1 1,-1-1,-11 58,3-42,-3 1,-2-1,-2-1,-3-1,-25 49,25-65,10-25,5-22,5 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29.91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1,'0'4,"4"6,6 1,1 7,8 5,4 3,3 10,5 3,2 3,4-1,0-3,-3-4,-1-4,-8-2,-3-6,-6-6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31.47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0 252,'45'-20,"1"2,77-21,101-8,-47 10,-48 1,-73 19,103-18,-158 34,0 1,0 0,-1-1,1 1,0 0,0 0,0 0,0-1,0 1,0 0,-1 0,1 1,0-1,0 0,0 0,0 0,0 0,0 1,-1-1,1 0,0 1,0-1,-1 1,1-1,0 1,0-1,-1 1,1 0,0-1,-1 1,1 0,-1-1,1 1,-1 0,1 0,-1-1,0 1,1 0,-1 0,0 0,0 0,0 0,1-1,-1 1,0 0,0 0,0 0,0 0,-1 0,1 0,0-1,0 1,0 0,-1 1,-3 10,0-2,-1 1,-10 18,1-3,-20 56,4 2,4 1,4 1,3 1,-13 157,31-223,0-1,2 1,0-1,1 0,1 0,9 30,-11-46,0 0,1 1,-1-1,1 0,0 0,0 0,0 0,1 0,0-1,-1 1,1-1,1 0,-1 0,0 0,1 0,-1 0,1-1,0 1,0-1,0 0,0 0,0-1,0 1,1-1,-1 0,0 0,1 0,-1-1,1 0,-1 0,1 0,-1 0,1 0,7-3,-5 2,-1-1,1 0,-1 0,1-1,-1 1,0-1,0-1,-1 1,1-1,-1 0,1 0,-1-1,-1 0,1 0,0 0,-1 0,5-9,2-5,-2-1,0 0,12-41,-18 51,-3 8,1-1,-1 1,1 0,0 0,0 0,0 0,0 0,0 0,0 0,1 1,-1-1,0 0,1 1,0-1,-1 1,1-1,0 1,0 0,0 0,-1 0,1 0,1 0,-1 0,0 0,0 1,0-1,0 1,0-1,1 1,-1 0,0 0,0 0,0 0,1 0,-1 1,0-1,0 1,0-1,0 1,3 1,8 4,0 0,0 1,-1 0,22 17,-33-23,433 335,-34 39,-386-360,45 54,-56-64,1 0,-2 0,1 0,0 0,-1 0,0 1,0-1,-1 1,1-1,-1 1,-1 0,1 11,-1-16,0 1,0 0,-1 0,1 0,-1 0,1 0,-1-1,0 1,1 0,-1-1,0 1,0 0,-1-1,1 1,0-1,0 0,-1 1,1-1,-1 0,1 0,-1 0,1 0,-1 0,0 0,1 0,-1-1,0 1,0 0,0-1,1 0,-1 1,-4-1,2 0,0 0,0 0,-1 0,1 0,0-1,0 0,0 0,0 0,0 0,0-1,0 1,1-1,-1 0,-5-4,0-2,1 0,0-1,0 0,1 0,0-1,1 0,0 0,1-1,0 1,-6-19,-3-16,-11-61,20 83,-28-150,-15-252,47 421,1-1,0 1,0-1,0 1,1-1,0 1,2-9,-3 13,0-1,1 0,-1 1,0-1,1 1,-1-1,0 1,1-1,-1 1,1-1,-1 1,1-1,-1 1,1 0,0-1,-1 1,1 0,-1-1,1 1,0 0,-1 0,2-1,21 9,64 53,-56-38,1-1,37 19,91 54,-157-93,0-1,0 1,0 0,0-1,0 0,0 0,0 0,1 0,-1 0,7 0,-10-1,1 0,-1 0,1-1,-1 1,1 0,-1 0,1 0,-1 0,1-1,-1 1,1 0,-1-1,1 1,-1 0,0-1,1 1,-1 0,0-1,1 1,-1-1,0 1,1-1,-1 1,0-2,0-22,-11-15,-2-1,-36-73,14 34,-97-276,130 350,1 1,0 0,0-1,1 1,-1-1,1 1,0-1,0 1,1-1,0-4,-1 8,1 1,-1-1,0 0,1 0,-1 1,0-1,1 1,-1-1,1 0,-1 1,1-1,-1 1,1-1,-1 1,1-1,-1 1,1 0,0-1,-1 1,1-1,0 1,-1 0,2-1,0 1,0 0,0 0,0 1,0-1,0 0,0 1,0-1,-1 1,1 0,0-1,0 1,-1 0,3 2,23 16,-2 1,-1 1,0 2,-2 0,34 45,-34-41,280 358,-268-340,-23-30,1 0,1-1,0 0,1-1,24 19,-23-24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32.47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155 851,'-10'12,"2"-1,0 1,0 0,1 1,1 0,0 0,-5 16,0-2,-49 133,55-144,0 0,2 1,0 0,1 0,1-1,0 1,2 0,1 19,-1-33,-1-1,1 1,0 0,0 0,0 0,0 0,0-1,1 1,-1 0,1-1,0 1,0-1,-1 0,2 0,-1 1,0-1,0-1,1 1,-1 0,1 0,2 1,0-1,1-1,-1 1,0-1,1 0,-1 0,1 0,-1-1,1 0,-1 0,1 0,5-2,-1 0,-1 1,0-2,0 1,1-1,-2-1,1 0,0 0,-1-1,0 1,0-2,0 1,-1-1,12-12,-13 9,-1 0,0 0,-1-1,0 1,0-1,-1 0,0 0,-1 0,0 0,0-14,1-19,-4-50,-1 44,-8-279,25 345,4 14,8 16,2-2,1-1,60 65,-73-90,0-2,2 0,0-1,1-1,0-1,1-1,1 0,0-2,0 0,26 7,-46-17,-1-1,1 1,0 0,0-1,0 0,-1 1,1-1,0 0,0 0,0 0,0 0,-1 0,1 0,0-1,0 1,0-1,0 1,-1-1,1 0,0 1,-1-1,1 0,-1 0,3-2,-2 0,-1 1,1 0,-1 0,0-1,0 1,0-1,-1 1,1-1,-1 1,1-1,-1 0,0 1,0-1,0 0,0-2,-2-10,-1 0,0 0,0 1,-12-27,-56-111,-126-196,170 304,-14-26,-5-9,-2 2,-94-113,138 186,0 0,0 1,0-1,0 1,-1-1,-5-2,9 6,1-1,-1 1,0 0,1-1,-1 1,0 0,1 0,-1 0,0-1,0 1,1 0,-1 0,0 0,0 0,1 0,-1 0,0 1,0-1,1 0,-1 0,0 0,1 1,-1-1,0 0,1 1,-1-1,0 1,1-1,-1 1,1-1,-1 1,1-1,-1 1,1-1,-1 1,1 0,0-1,-1 1,1 0,0-1,-1 1,1 0,0-1,0 1,0 0,0 0,-1-1,1 1,0 0,0 0,1-1,-1 2,0 5,0 0,0 0,1-1,0 1,0 0,0 0,1-1,0 1,1-1,0 1,0-1,4 7,9 13,27 34,-31-45,234 280,-138-172,32 22,-129-132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49.99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0,'0'4,"4"6,2 10,8 10,6 12,8 8,8 9,2 6,7 14,5 2,3 5,-4 0,-6-11,-6-8,-5-13,-8-10,-8-9,-6-10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39.0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1911,'2'-28,"2"1,1-1,1 1,1 0,1 0,24-49,-11 25,210-602,-179 471,48-312,-97 472,3-15,0-51,-6 80,0-1,0 1,-1 0,0 0,-1 0,0 0,0 0,-1 0,0 0,0 1,0-1,-6-7,7 12,0 1,-1-1,1 0,-1 1,0 0,0 0,0 0,0 0,0 0,0 0,0 1,0 0,-1 0,1 0,-1 0,1 0,-1 0,1 1,-1 0,1 0,-1 0,1 0,-1 0,1 1,-1-1,1 1,-1 0,1 0,0 0,-1 1,1-1,-4 4,0-2,0 1,1 0,0 0,0 1,0 0,1 0,-1 0,1 0,0 1,1 0,-1 0,1 1,1-1,-5 10,5-9,1-1,0 1,1 0,0-1,0 1,0 0,1 0,0 0,0 0,1 0,0-1,0 1,0 0,1-1,0 1,0-1,1 1,0-1,5 9,1-3,0-1,1 0,0 0,1-1,0 0,0-1,1-1,16 9,179 102,39 25,-198-113,-3 3,0 1,39 41,-78-69,-1 0,1 0,-1 1,-1-1,0 1,0 0,0 1,-1-1,0 0,0 1,-1 0,-1 0,1-1,-1 1,-1 0,0 15,-3 11,-1-1,-17 66,19-92,-62 205,27-100,22-69,5-20,-10 45,19-64,0 1,0-1,1 0,0 1,-1-1,2 1,-1-1,1 0,0 1,0-1,0 0,0 0,1 1,3 5,-3-9,0 0,0 1,0-1,0 0,0 0,1 0,-1-1,0 1,1 0,0-1,-1 0,1 0,0 1,0-2,-1 1,1 0,0 0,0-1,0 0,3 1,6-1,0 0,0-1,20-3,23-9,-4-5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39.50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51 0,'-2'4,"-1"1,0 0,1-1,0 1,0 0,1 0,-1 0,1 0,0 0,0 0,0 6,-1 6,-12 90,5 0,5 113,4-137,-1-34,4 307,2-275,4 0,24 106,-27-160,2 0,0-1,2 0,1-1,1 0,30 45,-34-58,1-2,0 1,1-1,0-1,0 0,1 0,0-1,1-1,-1 0,2 0,-1-1,1 0,0-2,0 1,22 4,13-3,0-2,0-2,64-6,-63 2,-11 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40.04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1,'3'25,"0"0,2 0,1-1,1 1,1-1,1-1,15 28,-2 0,17 42,219 552,-255-634,2 0,-1 0,2 0,-1-1,8 11,-10-18,-1-1,1 1,0 0,-1-1,1 1,1-1,-1 0,0 0,0 0,1-1,-1 1,1-1,-1 0,1 0,0 0,-1 0,1-1,0 1,5-1,9 1,0-2,0 0,0-1,0 0,25-8,-26 3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40.50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1 405,'1'-2,"0"0,0 0,1 0,-1 0,1 0,0 1,-1-1,1 0,0 1,0-1,0 1,0 0,0 0,0 0,1 0,-1 0,0 0,4-1,6-3,50-27,94-54,206-150,-344 226,-3 4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41.0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 45,'-4'-17,"4"17,-1-1,1 1,-1-1,1 1,0-1,-1 0,1 1,0-1,-1 0,1 1,0-1,0 0,0 1,0-1,0 0,0 1,0-1,0 0,0 0,0 1,0-1,0 0,0 1,0-1,1 0,-1 1,0-1,0 0,1 1,-1-1,1 1,-1-1,0 1,1-1,-1 1,1-1,-1 1,1-1,0 1,-1-1,1 1,-1 0,1-1,0 1,-1 0,1 0,0-1,-1 1,1 0,0 0,-1 0,1 0,0 0,-1 0,1 0,0 0,0 0,-1 0,2 1,4-1,0 0,0 1,0 0,0 1,-1-1,1 1,0 0,-1 0,1 1,6 4,53 37,-57-39,34 30,-1 1,-1 3,-2 0,-2 3,54 81,-31-28,85 186,-33 32,-80-214,-21-68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41.4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0 244,'4'0,"6"0,10-4,9-2,10-4,5-4,5-4,2-4,5-2,-2 3,-2-4,-2 3,-4 1,-6 4,-1 0,-4 4,-7 3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42.17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1 170,'8'-5,"8"0,5-5,3 0,6 1,2-1,1 0,-2-2,-2 1,-1 2,-2-1,5-4,-1 1,1 2,2 4,-3-2,-4 1,-5 2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45.68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408 51,'-4'-1,"0"0,0 0,-1-1,1 1,0-1,0 0,0 0,1 0,-6-4,-18-8,17 10,1 1,-1 1,0-1,1 2,-1-1,0 1,0 1,0 0,0 0,0 1,-19 4,21-3,1 1,-1 0,1 1,0-1,-1 1,2 0,-1 1,0 0,1 0,0 0,0 1,1 0,-1 0,1 1,-4 7,-3 6,1 1,1 0,1 0,1 1,1 0,1 0,-5 38,2 10,2 85,7-132,0 0,2 0,0 0,2 0,0-1,2 0,0 0,16 35,-15-44,0 0,1 0,0-1,1 0,0-1,1 1,0-2,1 0,0 0,1-1,0 0,0-1,1 0,19 7,-8-6,0-1,1-1,1-1,-1-1,1-2,0 0,-1-2,1-1,0 0,39-8,-61 7,1 0,-1 0,0 0,0-1,1 0,-1 0,0 0,0 0,-1-1,1 1,0-1,-1 0,0 0,0-1,0 1,0-1,0 1,0-1,-1 0,0 0,0 0,0 0,2-6,2-11,0 1,-2-1,5-38,-5 27,3-15,-2 0,-2-1,-2 1,-6-54,3 84,0-1,-2 1,0 0,0 0,-2 0,0 0,-1 1,0 0,-2 1,0 0,0 0,-2 0,1 1,-19-16,26 27,1 0,-1 0,0 0,1 0,0-1,0 1,0-1,0 1,0-1,1 0,-2-4,-1-8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47.56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188 280,'-19'-21,"1"-2,0 0,2-1,-19-39,20 35,-1 1,-35-44,54 95,10 19,551 1377,-515-1291,32 70,-80-195,1 0,0 0,0-1,0 1,1 0,-1-1,1 1,0-1,0 0,0 0,0 0,0 0,1 0,0-1,-1 0,8 4,-7-5,1-1,0 1,0-1,0 0,-1 0,1 0,0-1,0 1,-1-1,1-1,0 1,-1 0,1-1,7-4,-4 2,1-1,0 1,-1-2,0 1,0-1,12-12,-3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48.0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1 440,'0'-4,"4"-2,6-4,10-4,9-9,14 0,7-9,8-3,3-5,9 1,-1-2,-6 2,-5 3,-10 8,-7 4,-7 6,-9 3,-9 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50.87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0 843,'9'-5,"11"-9,15-11,14-10,20-16,21-17,19-9,9-5,6-5,-1-1,-9 11,-19 9,-18 12,-17 8,-15 11,-15 12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49.15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203 1,'-1'5,"0"0,0 0,0 0,-1 0,1 0,-1 0,0 0,-5 7,-5 12,-23 64,3 2,5 1,4 2,4 0,3 1,-4 185,20-263,1-1,0 1,2-1,-1 0,2 0,0 0,1 0,10 20,-11-27,0 0,1-1,0 0,1 0,-1 0,1 0,1-1,-1 0,1-1,0 1,0-1,1 0,0-1,-1 0,1 0,12 3,8 1,-1-1,1-2,54 4,91-9,39 4,-187-2,1 2,-1 1,-1 1,1 1,-1 1,38 18,-50-20,-1 0,-1 1,1 1,-1 0,-1 0,1 1,-1 0,-1 0,0 1,0 0,-1 1,0 0,-1 0,0 0,5 15,-2 4,-1 1,-1 0,-1 1,-2-1,0 58,-18 163,10-205,-11 59,9-66,-4 67,10-105,0 1,1-1,-1 0,0 0,1 1,0-1,-1 0,1 0,0 0,0 0,0 0,1 0,-1 0,0 0,1 0,-1-1,4 3,35 23,-3-3,-8 5,-1 0,-1 2,-2 0,28 46,71 146,-73-111,-4 1,-5 3,-5 1,-6 2,20 142,21 619,-70-822,13 241,-7-214,27 121,-14-134,-19-67,1 0,-1 0,1 0,0 0,0-1,0 0,1 1,-1-1,1-1,0 1,5 4,13 2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51.4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197 518,'3'-57,"3"0,22-99,6-50,-34 203,1 1,-1-1,0 1,0-1,0 1,0-1,-1 1,1-1,-1 1,1 0,-1-1,-2-3,3 5,0 1,-1-1,1 1,-1 0,1-1,-1 1,1 0,-1-1,1 1,-1 0,1 0,-1-1,0 1,1 0,-1 0,1 0,-1 0,1 0,-1 0,0 0,1 0,-1 0,1 0,-1 0,0 0,1 0,-1 0,1 1,-1-1,1 0,-2 1,-3 2,0 1,0 0,0 0,0 0,1 0,0 1,-8 9,-11 21,1 0,1 1,3 1,0 1,-16 57,17-37,2 1,3 0,-4 67,14-90,1 1,2-1,1 0,2 0,1 0,2 0,2-1,1 0,1 0,2-2,2 1,1-2,1 0,2-1,1 0,2-2,33 37,-1-13,2-1,3-4,66 44,82 67,-202-154,1 1,-1-1,0 1,0 1,0-1,-1 1,0-1,0 1,-1 1,0-1,0 0,-1 1,0-1,0 1,-1 0,0 0,0-1,-1 1,0 10,-2-4,0 1,0-1,-2 1,0-1,0 0,-2 0,1-1,-2 0,-10 17,1 1,13-25,0 1,0-1,0 0,-1 0,1 0,-2 0,1-1,-1 1,1-1,-2-1,-7 8,-2-7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52.6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1001,'2'-4,"0"-1,0 1,1 0,-1 0,1 0,0 0,0 0,1 1,-1-1,1 1,-1 0,8-4,-5 2,21-13,0 1,2 1,0 1,1 2,0 1,45-12,44-18,-50 10,67-43,-98 54,-36 19,0 1,1 1,-1-1,1 0,-1 0,1 1,-1-1,1 1,-1 0,1 0,-1 0,1 0,-1 0,1 1,0-1,-1 1,0 0,1-1,-1 1,1 0,-1 1,2 0,8 5,0 1,-1 0,12 12,20 13,-15-18,1-2,1 0,-1-2,2-1,0-2,53 8,-81-16,-1 1,1-1,-1 0,0 0,1-1,-1 1,0 0,1-1,-1 0,0 1,4-2,-6 1,1 1,0-1,-1 1,1 0,-1-1,1 1,0-1,-1 0,1 1,-1-1,0 1,1-1,-1 0,1 1,-1-1,0 0,0 1,1-1,-1 0,0 0,0 1,0-1,0-1,0 0,-1 0,1 0,-1 0,0 0,0 0,0 0,0 0,0 0,0 0,-1 1,1-1,0 0,-1 1,0-1,1 1,-1 0,0-1,1 1,-1 0,0 0,0 0,-4-1,-26-9,25 10,1-1,0 0,0 0,0-1,0 0,0 0,1 0,-7-5,11 7,-1-1,1 0,0 0,0 0,0 1,0-1,1 0,-1 0,0 0,1 0,-1 0,1-1,0 1,0 0,0 0,0 0,0 0,0 0,0 0,1 0,-1 0,1 0,-1 0,1 0,0 0,0 0,0 0,0 0,0 0,0 1,2-3,12-19,1-1,0 2,2 1,1 0,0 1,1 1,2 1,0 0,0 2,43-23,-55 34,1 1,0 0,1 0,-1 1,1 0,-1 1,1 1,0 0,0 0,0 1,-1 1,1 0,16 3,-12 0,-1 1,0 1,-1 0,0 1,0 0,0 1,-1 1,24 19,2 10,-2 1,-2 2,-2 1,47 79,-77-118,9 15,0 0,-1 1,-1 1,-1-1,0 1,7 30,-15-50,-1 1,0-1,0 1,1-1,-1 1,0-1,0 1,0 0,1-1,-1 1,0-1,0 1,0-1,0 1,0-1,0 1,0 0,0-1,-1 1,1-1,0 1,0-1,0 1,0-1,-1 1,1-1,0 1,-1-1,1 1,0-1,-1 1,1-1,0 0,-1 1,0-1,-16-12,-18-36,8-7,2-1,3-1,2-1,-17-84,20 51,3 0,-1-185,15 217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53.48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1,'7'1,"-1"1,1 0,-1 1,0-1,0 1,0 0,0 1,-1-1,1 1,-1 0,0 1,0-1,0 1,6 9,1-2,92 96,127 170,58 141,-184-240,-104-177,1 0,0 1,0-1,0 0,0 0,0-1,0 1,0 0,1-1,-1 1,1-1,-1 0,1 0,-1 1,1-2,0 1,-1 0,1-1,0 1,0-1,-1 0,1 0,0 0,0 0,0 0,-1-1,1 1,0-1,0 0,3-1,8-4,1-1,-1 0,0-1,17-13,-1 2,1 2,-19 11,0-1,0 0,-1-1,17-14,-14 6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54.07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0 389,'6'-1,"-1"-1,0 0,0 0,0-1,0 0,0 0,-1 0,7-5,7-5,206-110,122-75,-325 183,-6 2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55.7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332 0,'-2'2,"0"0,0 0,0 1,0-1,1 0,-1 1,1-1,0 1,-1-1,1 1,0 0,0-1,1 1,-1 0,1 0,-1 4,-3 7,-268 801,263-793,-11 40,19-58,0 1,0-1,1 0,-1 1,1-1,0 0,0 1,0-1,1 1,1 7,-1-10,0-1,0 1,1-1,-1 1,0-1,0 0,1 1,-1-1,1 0,-1 0,1 0,-1 0,1 0,0 0,-1-1,1 1,0 0,0-1,-1 0,1 1,0-1,3 0,49 1,-40-2,87-1,162 0,-207 5,1 2,91 21,-121-19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56.44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125 1,'-3'1,"1"1,-1 0,1 1,-1-1,1 0,0 1,0-1,0 1,0 0,1 0,-1-1,1 1,0 0,-2 6,-3 4,-10 23,1 2,2 0,2 1,1 0,-8 73,16-99,1 0,0 0,1-1,0 1,1 0,0 0,5 18,-5-27,1 1,-1-1,1 0,0 0,0 0,1-1,-1 1,1 0,0-1,0 0,0 1,0-1,0 0,1-1,-1 1,1-1,0 1,0-1,0 0,0 0,0-1,0 1,1-1,5 1,2 0,0 0,0 0,1-1,-1-1,0 0,0-1,0 0,0-1,0 0,0-1,17-6,-23 6,1 0,-1 0,-1-1,1 0,0 0,-1 0,0-1,0 1,0-1,0-1,-1 1,0 0,0-1,-1 0,1 0,-1 0,0 0,-1-1,0 1,0-1,2-10,0-7,-2 1,0-1,-2 0,0 1,-2-1,-4-26,4 40,0-1,0 1,-1-1,-1 1,0 0,0 0,-1 0,0 0,0 1,-1 0,-1 0,1 1,-1 0,-1 0,-12-11,2 10,2 2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3:58.41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705 1,'-5'1,"1"0,0 1,0-1,0 1,0 0,0 0,0 1,0-1,1 1,-1 0,1 0,-4 4,-4 3,-297 258,253-216,-86 102,123-131,1 1,1 0,1 1,2 1,0 0,1 0,-13 49,23-66,0-1,1 0,0 1,1-1,0 1,0-1,1 1,-1-1,2 1,0-1,0 0,0 0,1 0,0 0,0 0,1 0,0-1,1 0,0 0,0 0,0 0,1-1,0 0,7 7,16 9,0-1,1-2,1 0,51 20,4 5,-58-28,-1 2,-1 0,0 2,-2 0,30 32,-40-36,0 1,-2 0,0 1,0 1,-2-1,0 2,-2-1,13 41,-4 21,-3 1,-3 0,-5 1,-4 100,-2-175,0 0,-1 1,0-1,0 0,-1 0,-3 11,4-18,1 0,-1 0,1 0,-1 0,1 1,-1-1,0 0,0 0,0 0,1-1,-1 1,0 0,0 0,0 0,0-1,0 1,-1 0,1-1,0 1,0-1,0 1,0-1,-1 0,1 0,0 1,0-1,-1 0,1 0,0 0,0 0,-1 0,1-1,0 1,0 0,-1 0,1-1,0 1,0-1,0 1,0-1,-1 0,1 1,0-1,0 0,0 0,1 0,-1 1,-1-3,-13-9,2-1,0 0,0-1,-19-28,-10-10,-49-46,41 47,2-2,-49-71,94 120,1 1,-1-1,1 0,0 0,0 0,1 0,-1 0,1 0,0 0,0-1,0 1,1 0,-1-1,1 1,0 0,0-1,1 1,0-7,1 7,0-1,1 1,-1 0,1-1,-1 1,1 1,1-1,-1 0,0 1,1-1,0 1,0 0,0 0,0 1,0-1,7-2,305-132,-96 47,35-15,-135 58,-96 35,-24 12,1 0,0 0,-1 0,1-1,-1 1,1 0,-1 0,1-1,-1 1,1 0,-1-1,1 1,-1 0,1-1,-1 1,1-1,-1 1,0-1,1 1,-1-1,0 1,1-1,-1 1,0-1,0 1,1-1,-1 0,0 1,0-1,0 1,0-1,0 0,0 1,0-2,-1 2,0 0,0-1,0 1,0 0,0 0,0 0,0 0,0 0,0 0,0 0,0 1,0-1,1 0,-1 0,0 1,0-1,0 1,0-1,0 1,1-1,-1 1,0-1,0 2,-20 14,12-5,0 0,1 1,0 0,1 1,1 0,0 0,0 0,1 0,1 1,-4 23,-1 13,-3 82,12-121,-2-2,2 1,0 0,0-1,0 1,1-1,4 17,-3-23,-1 0,0-1,1 1,-1-1,1 1,0-1,0 0,0 0,0 0,0 0,0 0,0 0,1 0,-1-1,1 1,-1-1,1 0,0 0,0 0,-1 0,1 0,0 0,0-1,0 0,0 1,4-1,9 0,0 1,-1-2,1 0,0-1,-1-1,1 0,-1-1,0-1,0 0,-1-1,0 0,0-1,0-1,-1 0,0-1,0-1,-1 0,0 0,14-18,-16 17,-1-1,-1 0,0 0,-1-1,0 1,-1-2,0 1,-1-1,0 0,-1 0,-1 0,0 0,-1-1,-1 1,0-1,-1 1,-1-1,0 1,-1-1,0 1,-5-17,-4 1,-1 0,-1 1,-29-46,-4-8,44 79,-3-5,1-1,0 0,0 0,-5-21,9 30,-1-1,1 0,0 0,0 1,0-1,0 0,0 0,0 0,0 1,1-1,-1 0,0 0,1 1,0-1,-1 0,1 1,0-1,0 1,0-1,0 1,0-1,0 1,0 0,1-1,-1 1,0 0,1 0,-1 0,1 0,-1 0,1 0,0 1,-1-1,1 0,0 1,-1-1,4 0,9 0,0-1,0 2,0 0,0 0,0 2,-1 0,1 0,0 1,-1 1,0 0,20 9,3 4,-1 1,58 40,-50-29,-3 3,55 53,-81-70,0 0,0 1,-2 0,0 1,-1 0,0 1,-2 1,15 38,-23-53,1 1,-1-1,0 1,-1 0,1-1,-1 1,0 0,-1 8,-2-16,-1-1,1 1,0-1,0 0,0 0,1 0,-4-8,-99-280,64 162,-32-115,70 235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00.22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27 3,'-17'-2,"8"3,15 24,211 497,-198-482,24 53,96 148,-133-231,1-1,0 0,0-1,1 0,1 0,-1 0,1-1,0-1,1 1,-1-2,19 9,-14-9,0-1,0-1,0 0,0 0,0-2,1 0,-1 0,27-4,5 0,0-3,72-19,-82 8,-25 7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00.66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1 190,'4'0,"10"-4,7-2,9-4,7-4,11-4,5-4,-2-2,-1 3,4 1,-3-1,-6 4,-11 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53.08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1 420,'35'-8,"1"1,0 2,0 1,0 3,56 3,-73-1,0 0,0 1,-1 1,1 1,-1 1,0 0,0 2,-1 0,0 0,0 2,-1 0,0 1,0 1,-1 0,0 1,-1 1,-1 0,0 1,-1 0,0 1,-1 0,-1 1,16 33,-7-6,-2 0,-1 1,-3 1,-2 0,-1 1,-3 0,-2 0,-1 0,-7 92,0-339,84-675,-78 852,-2 16,0 0,0-1,0 1,1 0,1 0,-1 0,1 0,8-14,-4 19,-4 13,-2 13,-21 127,11-95,2 0,2 1,5 106,1-154,0-1,0 1,1 0,0-1,1 1,0-1,0 0,0 0,1 0,0 0,0 0,1-1,0 0,0 0,6 5,-2-3,0-1,1-1,0 0,0 0,0-1,1 0,0 0,0-2,13 4,20 1,0-2,1-2,-1-1,54-5,-86 1,76-5,-1-3,0-5,-1-3,126-42,-162 42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01.37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0 178,'1'-1,"-1"0,0 0,1 0,-1 0,1 0,-1 0,1 0,0 1,-1-1,1 0,0 0,-1 0,1 1,0-1,0 0,0 1,0-1,0 1,0-1,0 1,0-1,0 1,0 0,0-1,2 1,37-9,-23 6,83-23,50-15,275-38,-422 79,0-1,1 1,-1 0,0 0,1 0,-1 0,0 1,0-1,1 1,-1 0,0 0,0 0,0 0,0 1,0-1,0 1,0-1,3 4,-4-2,0 0,1 0,-1 1,0-1,-1 1,1-1,-1 1,1 0,-1-1,0 1,0 0,-1 0,1 0,-1 0,0 4,-17 426,6-282,-39 271,23-229,24-164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02.02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0,'0'4,"0"6,0 10,0 10,0 8,0 7,0 3,0 8,0 6,0 5,0 1,0-4,0-3,0-4,0-8,0-7,0-6,0-11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02.77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155 183,'0'3,"-1"24,2 0,0 1,2-1,9 38,-10-57,1 0,-1-1,2 1,-1-1,1 0,0 0,1 0,0 0,0-1,0 0,1 0,0 0,0-1,0 0,1 0,-1 0,1-1,1 0,9 4,0-2,0 0,0-1,0-1,1-1,34 2,90-9,-136 3,0 1,0-1,0 0,0 0,0-1,0 0,0 0,0 0,-1-1,1 0,-1 0,0 0,0-1,0 0,0 0,0 0,5-7,-7 7,-1 0,0 0,0-1,0 1,0-1,0 1,-1-1,0 0,0 0,0 1,-1-1,0 0,0 0,0 0,0 0,-1 1,0-1,0 0,0 0,0 1,-1-1,-3-7,-6-9,0 0,-2 1,0 0,-1 1,-1 0,0 2,-2 0,0 0,-1 2,0 0,-1 1,-39-21,30 19,-1 2,-1 2,0 0,0 2,-1 1,0 2,-1 1,-61-4,19 11,48 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06.0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950 143,'-5'0,"0"1,1-1,-1 1,0 0,0 1,0-1,0 1,1 0,-1 0,1 0,0 0,-1 1,1 0,0 0,0 0,1 0,-1 1,1-1,-6 8,-2 6,0 1,1 0,-12 31,11-26,-544 1226,457-1017,-42 91,558-1133,-265 485,203-639,-356 963,1 0,-1 0,1-1,0 1,-1 0,1 0,0 0,0 0,0-1,0 1,0 1,0-1,0 0,0 0,0 0,0 0,0 1,1-1,-1 1,0-1,1 1,-1-1,0 1,1 0,-1-1,0 1,1 0,-1 0,0 0,1 0,-1 0,1 1,-1-1,0 0,1 1,-1-1,0 1,0-1,3 2,9 3,-1 1,0 0,16 11,-10-6,822 359,-678-307,-159-62,0 0,1 0,-1 1,0-1,0 1,0 0,0 0,0 0,0 0,0 0,-1 1,1-1,-1 1,0 0,3 4,-4-5,-1 0,0 0,0 1,1-1,-1 0,0 1,-1-1,1 0,0 1,-1-1,1 0,-1 0,0 0,0 1,0-1,0 0,0 0,0 0,0 0,-1-1,1 1,-1 0,1 0,-3 1,-37 38,-78 64,55-52,-1035 839,1057-861,-41 31,-2-4,-114 59,190-113,0 0,-1 0,1-1,-12 2,20-5,0 0,0 0,0 1,1-1,-1 0,0 0,0 0,0 0,0 0,0-1,0 1,0 0,0 0,1 0,-1-1,0 1,0-1,0 1,0 0,1-1,-2-1,1 1,1 0,0 0,0 0,0-1,0 1,0 0,0 0,0-1,0 1,0 0,1 0,-1 0,0-1,1 1,-1 0,1 0,0 0,-1 0,1 0,0 0,-1 0,2-1,56-78,-38 54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06.69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0,'1'5,"0"-1,0 1,0-1,1 0,-1 1,1-1,0 0,0 0,4 4,6 16,167 449,-20 7,122 631,-276-1091,167 746,-119-578,8-2,86 180,-28-138,183 264,-150-255,-114-173,-3 2,38 106,-57-141,-10-18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08.42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4405,'3'-1,"1"0,-1-1,0 1,1-1,-1 0,0 0,0 0,0 0,4-5,14-8,79-36,2 5,136-43,-137 53,1293-481,-611 224,1682-675,-1472 546,-723 304,-6-12,340-222,-555 319,-7 6,-1-2,60-55,157-180,-240 245,28-37,-36 41,1 1,0 1,1 0,0 1,1 0,26-18,6 2,405-247,-430 259,-20 16,0 0,0-1,0 1,1 0,-1-1,0 1,0 0,0 0,0-1,0 1,0 0,0-1,0 1,0 0,0 0,0-1,0 1,0 0,0-1,0 1,-1 0,1 0,0-1,0 1,0 0,0 0,0-1,-1 1,1 0,0 0,0-1,-1 1,1 0,0 0,0 0,-1 0,1-1,-42-8,24 6,-322-83,146 32,-624-81,420 82,373 50,7 1,0-1,-27-8,32 2,18 2,25-2,75-1,190 8,-150 5,36-4,547 23,-715-21,-1 0,1 1,-1 1,22 7,-31-9,0 0,-1 0,1 1,0-1,-1 1,1 0,-1 0,0-1,1 2,-1-1,0 0,0 0,0 1,-1-1,1 1,0 0,-1-1,0 1,0 0,0 0,0 0,0 0,0 0,-1 0,1 3,-2 159,15 201,-14-342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09.72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51,'215'-12,"-38"0,107 0,140-2,-416 14,-1 0,1 0,-1 1,0 0,1 0,-1 1,0 0,0 0,12 6,-16-6,0 0,0 1,-1-1,1 1,-1-1,1 1,-1 0,0 0,0 0,-1 0,1 0,0 0,-1 0,0 1,0-1,0 0,0 1,-1-1,1 1,-1 0,0-1,0 5,-2 59,-3 0,-16 81,-3 27,11 396,14-428,-1-121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10.32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1,'0'7,"1"0,0 0,0-1,1 1,0 0,0 0,1-1,-1 0,6 8,38 57,-10-18,271 452,-274-452,102 156,-109-173,2-2,1-1,51 46,-75-75,0 0,0 0,0 0,0-1,1 0,0 0,0 0,0-1,0 0,0 0,8 1,-10-3,0 1,-1-1,1-1,0 1,0 0,0-1,0 0,-1 0,1 0,0-1,-1 1,1-1,-1 1,0-1,1-1,-1 1,0 0,0-1,3-3,10-11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10.9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1 294,'4'-4,"6"-2,6 1,8-8,9-6,7 1,6-1,3-2,2 3,0 0,1-6,0 2,-5 0,-5 0,-7 3,-9 1,-4 3,-6 4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15.42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6304,'1'-9,"1"-1,0 0,1 1,0 0,0 0,1 0,0 0,7-11,6-14,95-255,14-31,33 7,1-2,-130 245,-2-1,30-126,-37 88,11-171,-19-114,-11 195,38-265,-18 350,5 1,73-191,135-199,-187 413,-5-2,-3-2,-5-1,-3-2,-5-1,-5-1,12-117,22-228,-37 335,6 1,40-109,-49 175,-9 27,-1-1,-1 0,0 0,-1 0,-1-1,1-16,20-157,-67 303,-46 261,5-18,-61 138,-1 1,94-317,24-92,4 0,-20 137,43-196,1 0,2 0,8 52,2 24,-32 631,18-701,-1 17,-14 77,-227 810,210-834,-131 357,43-124,105-287,-77 267,85-281,2-6,-1 0,-19 42,13-43,-45 106,48-98,10-37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53.65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33,'0'-29,"0"26,0 6,0 47,0-26,22 497,-14-465,2 1,3-1,2-1,2 0,3-1,2-2,31 56,-35-78,2 0,0-1,2-2,1 0,1-1,31 26,-33-34,1-2,1 0,0-1,1-2,0 0,1-2,1-1,33 9,-3-7,0-2,0-2,68-1,174-16,-268 6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26.5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18 1035,'-1'0,"0"-1,0 1,0 0,0 0,1-1,-1 1,0-1,0 1,0-1,1 1,-1-1,0 1,1-1,-1 0,0 1,1-1,-1 0,1 0,-1 1,1-1,-1 0,1 0,0 0,-1 0,1 0,0 1,0-1,0 0,0 0,0 0,0 0,0 0,0 0,0 0,0 0,0 0,0 1,1-1,-1 0,1-1,9-40,-10 41,68-182,15-51,-62 169,-3 0,-3-1,-3-1,-3 0,1-80,-15 106,5 40,0 0,0 0,0-1,-1 1,1 0,-1 0,1-1,-1 1,1 0,-1 0,1 0,-1 0,0 0,0 0,1 0,-1 0,0 0,0 0,0 0,0 1,0-1,0 0,-1 1,1-1,0 1,-2-2,2 2,1 0,-1 0,1 0,-1 0,1 0,-1 0,1 0,-1 0,1 0,-1 0,1 0,-1 0,1 1,-1-1,1 0,0 0,-1 0,1 1,-1-1,1 0,0 1,-1-1,1 0,0 1,-1-1,1 0,0 1,-1-1,1 0,0 1,0-1,-1 1,1-1,0 1,3 20,20 19,5-11,1-1,1-1,1-2,1-1,59 33,-6-2,46 42,-115-83,0 1,-1 1,-1 0,0 1,15 25,-25-34,-1 1,1-1,-2 0,1 1,-1 0,0 0,-1-1,0 1,-1 0,1 0,-2 0,1 0,-1 0,-1 0,1 0,-2 0,1-1,-1 1,0-1,-8 14,-8 13,-1 0,-2-2,-31 39,47-64,-109 128,-25 34,122-145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27.4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339 1778,'-2'1,"0"-1,0 1,0 0,0 0,0 1,0-1,0 0,0 1,0-1,1 1,-1-1,1 1,-1 0,1 0,0 0,-1 0,1 0,-1 4,-19 40,16-32,1 0,0 1,1 0,1-1,0 1,1 0,1 0,0 0,3 18,-2-27,0 1,1-1,0 0,0 0,0 1,0-1,1-1,0 1,0 0,1-1,0 0,0 1,0-1,0-1,1 1,0-1,0 0,0 0,0 0,1-1,-1 1,1-1,9 3,1-1,1 0,-1-1,1-1,0 0,0-1,0-1,0-1,0 0,33-6,-39 4,0-1,-1 0,1 0,-1-1,0 0,0-1,0 0,0-1,-1 0,0 0,0-1,-1 0,0-1,0 1,-1-2,8-10,-7 8,-1 0,0-1,-1 1,-1-1,0-1,0 1,-1-1,-1 0,0 0,1-13,-4 21,0 0,0 0,0 0,-1 0,0 0,0 1,0-1,0 0,-1 0,1 1,-1-1,-1 1,1 0,0-1,-1 1,0 0,0 0,0 1,-1-1,1 1,-1 0,0-1,0 1,0 1,0-1,0 1,-1 0,1 0,-1 0,-5-1,-22-7,-1 1,0 2,-1 2,-36-2,-141 3,149 5,-4 0,-56-2,120 1,1 1,-1-1,1 0,-1 0,1 0,-1-1,1 1,-1 0,1 0,-1-1,1 1,-1-1,1 1,-1-1,1 0,0 0,-1 1,1-1,0 0,0 0,0 0,0 0,0-1,0 1,0 0,0 0,0-1,0 1,1 0,-1-1,0 1,1-1,0 1,-1-1,1 1,0-1,-1 1,1-1,0 1,0-1,0 1,1-2,1-7,1 0,1 1,-1-1,2 1,8-14,-4 6,84-172,-9-3,-8-3,72-289,-103 269,-40 176,-1 0,-1 0,-5-57,2 89,-1-1,0 0,0 1,-1-1,0 1,0 0,-1-1,0 1,0 0,-1 0,-5-8,5 12,1-1,0 1,-1 0,0 0,0 0,0 1,0-1,0 1,0 0,-1 0,1 0,-1 1,1 0,-1 0,0 0,1 0,-1 1,0-1,-5 2,-109 3,106-3,0 1,1 0,-1 1,1 1,0 0,0 0,-14 8,24-11,0 0,0 1,0-1,0 1,0 0,0-1,0 1,0 0,1 0,-1 0,1 0,0 0,0 1,-1-1,1 0,1 1,-1-1,0 0,0 1,1-1,0 1,-1-1,1 1,0-1,0 1,0-1,1 1,-1-1,1 1,-1-1,1 1,1 3,4 7,0 0,1 0,0-1,14 19,-12-18,1017 1343,-608-882,-36-41,-344-388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27.87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0 706,'9'-4,"15"-11,25-6,30-12,32-19,26-8,3-2,4 0,-2-2,-8 5,-9 5,-9 7,-12 3,-18 5,-17 4,-14 9,-13 8,-14 7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28.23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0 780,'5'-4,"5"-6,9-10,16-5,13-12,12-8,17-9,17-13,5-3,7 2,-1-1,-2-1,-10 7,-11 5,-21 9,-16 8,-16 11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5:27.92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1 203,'9'-7,"0"0,0 1,1 1,0-1,0 2,17-6,-8 2,44-15,0 3,1 2,1 4,76-8,270-5,-220 19,98-9,-262 16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5:28.66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1 126,'7'-4,"0"0,0 0,0 1,0 0,1 0,-1 0,1 1,0 1,0-1,0 1,13 0,10-3,735-77,8 71,-751 11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5:30.90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0,'7'165,"7"0,8-1,6-2,70 224,-92-365,-2-4,0 0,2 0,0-1,1 0,0 0,1 0,21 28,-26-41,0-1,0 0,0 1,0-1,1-1,-1 1,0 0,1-1,0 0,-1 1,1-2,0 1,0 0,0-1,-1 1,5-1,70-7,-33 1,-19 3,-1-1,0-1,0-2,0-1,-1 0,25-14,-44 21,15-8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5:31.70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1 292,'0'-1,"1"-1,-1 1,1-1,0 1,0 0,0 0,-1-1,1 1,1 0,-1 0,0 0,0 0,0 0,0 0,1 0,-1 0,0 1,1-1,-1 0,3 0,38-14,-35 13,57-17,-31 10,-1-1,-1-2,0-1,34-19,85-49,-55 31,-67 36,-4 2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5:32.41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0,'1'3,"-1"1,1-1,0 0,0 0,0 0,0 0,1 0,-1-1,1 1,2 3,8 15,124 311,47 102,-173-416,0-6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5:33.16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149 0,'2'4,"-1"0,1 0,0-1,0 1,0-1,0 1,1-1,-1 0,1 0,0 0,0 0,4 3,9 10,169 205,38 46,-202-240,-7-12,-2 1,0 0,17 32,-27-44,0 0,0 0,-1 0,1 0,-1 1,0-1,0 0,-1 1,1-1,-1 0,0 1,0-1,0 0,-1 1,1-1,-1 0,0 1,-1-1,1 0,-1 0,1 0,-1 0,-3 4,-9 10,0 0,-2-1,0-1,-30 24,-83 52,74-55,41-27,0-1,0-1,0-1,-1 0,0 0,0-2,-25 6,30-9,1-1,-1 0,1 0,-1-1,0-1,1 1,-1-2,1 1,-1-1,1-1,0 0,0 0,-17-8,-65-27,71 30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8:39:54.37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1,'50'55,"-2"3,66 107,-66-92,152 260,-132-211,-66-119,-1 0,1 0,0 0,0 0,0 0,1 0,-1-1,1 1,-1-1,1 1,0-1,0 0,0 0,0-1,0 1,1-1,4 3,-1-4,-1 1,0-1,1 0,-1 0,1-1,-1 0,0 0,1 0,6-3,52-19,0-1,72-41,-29 14,23-17,-103 50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5:33.77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0,'2'1,"-1"-1,0 1,0-1,0 1,0 0,0-1,0 1,0 0,0 0,0 0,0 0,0 0,-1 0,1 0,0 0,-1 0,1 0,0 0,-1 0,1 2,10 26,-11-27,45 149,59 171,-86-278,2 0,2-2,1 0,58 76,-72-107,1 0,1-1,-1 0,2 0,-1-1,1-1,1 0,-1-1,1 0,1-1,-1 0,1-1,14 3,-2-3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5:34.54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0,'4'14,"1"-1,0 0,0 0,2-1,9 17,-3-6,287 473,-291-483,0-1,0 0,1 0,1-1,0 0,15 11,-22-19,-1-1,1 0,0-1,0 1,-1-1,1 1,0-1,0 0,0 0,0-1,1 1,-1-1,0 0,0 0,0-1,0 1,0-1,0 0,0 0,0 0,0 0,0-1,0 1,-1-1,1 0,0 0,5-6,41-29,-29 21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5:35.23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0 155,'4'-4,"6"-2,6-3,3-1,4 1,2-1,1 0,0 2,-4-2,-2 1,1 2,0 2,-3-2,0-5,0 0,3-2,-4 2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5:36.0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0,'34'20,"-2"2,0 1,-2 2,-1 0,0 2,24 32,-10-14,127 142,-146-157,-1 1,-2 2,-1 0,24 55,-39-74,0 1,-1 0,0 0,-1 0,-1 0,0 1,-1-1,-1 1,0-1,-1 1,-1-1,-1 1,-5 18,0-8,-1-1,-1-1,-2 0,0 0,-1-1,-31 39,29-43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40.3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1352,'1'-47,"3"0,2-1,21-80,55-133,-61 199,37-101,-14 44,-5-1,28-150,-65 262,4-36,-6 43,0-1,0 0,0 0,0 0,0 0,0 1,0-1,-1 0,1 0,-1 1,1-1,-1 0,0 0,0 1,1-1,-1 1,0-1,-2-1,3 3,-1 0,0 0,1 0,-1 0,0 0,1 0,-1 0,0 0,0 0,1 0,-1 0,0 0,1 1,-1-1,1 0,-1 0,0 1,1-1,-1 1,1-1,-1 0,1 1,-1-1,1 1,-1-1,1 1,-1-1,1 1,0 0,-1-1,1 1,0 0,0-1,-1 1,1-1,0 1,0 1,-11 26,8-22,1 1,0-1,0 1,0 0,1-1,0 1,1 0,0 0,0 0,0-1,0 1,1 0,1 0,-1-1,1 1,0-1,0 1,1-1,0 0,0 0,0 0,1 0,0 0,0-1,9 9,59 55,120 88,-125-107,-3 3,-1 3,71 82,-118-119,-1 2,-1 0,0 0,-2 1,0 1,-2 0,-1 0,0 1,-2 0,-1 1,0-1,-2 1,-1 0,-1 1,-2 31,-1-34,0 0,-2 0,0 0,-2 0,0-1,-1 0,-2 0,0 0,-22 39,15-37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41.2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239 1332,'-3'40,"-11"55,-1 4,14-92,-11 164,11-150,2 0,1 0,0 0,2-1,0 1,8 20,-9-34,0-1,0 0,0 0,1 0,0 0,0-1,0 0,1 1,0-2,0 1,0 0,0-1,1 0,0 0,0-1,0 0,0 0,0 0,1-1,-1 1,1-2,0 1,-1-1,1 0,10 0,-8 0,0-1,1-1,-1 1,0-1,0-1,1 0,-1 0,-1-1,1 0,0-1,-1 1,1-2,-1 1,0-1,-1-1,1 1,-1-1,8-8,-14 13,0 0,0 0,0 0,0 0,0 0,0-1,0 1,0 0,-1 0,1-1,0 1,-1-1,1 1,-1 0,0-1,1 1,-1-1,0 1,0-1,0 1,0-1,0 1,0-1,0 1,-1-3,0 2,-1 1,1-1,0 1,-1-1,1 1,-1 0,0 0,1-1,-1 1,0 0,0 1,1-1,-1 0,0 0,0 1,-3-1,-12-3,0 2,0 0,-25 1,35 0,-73 3,35-1,-46-4,78 2,0-1,1 0,0-1,-1 0,1-1,0 0,1-1,-16-9,22 11,0-1,0 0,1 0,-1 0,1 0,0-1,0 0,0 0,1 0,-1 0,1-1,1 1,-4-10,2 3,1 0,0 0,1 0,0 0,1-1,1-15,2-10,2 2,2-1,15-52,136-417,44-187,-195 670,-2 5,1 0,-2 0,-1 0,0 0,-1 0,-1 0,0 0,-6-32,5 47,0 0,1 1,-1-1,-1 1,1-1,0 1,0 0,-1-1,0 1,1 0,-1 0,0 0,0 0,0 0,0 0,-1 1,1-1,0 1,-1-1,-3 0,1 0,0 1,0 0,0 0,0 0,0 1,0 0,0 0,-1 0,1 1,-7 1,1 0,0 1,1 0,0 1,-1 0,1 1,1 0,-1 0,1 1,-16 13,21-15,1 1,-1-1,1 1,1-1,-1 1,0 0,1 0,0 0,1 0,-1 1,1-1,0 0,-1 9,1 8,2 45,1-34,-2-12,12 171,-8-167,1-1,1 0,1 0,1-1,21 43,-4-23,3 0,1-2,1-2,3-1,1-1,49 41,252 177,-259-202,-41-28,407 278,-435-299,55 40,-43-23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41.6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0 492,'4'-2,"1"0,-1 0,0 0,-1-1,1 1,0-1,-1 0,1 0,4-6,7-5,74-46,2 4,138-62,-169 88,311-138,-338 154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41.9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75,'0'-4,"4"-2,6-8,5-2,1-2,-3 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42.9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 1,'-1'0,"0"1,0-1,0 1,1-1,-1 1,0-1,0 1,1 0,-1-1,0 1,1 0,-1 0,0 0,1-1,-1 1,1 0,0 0,-1 0,1 0,0 0,-1 0,1 0,0 0,0 0,0 2,-5 32,5-30,-8 176,27 307,-7-307,-4-6,27 285,-34-457,-1 0,1 0,-1 0,1-1,0 1,0 0,0-1,0 1,1 0,-1-1,4 5,-4-6,0 0,1 0,-1 0,0 0,0-1,0 1,1 0,-1-1,0 1,1-1,-1 1,1-1,-1 1,1-1,-1 0,0 0,3 0,4-1,0-1,0 0,0 0,-1-1,1 0,-1 0,8-5,0 1,1029-423,-1018 422,-18 6,1 0,-1-1,0 0,0-1,0 1,0-1,-1-1,12-9,-16 10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09:04:43.4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0 411,'4'-4,"6"-6,6-1,3 1,4-6,6-5,7-3,10-2,5-9,4-3,0 1,4 2,-4-1,-7 5,-7 0,-7 5,-9 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9D122-F114-4020-B72E-A7A3D8297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362B2E-A7C0-45DE-92F5-08DE9639A2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344BE-E0F3-46BE-A776-30F22F256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E985-8B64-4CB6-8218-58095C3D5C6A}" type="datetimeFigureOut">
              <a:rPr lang="th-TH" smtClean="0"/>
              <a:t>30/01/64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9DEC7-CF52-44E0-8C27-6CB1DA8B2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269CC-04E0-4C71-A04F-BFCA6C3C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186AA-57FE-4CE8-920F-F984E8048B7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08589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8225-7149-47A3-9D79-71AA154BC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83DBF5-716B-4C1E-994A-7CBD11FA9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1B1D6-14BE-4B1A-B97A-DAAF9F77D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E985-8B64-4CB6-8218-58095C3D5C6A}" type="datetimeFigureOut">
              <a:rPr lang="th-TH" smtClean="0"/>
              <a:t>30/01/64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87509-95F7-4710-BFA2-5EACC6C14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93CC0-A26F-4AB1-9CAC-CA033469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186AA-57FE-4CE8-920F-F984E8048B7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70349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5B85A4-CF5F-47EB-B114-74A32651D9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EA1A0E-973D-4674-8767-3F46A38B3B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D15BC-CA65-487A-8B0D-C7CFF23FB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E985-8B64-4CB6-8218-58095C3D5C6A}" type="datetimeFigureOut">
              <a:rPr lang="th-TH" smtClean="0"/>
              <a:t>30/01/64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7D4C5-505D-45AE-8364-7CE03EE4A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2154-0FD3-4C9B-9190-59197A42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186AA-57FE-4CE8-920F-F984E8048B7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9379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2CF13-2268-4351-AD33-96066A95D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F68FD-A8E8-42BF-A274-18E407A62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4F35A-F89D-4663-BF9A-ED039758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E985-8B64-4CB6-8218-58095C3D5C6A}" type="datetimeFigureOut">
              <a:rPr lang="th-TH" smtClean="0"/>
              <a:t>30/01/64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09B87-FDD0-45F2-BFB1-9ECB76770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1A1D3-2B34-47F3-9B59-6CD918034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186AA-57FE-4CE8-920F-F984E8048B7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65438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B4408-CC13-4F10-A5E3-44B24CFF2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405DA-637D-448C-BC79-4E45D213C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86E5D-3CD6-4844-8AFB-B94F06466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E985-8B64-4CB6-8218-58095C3D5C6A}" type="datetimeFigureOut">
              <a:rPr lang="th-TH" smtClean="0"/>
              <a:t>30/01/64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620C1-2A96-4FC6-886C-D601F5DE1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91BCD-A9AF-45BC-B980-0F1DF9F65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186AA-57FE-4CE8-920F-F984E8048B7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01128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A4C25-74D5-40A4-98FD-47BF79FEC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11459-5164-475B-8993-E017E3F19C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A5B362-BC9A-4595-90D9-2DEFE6D7F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7D9942-9F01-480D-9985-1F0D07CE7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E985-8B64-4CB6-8218-58095C3D5C6A}" type="datetimeFigureOut">
              <a:rPr lang="th-TH" smtClean="0"/>
              <a:t>30/01/64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80BC7-4D1E-4D5E-B89D-C2DC683EA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E4AB7-78CF-414F-B6F9-66A3F9EE5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186AA-57FE-4CE8-920F-F984E8048B7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07796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945B6-C427-443A-B8D9-C2371E426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B41E6-E8FB-46B7-9F08-1D9C96707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4848B5-E8E4-42E8-894B-8D226E697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3C523C-6A04-451E-A81E-6408D93170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B99D5C-4DA7-4626-B735-E430B3BFAB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948420-80B7-4814-9D6B-E3F7DD57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E985-8B64-4CB6-8218-58095C3D5C6A}" type="datetimeFigureOut">
              <a:rPr lang="th-TH" smtClean="0"/>
              <a:t>30/01/64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5F65D9-DF5C-45EA-A8CA-176BF258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66ADD0-1DEF-4193-BD1D-3C7A78EC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186AA-57FE-4CE8-920F-F984E8048B7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77703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0DD5A-8434-4D04-9CFB-2070AA7BE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4D1F5-1F92-47DD-B66D-C27584C63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E985-8B64-4CB6-8218-58095C3D5C6A}" type="datetimeFigureOut">
              <a:rPr lang="th-TH" smtClean="0"/>
              <a:t>30/01/64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122769-7CE9-46D5-8AEF-24B1227B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0DC8A-B78C-4701-B8DF-2CFBCAF91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186AA-57FE-4CE8-920F-F984E8048B7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42062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290BFB-92F9-4BC5-AAEA-C4AF5CC45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E985-8B64-4CB6-8218-58095C3D5C6A}" type="datetimeFigureOut">
              <a:rPr lang="th-TH" smtClean="0"/>
              <a:t>30/01/64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4E53E3-B02A-41B2-AEBB-CF61D388A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0C0F9-213C-4D2D-B814-92A98A759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186AA-57FE-4CE8-920F-F984E8048B7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11254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89819-2B6A-4C33-86A7-CA65920CE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034CE-4BF5-43DA-8867-D4793005E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9AF3B-F6AD-44D9-864D-7F2CC03C1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54DD4-F2C2-4CE7-8A41-80466B2D0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E985-8B64-4CB6-8218-58095C3D5C6A}" type="datetimeFigureOut">
              <a:rPr lang="th-TH" smtClean="0"/>
              <a:t>30/01/64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02E4D-4FD3-407D-BEFA-9F278D683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687C7-0646-4D2C-8B83-4A694B9BB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186AA-57FE-4CE8-920F-F984E8048B7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16494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1296A-E162-476B-98DB-994FC0265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FAEA6A-AF7E-4248-BBE6-5B81383AE4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01D503-5028-4BD7-8903-9A9B10503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E06C8-1695-4E71-8757-1CCC5E7D3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CE985-8B64-4CB6-8218-58095C3D5C6A}" type="datetimeFigureOut">
              <a:rPr lang="th-TH" smtClean="0"/>
              <a:t>30/01/64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1B83F-A311-4821-BDDB-427B7D583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97B9B-402F-4FF6-A6C1-E0E1F7923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186AA-57FE-4CE8-920F-F984E8048B7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56771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DA6CF6-D7C2-44B0-A3F8-DE6DA555A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C87A3-BBF1-4FC4-8310-8482630C8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DE863-DACD-4746-88FC-002B88BA1A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CE985-8B64-4CB6-8218-58095C3D5C6A}" type="datetimeFigureOut">
              <a:rPr lang="th-TH" smtClean="0"/>
              <a:t>30/01/64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114CF-3CA6-4ABD-8E35-C60FC7D5A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AF610-DA40-4758-B9DB-4C551AEB1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5186AA-57FE-4CE8-920F-F984E8048B7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98606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19.png"/><Relationship Id="rId21" Type="http://schemas.openxmlformats.org/officeDocument/2006/relationships/image" Target="../media/image10.png"/><Relationship Id="rId34" Type="http://schemas.openxmlformats.org/officeDocument/2006/relationships/customXml" Target="../ink/ink17.xml"/><Relationship Id="rId7" Type="http://schemas.openxmlformats.org/officeDocument/2006/relationships/image" Target="../media/image3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5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8" Type="http://schemas.openxmlformats.org/officeDocument/2006/relationships/customXml" Target="../ink/ink4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80.png"/><Relationship Id="rId299" Type="http://schemas.openxmlformats.org/officeDocument/2006/relationships/customXml" Target="../ink/ink1287.xml"/><Relationship Id="rId21" Type="http://schemas.openxmlformats.org/officeDocument/2006/relationships/image" Target="../media/image1132.png"/><Relationship Id="rId63" Type="http://schemas.openxmlformats.org/officeDocument/2006/relationships/image" Target="../media/image1153.png"/><Relationship Id="rId159" Type="http://schemas.openxmlformats.org/officeDocument/2006/relationships/image" Target="../media/image1201.png"/><Relationship Id="rId324" Type="http://schemas.openxmlformats.org/officeDocument/2006/relationships/image" Target="../media/image1282.png"/><Relationship Id="rId170" Type="http://schemas.openxmlformats.org/officeDocument/2006/relationships/customXml" Target="../ink/ink1222.xml"/><Relationship Id="rId226" Type="http://schemas.openxmlformats.org/officeDocument/2006/relationships/customXml" Target="../ink/ink1250.xml"/><Relationship Id="rId268" Type="http://schemas.openxmlformats.org/officeDocument/2006/relationships/image" Target="../media/image1254.png"/><Relationship Id="rId32" Type="http://schemas.openxmlformats.org/officeDocument/2006/relationships/customXml" Target="../ink/ink1153.xml"/><Relationship Id="rId74" Type="http://schemas.openxmlformats.org/officeDocument/2006/relationships/customXml" Target="../ink/ink1174.xml"/><Relationship Id="rId128" Type="http://schemas.openxmlformats.org/officeDocument/2006/relationships/customXml" Target="../ink/ink1201.xml"/><Relationship Id="rId335" Type="http://schemas.openxmlformats.org/officeDocument/2006/relationships/customXml" Target="../ink/ink1305.xml"/><Relationship Id="rId5" Type="http://schemas.openxmlformats.org/officeDocument/2006/relationships/image" Target="../media/image1124.png"/><Relationship Id="rId181" Type="http://schemas.openxmlformats.org/officeDocument/2006/relationships/image" Target="../media/image1211.png"/><Relationship Id="rId237" Type="http://schemas.openxmlformats.org/officeDocument/2006/relationships/customXml" Target="../ink/ink1256.xml"/><Relationship Id="rId279" Type="http://schemas.openxmlformats.org/officeDocument/2006/relationships/customXml" Target="../ink/ink1277.xml"/><Relationship Id="rId43" Type="http://schemas.openxmlformats.org/officeDocument/2006/relationships/image" Target="../media/image1143.png"/><Relationship Id="rId139" Type="http://schemas.openxmlformats.org/officeDocument/2006/relationships/image" Target="../media/image1191.png"/><Relationship Id="rId290" Type="http://schemas.openxmlformats.org/officeDocument/2006/relationships/image" Target="../media/image1265.png"/><Relationship Id="rId304" Type="http://schemas.openxmlformats.org/officeDocument/2006/relationships/image" Target="../media/image1272.png"/><Relationship Id="rId346" Type="http://schemas.openxmlformats.org/officeDocument/2006/relationships/image" Target="../media/image1293.png"/><Relationship Id="rId85" Type="http://schemas.openxmlformats.org/officeDocument/2006/relationships/image" Target="../media/image1164.png"/><Relationship Id="rId150" Type="http://schemas.openxmlformats.org/officeDocument/2006/relationships/customXml" Target="../ink/ink1212.xml"/><Relationship Id="rId192" Type="http://schemas.openxmlformats.org/officeDocument/2006/relationships/customXml" Target="../ink/ink1233.xml"/><Relationship Id="rId206" Type="http://schemas.openxmlformats.org/officeDocument/2006/relationships/customXml" Target="../ink/ink1240.xml"/><Relationship Id="rId248" Type="http://schemas.openxmlformats.org/officeDocument/2006/relationships/image" Target="../media/image1244.png"/><Relationship Id="rId12" Type="http://schemas.openxmlformats.org/officeDocument/2006/relationships/customXml" Target="../ink/ink1143.xml"/><Relationship Id="rId108" Type="http://schemas.openxmlformats.org/officeDocument/2006/relationships/customXml" Target="../ink/ink1191.xml"/><Relationship Id="rId315" Type="http://schemas.openxmlformats.org/officeDocument/2006/relationships/customXml" Target="../ink/ink1295.xml"/><Relationship Id="rId357" Type="http://schemas.openxmlformats.org/officeDocument/2006/relationships/customXml" Target="../ink/ink1316.xml"/><Relationship Id="rId54" Type="http://schemas.openxmlformats.org/officeDocument/2006/relationships/customXml" Target="../ink/ink1164.xml"/><Relationship Id="rId96" Type="http://schemas.openxmlformats.org/officeDocument/2006/relationships/customXml" Target="../ink/ink1185.xml"/><Relationship Id="rId161" Type="http://schemas.openxmlformats.org/officeDocument/2006/relationships/image" Target="../media/image1202.png"/><Relationship Id="rId217" Type="http://schemas.openxmlformats.org/officeDocument/2006/relationships/image" Target="../media/image1229.png"/><Relationship Id="rId259" Type="http://schemas.openxmlformats.org/officeDocument/2006/relationships/customXml" Target="../ink/ink1267.xml"/><Relationship Id="rId23" Type="http://schemas.openxmlformats.org/officeDocument/2006/relationships/image" Target="../media/image1133.png"/><Relationship Id="rId119" Type="http://schemas.openxmlformats.org/officeDocument/2006/relationships/image" Target="../media/image1181.png"/><Relationship Id="rId270" Type="http://schemas.openxmlformats.org/officeDocument/2006/relationships/image" Target="../media/image1255.png"/><Relationship Id="rId326" Type="http://schemas.openxmlformats.org/officeDocument/2006/relationships/image" Target="../media/image1283.png"/><Relationship Id="rId65" Type="http://schemas.openxmlformats.org/officeDocument/2006/relationships/image" Target="../media/image1154.png"/><Relationship Id="rId130" Type="http://schemas.openxmlformats.org/officeDocument/2006/relationships/customXml" Target="../ink/ink1202.xml"/><Relationship Id="rId172" Type="http://schemas.openxmlformats.org/officeDocument/2006/relationships/customXml" Target="../ink/ink1223.xml"/><Relationship Id="rId228" Type="http://schemas.openxmlformats.org/officeDocument/2006/relationships/customXml" Target="../ink/ink1251.xml"/><Relationship Id="rId281" Type="http://schemas.openxmlformats.org/officeDocument/2006/relationships/customXml" Target="../ink/ink1278.xml"/><Relationship Id="rId337" Type="http://schemas.openxmlformats.org/officeDocument/2006/relationships/customXml" Target="../ink/ink1306.xml"/><Relationship Id="rId34" Type="http://schemas.openxmlformats.org/officeDocument/2006/relationships/customXml" Target="../ink/ink1154.xml"/><Relationship Id="rId76" Type="http://schemas.openxmlformats.org/officeDocument/2006/relationships/customXml" Target="../ink/ink1175.xml"/><Relationship Id="rId141" Type="http://schemas.openxmlformats.org/officeDocument/2006/relationships/image" Target="../media/image1192.png"/><Relationship Id="rId7" Type="http://schemas.openxmlformats.org/officeDocument/2006/relationships/image" Target="../media/image1125.png"/><Relationship Id="rId183" Type="http://schemas.openxmlformats.org/officeDocument/2006/relationships/image" Target="../media/image1212.png"/><Relationship Id="rId239" Type="http://schemas.openxmlformats.org/officeDocument/2006/relationships/customXml" Target="../ink/ink1257.xml"/><Relationship Id="rId250" Type="http://schemas.openxmlformats.org/officeDocument/2006/relationships/image" Target="../media/image1245.png"/><Relationship Id="rId292" Type="http://schemas.openxmlformats.org/officeDocument/2006/relationships/image" Target="../media/image1266.png"/><Relationship Id="rId306" Type="http://schemas.openxmlformats.org/officeDocument/2006/relationships/image" Target="../media/image1273.png"/><Relationship Id="rId45" Type="http://schemas.openxmlformats.org/officeDocument/2006/relationships/image" Target="../media/image1144.png"/><Relationship Id="rId87" Type="http://schemas.openxmlformats.org/officeDocument/2006/relationships/image" Target="../media/image1165.png"/><Relationship Id="rId110" Type="http://schemas.openxmlformats.org/officeDocument/2006/relationships/customXml" Target="../ink/ink1192.xml"/><Relationship Id="rId348" Type="http://schemas.openxmlformats.org/officeDocument/2006/relationships/image" Target="../media/image1294.png"/><Relationship Id="rId152" Type="http://schemas.openxmlformats.org/officeDocument/2006/relationships/customXml" Target="../ink/ink1213.xml"/><Relationship Id="rId194" Type="http://schemas.openxmlformats.org/officeDocument/2006/relationships/customXml" Target="../ink/ink1234.xml"/><Relationship Id="rId208" Type="http://schemas.openxmlformats.org/officeDocument/2006/relationships/customXml" Target="../ink/ink1241.xml"/><Relationship Id="rId261" Type="http://schemas.openxmlformats.org/officeDocument/2006/relationships/customXml" Target="../ink/ink1268.xml"/><Relationship Id="rId14" Type="http://schemas.openxmlformats.org/officeDocument/2006/relationships/customXml" Target="../ink/ink1144.xml"/><Relationship Id="rId56" Type="http://schemas.openxmlformats.org/officeDocument/2006/relationships/customXml" Target="../ink/ink1165.xml"/><Relationship Id="rId317" Type="http://schemas.openxmlformats.org/officeDocument/2006/relationships/customXml" Target="../ink/ink1296.xml"/><Relationship Id="rId98" Type="http://schemas.openxmlformats.org/officeDocument/2006/relationships/customXml" Target="../ink/ink1186.xml"/><Relationship Id="rId121" Type="http://schemas.openxmlformats.org/officeDocument/2006/relationships/image" Target="../media/image1182.png"/><Relationship Id="rId163" Type="http://schemas.openxmlformats.org/officeDocument/2006/relationships/image" Target="../media/image990.png"/><Relationship Id="rId219" Type="http://schemas.openxmlformats.org/officeDocument/2006/relationships/image" Target="../media/image1230.png"/><Relationship Id="rId230" Type="http://schemas.openxmlformats.org/officeDocument/2006/relationships/customXml" Target="../ink/ink1252.xml"/><Relationship Id="rId25" Type="http://schemas.openxmlformats.org/officeDocument/2006/relationships/image" Target="../media/image1134.png"/><Relationship Id="rId46" Type="http://schemas.openxmlformats.org/officeDocument/2006/relationships/customXml" Target="../ink/ink1160.xml"/><Relationship Id="rId67" Type="http://schemas.openxmlformats.org/officeDocument/2006/relationships/image" Target="../media/image1155.png"/><Relationship Id="rId272" Type="http://schemas.openxmlformats.org/officeDocument/2006/relationships/image" Target="../media/image1256.png"/><Relationship Id="rId293" Type="http://schemas.openxmlformats.org/officeDocument/2006/relationships/customXml" Target="../ink/ink1284.xml"/><Relationship Id="rId307" Type="http://schemas.openxmlformats.org/officeDocument/2006/relationships/customXml" Target="../ink/ink1291.xml"/><Relationship Id="rId328" Type="http://schemas.openxmlformats.org/officeDocument/2006/relationships/image" Target="../media/image1284.png"/><Relationship Id="rId349" Type="http://schemas.openxmlformats.org/officeDocument/2006/relationships/customXml" Target="../ink/ink1312.xml"/><Relationship Id="rId88" Type="http://schemas.openxmlformats.org/officeDocument/2006/relationships/customXml" Target="../ink/ink1181.xml"/><Relationship Id="rId111" Type="http://schemas.openxmlformats.org/officeDocument/2006/relationships/image" Target="../media/image1177.png"/><Relationship Id="rId132" Type="http://schemas.openxmlformats.org/officeDocument/2006/relationships/customXml" Target="../ink/ink1203.xml"/><Relationship Id="rId153" Type="http://schemas.openxmlformats.org/officeDocument/2006/relationships/image" Target="../media/image1198.png"/><Relationship Id="rId174" Type="http://schemas.openxmlformats.org/officeDocument/2006/relationships/customXml" Target="../ink/ink1224.xml"/><Relationship Id="rId195" Type="http://schemas.openxmlformats.org/officeDocument/2006/relationships/image" Target="../media/image1218.png"/><Relationship Id="rId209" Type="http://schemas.openxmlformats.org/officeDocument/2006/relationships/image" Target="../media/image1225.png"/><Relationship Id="rId220" Type="http://schemas.openxmlformats.org/officeDocument/2006/relationships/customXml" Target="../ink/ink1247.xml"/><Relationship Id="rId241" Type="http://schemas.openxmlformats.org/officeDocument/2006/relationships/customXml" Target="../ink/ink1258.xml"/><Relationship Id="rId15" Type="http://schemas.openxmlformats.org/officeDocument/2006/relationships/image" Target="../media/image1129.png"/><Relationship Id="rId36" Type="http://schemas.openxmlformats.org/officeDocument/2006/relationships/customXml" Target="../ink/ink1155.xml"/><Relationship Id="rId57" Type="http://schemas.openxmlformats.org/officeDocument/2006/relationships/image" Target="../media/image1150.png"/><Relationship Id="rId262" Type="http://schemas.openxmlformats.org/officeDocument/2006/relationships/image" Target="../media/image1251.png"/><Relationship Id="rId283" Type="http://schemas.openxmlformats.org/officeDocument/2006/relationships/customXml" Target="../ink/ink1279.xml"/><Relationship Id="rId318" Type="http://schemas.openxmlformats.org/officeDocument/2006/relationships/image" Target="../media/image1279.png"/><Relationship Id="rId339" Type="http://schemas.openxmlformats.org/officeDocument/2006/relationships/customXml" Target="../ink/ink1307.xml"/><Relationship Id="rId78" Type="http://schemas.openxmlformats.org/officeDocument/2006/relationships/customXml" Target="../ink/ink1176.xml"/><Relationship Id="rId99" Type="http://schemas.openxmlformats.org/officeDocument/2006/relationships/image" Target="../media/image1171.png"/><Relationship Id="rId101" Type="http://schemas.openxmlformats.org/officeDocument/2006/relationships/image" Target="../media/image1172.png"/><Relationship Id="rId122" Type="http://schemas.openxmlformats.org/officeDocument/2006/relationships/customXml" Target="../ink/ink1198.xml"/><Relationship Id="rId143" Type="http://schemas.openxmlformats.org/officeDocument/2006/relationships/image" Target="../media/image1193.png"/><Relationship Id="rId164" Type="http://schemas.openxmlformats.org/officeDocument/2006/relationships/customXml" Target="../ink/ink1219.xml"/><Relationship Id="rId185" Type="http://schemas.openxmlformats.org/officeDocument/2006/relationships/image" Target="../media/image1213.png"/><Relationship Id="rId350" Type="http://schemas.openxmlformats.org/officeDocument/2006/relationships/image" Target="../media/image1295.png"/><Relationship Id="rId9" Type="http://schemas.openxmlformats.org/officeDocument/2006/relationships/image" Target="../media/image1126.png"/><Relationship Id="rId210" Type="http://schemas.openxmlformats.org/officeDocument/2006/relationships/customXml" Target="../ink/ink1242.xml"/><Relationship Id="rId26" Type="http://schemas.openxmlformats.org/officeDocument/2006/relationships/customXml" Target="../ink/ink1150.xml"/><Relationship Id="rId231" Type="http://schemas.openxmlformats.org/officeDocument/2006/relationships/customXml" Target="../ink/ink1253.xml"/><Relationship Id="rId252" Type="http://schemas.openxmlformats.org/officeDocument/2006/relationships/image" Target="../media/image1246.png"/><Relationship Id="rId273" Type="http://schemas.openxmlformats.org/officeDocument/2006/relationships/customXml" Target="../ink/ink1274.xml"/><Relationship Id="rId294" Type="http://schemas.openxmlformats.org/officeDocument/2006/relationships/image" Target="../media/image1267.png"/><Relationship Id="rId308" Type="http://schemas.openxmlformats.org/officeDocument/2006/relationships/image" Target="../media/image1274.png"/><Relationship Id="rId329" Type="http://schemas.openxmlformats.org/officeDocument/2006/relationships/customXml" Target="../ink/ink1302.xml"/><Relationship Id="rId47" Type="http://schemas.openxmlformats.org/officeDocument/2006/relationships/image" Target="../media/image1145.png"/><Relationship Id="rId68" Type="http://schemas.openxmlformats.org/officeDocument/2006/relationships/customXml" Target="../ink/ink1171.xml"/><Relationship Id="rId89" Type="http://schemas.openxmlformats.org/officeDocument/2006/relationships/image" Target="../media/image1166.png"/><Relationship Id="rId112" Type="http://schemas.openxmlformats.org/officeDocument/2006/relationships/customXml" Target="../ink/ink1193.xml"/><Relationship Id="rId133" Type="http://schemas.openxmlformats.org/officeDocument/2006/relationships/image" Target="../media/image1188.png"/><Relationship Id="rId154" Type="http://schemas.openxmlformats.org/officeDocument/2006/relationships/customXml" Target="../ink/ink1214.xml"/><Relationship Id="rId175" Type="http://schemas.openxmlformats.org/officeDocument/2006/relationships/image" Target="../media/image1208.png"/><Relationship Id="rId340" Type="http://schemas.openxmlformats.org/officeDocument/2006/relationships/image" Target="../media/image1290.png"/><Relationship Id="rId196" Type="http://schemas.openxmlformats.org/officeDocument/2006/relationships/customXml" Target="../ink/ink1235.xml"/><Relationship Id="rId200" Type="http://schemas.openxmlformats.org/officeDocument/2006/relationships/customXml" Target="../ink/ink1237.xml"/><Relationship Id="rId16" Type="http://schemas.openxmlformats.org/officeDocument/2006/relationships/customXml" Target="../ink/ink1145.xml"/><Relationship Id="rId221" Type="http://schemas.openxmlformats.org/officeDocument/2006/relationships/image" Target="../media/image1231.png"/><Relationship Id="rId242" Type="http://schemas.openxmlformats.org/officeDocument/2006/relationships/image" Target="../media/image1241.png"/><Relationship Id="rId263" Type="http://schemas.openxmlformats.org/officeDocument/2006/relationships/customXml" Target="../ink/ink1269.xml"/><Relationship Id="rId284" Type="http://schemas.openxmlformats.org/officeDocument/2006/relationships/image" Target="../media/image1262.png"/><Relationship Id="rId319" Type="http://schemas.openxmlformats.org/officeDocument/2006/relationships/customXml" Target="../ink/ink1297.xml"/><Relationship Id="rId37" Type="http://schemas.openxmlformats.org/officeDocument/2006/relationships/image" Target="../media/image1140.png"/><Relationship Id="rId58" Type="http://schemas.openxmlformats.org/officeDocument/2006/relationships/customXml" Target="../ink/ink1166.xml"/><Relationship Id="rId79" Type="http://schemas.openxmlformats.org/officeDocument/2006/relationships/image" Target="../media/image1161.png"/><Relationship Id="rId102" Type="http://schemas.openxmlformats.org/officeDocument/2006/relationships/customXml" Target="../ink/ink1188.xml"/><Relationship Id="rId123" Type="http://schemas.openxmlformats.org/officeDocument/2006/relationships/image" Target="../media/image1183.png"/><Relationship Id="rId144" Type="http://schemas.openxmlformats.org/officeDocument/2006/relationships/customXml" Target="../ink/ink1209.xml"/><Relationship Id="rId330" Type="http://schemas.openxmlformats.org/officeDocument/2006/relationships/image" Target="../media/image1285.png"/><Relationship Id="rId90" Type="http://schemas.openxmlformats.org/officeDocument/2006/relationships/customXml" Target="../ink/ink1182.xml"/><Relationship Id="rId165" Type="http://schemas.openxmlformats.org/officeDocument/2006/relationships/image" Target="../media/image1203.png"/><Relationship Id="rId186" Type="http://schemas.openxmlformats.org/officeDocument/2006/relationships/customXml" Target="../ink/ink1230.xml"/><Relationship Id="rId351" Type="http://schemas.openxmlformats.org/officeDocument/2006/relationships/customXml" Target="../ink/ink1313.xml"/><Relationship Id="rId211" Type="http://schemas.openxmlformats.org/officeDocument/2006/relationships/image" Target="../media/image1226.png"/><Relationship Id="rId232" Type="http://schemas.openxmlformats.org/officeDocument/2006/relationships/image" Target="../media/image1236.png"/><Relationship Id="rId253" Type="http://schemas.openxmlformats.org/officeDocument/2006/relationships/customXml" Target="../ink/ink1264.xml"/><Relationship Id="rId274" Type="http://schemas.openxmlformats.org/officeDocument/2006/relationships/image" Target="../media/image1257.png"/><Relationship Id="rId295" Type="http://schemas.openxmlformats.org/officeDocument/2006/relationships/customXml" Target="../ink/ink1285.xml"/><Relationship Id="rId309" Type="http://schemas.openxmlformats.org/officeDocument/2006/relationships/customXml" Target="../ink/ink1292.xml"/><Relationship Id="rId27" Type="http://schemas.openxmlformats.org/officeDocument/2006/relationships/image" Target="../media/image1135.png"/><Relationship Id="rId48" Type="http://schemas.openxmlformats.org/officeDocument/2006/relationships/customXml" Target="../ink/ink1161.xml"/><Relationship Id="rId69" Type="http://schemas.openxmlformats.org/officeDocument/2006/relationships/image" Target="../media/image1156.png"/><Relationship Id="rId113" Type="http://schemas.openxmlformats.org/officeDocument/2006/relationships/image" Target="../media/image1178.png"/><Relationship Id="rId134" Type="http://schemas.openxmlformats.org/officeDocument/2006/relationships/customXml" Target="../ink/ink1204.xml"/><Relationship Id="rId320" Type="http://schemas.openxmlformats.org/officeDocument/2006/relationships/image" Target="../media/image1280.png"/><Relationship Id="rId80" Type="http://schemas.openxmlformats.org/officeDocument/2006/relationships/customXml" Target="../ink/ink1177.xml"/><Relationship Id="rId155" Type="http://schemas.openxmlformats.org/officeDocument/2006/relationships/image" Target="../media/image1199.png"/><Relationship Id="rId176" Type="http://schemas.openxmlformats.org/officeDocument/2006/relationships/customXml" Target="../ink/ink1225.xml"/><Relationship Id="rId197" Type="http://schemas.openxmlformats.org/officeDocument/2006/relationships/image" Target="../media/image1219.png"/><Relationship Id="rId341" Type="http://schemas.openxmlformats.org/officeDocument/2006/relationships/customXml" Target="../ink/ink1308.xml"/><Relationship Id="rId201" Type="http://schemas.openxmlformats.org/officeDocument/2006/relationships/image" Target="../media/image1221.png"/><Relationship Id="rId222" Type="http://schemas.openxmlformats.org/officeDocument/2006/relationships/customXml" Target="../ink/ink1248.xml"/><Relationship Id="rId243" Type="http://schemas.openxmlformats.org/officeDocument/2006/relationships/customXml" Target="../ink/ink1259.xml"/><Relationship Id="rId264" Type="http://schemas.openxmlformats.org/officeDocument/2006/relationships/image" Target="../media/image1252.png"/><Relationship Id="rId285" Type="http://schemas.openxmlformats.org/officeDocument/2006/relationships/customXml" Target="../ink/ink1280.xml"/><Relationship Id="rId17" Type="http://schemas.openxmlformats.org/officeDocument/2006/relationships/image" Target="../media/image1130.png"/><Relationship Id="rId38" Type="http://schemas.openxmlformats.org/officeDocument/2006/relationships/customXml" Target="../ink/ink1156.xml"/><Relationship Id="rId59" Type="http://schemas.openxmlformats.org/officeDocument/2006/relationships/image" Target="../media/image1151.png"/><Relationship Id="rId103" Type="http://schemas.openxmlformats.org/officeDocument/2006/relationships/image" Target="../media/image1173.png"/><Relationship Id="rId124" Type="http://schemas.openxmlformats.org/officeDocument/2006/relationships/customXml" Target="../ink/ink1199.xml"/><Relationship Id="rId310" Type="http://schemas.openxmlformats.org/officeDocument/2006/relationships/image" Target="../media/image1275.png"/><Relationship Id="rId70" Type="http://schemas.openxmlformats.org/officeDocument/2006/relationships/customXml" Target="../ink/ink1172.xml"/><Relationship Id="rId91" Type="http://schemas.openxmlformats.org/officeDocument/2006/relationships/image" Target="../media/image1167.png"/><Relationship Id="rId145" Type="http://schemas.openxmlformats.org/officeDocument/2006/relationships/image" Target="../media/image1194.png"/><Relationship Id="rId166" Type="http://schemas.openxmlformats.org/officeDocument/2006/relationships/customXml" Target="../ink/ink1220.xml"/><Relationship Id="rId187" Type="http://schemas.openxmlformats.org/officeDocument/2006/relationships/image" Target="../media/image1214.png"/><Relationship Id="rId331" Type="http://schemas.openxmlformats.org/officeDocument/2006/relationships/customXml" Target="../ink/ink1303.xml"/><Relationship Id="rId352" Type="http://schemas.openxmlformats.org/officeDocument/2006/relationships/image" Target="../media/image129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243.xml"/><Relationship Id="rId233" Type="http://schemas.openxmlformats.org/officeDocument/2006/relationships/customXml" Target="../ink/ink1254.xml"/><Relationship Id="rId254" Type="http://schemas.openxmlformats.org/officeDocument/2006/relationships/image" Target="../media/image1247.png"/><Relationship Id="rId28" Type="http://schemas.openxmlformats.org/officeDocument/2006/relationships/customXml" Target="../ink/ink1151.xml"/><Relationship Id="rId49" Type="http://schemas.openxmlformats.org/officeDocument/2006/relationships/image" Target="../media/image1146.png"/><Relationship Id="rId114" Type="http://schemas.openxmlformats.org/officeDocument/2006/relationships/customXml" Target="../ink/ink1194.xml"/><Relationship Id="rId275" Type="http://schemas.openxmlformats.org/officeDocument/2006/relationships/customXml" Target="../ink/ink1275.xml"/><Relationship Id="rId296" Type="http://schemas.openxmlformats.org/officeDocument/2006/relationships/image" Target="../media/image1268.png"/><Relationship Id="rId300" Type="http://schemas.openxmlformats.org/officeDocument/2006/relationships/image" Target="../media/image1270.png"/><Relationship Id="rId60" Type="http://schemas.openxmlformats.org/officeDocument/2006/relationships/customXml" Target="../ink/ink1167.xml"/><Relationship Id="rId81" Type="http://schemas.openxmlformats.org/officeDocument/2006/relationships/image" Target="../media/image1162.png"/><Relationship Id="rId135" Type="http://schemas.openxmlformats.org/officeDocument/2006/relationships/image" Target="../media/image1189.png"/><Relationship Id="rId156" Type="http://schemas.openxmlformats.org/officeDocument/2006/relationships/customXml" Target="../ink/ink1215.xml"/><Relationship Id="rId177" Type="http://schemas.openxmlformats.org/officeDocument/2006/relationships/image" Target="../media/image1209.png"/><Relationship Id="rId198" Type="http://schemas.openxmlformats.org/officeDocument/2006/relationships/customXml" Target="../ink/ink1236.xml"/><Relationship Id="rId321" Type="http://schemas.openxmlformats.org/officeDocument/2006/relationships/customXml" Target="../ink/ink1298.xml"/><Relationship Id="rId342" Type="http://schemas.openxmlformats.org/officeDocument/2006/relationships/image" Target="../media/image1291.png"/><Relationship Id="rId202" Type="http://schemas.openxmlformats.org/officeDocument/2006/relationships/customXml" Target="../ink/ink1238.xml"/><Relationship Id="rId223" Type="http://schemas.openxmlformats.org/officeDocument/2006/relationships/image" Target="../media/image1232.png"/><Relationship Id="rId244" Type="http://schemas.openxmlformats.org/officeDocument/2006/relationships/image" Target="../media/image1242.png"/><Relationship Id="rId18" Type="http://schemas.openxmlformats.org/officeDocument/2006/relationships/customXml" Target="../ink/ink1146.xml"/><Relationship Id="rId39" Type="http://schemas.openxmlformats.org/officeDocument/2006/relationships/image" Target="../media/image1141.png"/><Relationship Id="rId265" Type="http://schemas.openxmlformats.org/officeDocument/2006/relationships/customXml" Target="../ink/ink1270.xml"/><Relationship Id="rId286" Type="http://schemas.openxmlformats.org/officeDocument/2006/relationships/image" Target="../media/image1263.png"/><Relationship Id="rId50" Type="http://schemas.openxmlformats.org/officeDocument/2006/relationships/customXml" Target="../ink/ink1162.xml"/><Relationship Id="rId104" Type="http://schemas.openxmlformats.org/officeDocument/2006/relationships/customXml" Target="../ink/ink1189.xml"/><Relationship Id="rId125" Type="http://schemas.openxmlformats.org/officeDocument/2006/relationships/image" Target="../media/image1184.png"/><Relationship Id="rId146" Type="http://schemas.openxmlformats.org/officeDocument/2006/relationships/customXml" Target="../ink/ink1210.xml"/><Relationship Id="rId167" Type="http://schemas.openxmlformats.org/officeDocument/2006/relationships/image" Target="../media/image1204.png"/><Relationship Id="rId188" Type="http://schemas.openxmlformats.org/officeDocument/2006/relationships/customXml" Target="../ink/ink1231.xml"/><Relationship Id="rId311" Type="http://schemas.openxmlformats.org/officeDocument/2006/relationships/customXml" Target="../ink/ink1293.xml"/><Relationship Id="rId332" Type="http://schemas.openxmlformats.org/officeDocument/2006/relationships/image" Target="../media/image1286.png"/><Relationship Id="rId353" Type="http://schemas.openxmlformats.org/officeDocument/2006/relationships/customXml" Target="../ink/ink1314.xml"/><Relationship Id="rId71" Type="http://schemas.openxmlformats.org/officeDocument/2006/relationships/image" Target="../media/image1157.png"/><Relationship Id="rId92" Type="http://schemas.openxmlformats.org/officeDocument/2006/relationships/customXml" Target="../ink/ink1183.xml"/><Relationship Id="rId213" Type="http://schemas.openxmlformats.org/officeDocument/2006/relationships/image" Target="../media/image1227.png"/><Relationship Id="rId234" Type="http://schemas.openxmlformats.org/officeDocument/2006/relationships/image" Target="../media/image1237.png"/><Relationship Id="rId2" Type="http://schemas.openxmlformats.org/officeDocument/2006/relationships/customXml" Target="../ink/ink1138.xml"/><Relationship Id="rId29" Type="http://schemas.openxmlformats.org/officeDocument/2006/relationships/image" Target="../media/image1136.png"/><Relationship Id="rId255" Type="http://schemas.openxmlformats.org/officeDocument/2006/relationships/customXml" Target="../ink/ink1265.xml"/><Relationship Id="rId276" Type="http://schemas.openxmlformats.org/officeDocument/2006/relationships/image" Target="../media/image1258.png"/><Relationship Id="rId297" Type="http://schemas.openxmlformats.org/officeDocument/2006/relationships/customXml" Target="../ink/ink1286.xml"/><Relationship Id="rId40" Type="http://schemas.openxmlformats.org/officeDocument/2006/relationships/customXml" Target="../ink/ink1157.xml"/><Relationship Id="rId115" Type="http://schemas.openxmlformats.org/officeDocument/2006/relationships/image" Target="../media/image1179.png"/><Relationship Id="rId136" Type="http://schemas.openxmlformats.org/officeDocument/2006/relationships/customXml" Target="../ink/ink1205.xml"/><Relationship Id="rId157" Type="http://schemas.openxmlformats.org/officeDocument/2006/relationships/image" Target="../media/image1200.png"/><Relationship Id="rId178" Type="http://schemas.openxmlformats.org/officeDocument/2006/relationships/customXml" Target="../ink/ink1226.xml"/><Relationship Id="rId301" Type="http://schemas.openxmlformats.org/officeDocument/2006/relationships/customXml" Target="../ink/ink1288.xml"/><Relationship Id="rId322" Type="http://schemas.openxmlformats.org/officeDocument/2006/relationships/image" Target="../media/image1281.png"/><Relationship Id="rId343" Type="http://schemas.openxmlformats.org/officeDocument/2006/relationships/customXml" Target="../ink/ink1309.xml"/><Relationship Id="rId61" Type="http://schemas.openxmlformats.org/officeDocument/2006/relationships/image" Target="../media/image1152.png"/><Relationship Id="rId82" Type="http://schemas.openxmlformats.org/officeDocument/2006/relationships/customXml" Target="../ink/ink1178.xml"/><Relationship Id="rId199" Type="http://schemas.openxmlformats.org/officeDocument/2006/relationships/image" Target="../media/image1220.png"/><Relationship Id="rId203" Type="http://schemas.openxmlformats.org/officeDocument/2006/relationships/image" Target="../media/image1222.png"/><Relationship Id="rId19" Type="http://schemas.openxmlformats.org/officeDocument/2006/relationships/image" Target="../media/image1131.png"/><Relationship Id="rId224" Type="http://schemas.openxmlformats.org/officeDocument/2006/relationships/customXml" Target="../ink/ink1249.xml"/><Relationship Id="rId245" Type="http://schemas.openxmlformats.org/officeDocument/2006/relationships/customXml" Target="../ink/ink1260.xml"/><Relationship Id="rId266" Type="http://schemas.openxmlformats.org/officeDocument/2006/relationships/image" Target="../media/image1253.png"/><Relationship Id="rId287" Type="http://schemas.openxmlformats.org/officeDocument/2006/relationships/customXml" Target="../ink/ink1281.xml"/><Relationship Id="rId30" Type="http://schemas.openxmlformats.org/officeDocument/2006/relationships/customXml" Target="../ink/ink1152.xml"/><Relationship Id="rId105" Type="http://schemas.openxmlformats.org/officeDocument/2006/relationships/image" Target="../media/image1174.png"/><Relationship Id="rId126" Type="http://schemas.openxmlformats.org/officeDocument/2006/relationships/customXml" Target="../ink/ink1200.xml"/><Relationship Id="rId147" Type="http://schemas.openxmlformats.org/officeDocument/2006/relationships/image" Target="../media/image1195.png"/><Relationship Id="rId168" Type="http://schemas.openxmlformats.org/officeDocument/2006/relationships/customXml" Target="../ink/ink1221.xml"/><Relationship Id="rId312" Type="http://schemas.openxmlformats.org/officeDocument/2006/relationships/image" Target="../media/image1276.png"/><Relationship Id="rId333" Type="http://schemas.openxmlformats.org/officeDocument/2006/relationships/customXml" Target="../ink/ink1304.xml"/><Relationship Id="rId354" Type="http://schemas.openxmlformats.org/officeDocument/2006/relationships/image" Target="../media/image1297.png"/><Relationship Id="rId51" Type="http://schemas.openxmlformats.org/officeDocument/2006/relationships/image" Target="../media/image1147.png"/><Relationship Id="rId72" Type="http://schemas.openxmlformats.org/officeDocument/2006/relationships/customXml" Target="../ink/ink1173.xml"/><Relationship Id="rId93" Type="http://schemas.openxmlformats.org/officeDocument/2006/relationships/image" Target="../media/image1168.png"/><Relationship Id="rId189" Type="http://schemas.openxmlformats.org/officeDocument/2006/relationships/image" Target="../media/image1215.png"/><Relationship Id="rId3" Type="http://schemas.openxmlformats.org/officeDocument/2006/relationships/image" Target="../media/image1123.png"/><Relationship Id="rId214" Type="http://schemas.openxmlformats.org/officeDocument/2006/relationships/customXml" Target="../ink/ink1244.xml"/><Relationship Id="rId235" Type="http://schemas.openxmlformats.org/officeDocument/2006/relationships/customXml" Target="../ink/ink1255.xml"/><Relationship Id="rId256" Type="http://schemas.openxmlformats.org/officeDocument/2006/relationships/image" Target="../media/image1248.png"/><Relationship Id="rId277" Type="http://schemas.openxmlformats.org/officeDocument/2006/relationships/customXml" Target="../ink/ink1276.xml"/><Relationship Id="rId298" Type="http://schemas.openxmlformats.org/officeDocument/2006/relationships/image" Target="../media/image1269.png"/><Relationship Id="rId116" Type="http://schemas.openxmlformats.org/officeDocument/2006/relationships/customXml" Target="../ink/ink1195.xml"/><Relationship Id="rId137" Type="http://schemas.openxmlformats.org/officeDocument/2006/relationships/image" Target="../media/image1190.png"/><Relationship Id="rId158" Type="http://schemas.openxmlformats.org/officeDocument/2006/relationships/customXml" Target="../ink/ink1216.xml"/><Relationship Id="rId302" Type="http://schemas.openxmlformats.org/officeDocument/2006/relationships/image" Target="../media/image1271.png"/><Relationship Id="rId323" Type="http://schemas.openxmlformats.org/officeDocument/2006/relationships/customXml" Target="../ink/ink1299.xml"/><Relationship Id="rId344" Type="http://schemas.openxmlformats.org/officeDocument/2006/relationships/image" Target="../media/image1292.png"/><Relationship Id="rId20" Type="http://schemas.openxmlformats.org/officeDocument/2006/relationships/customXml" Target="../ink/ink1147.xml"/><Relationship Id="rId41" Type="http://schemas.openxmlformats.org/officeDocument/2006/relationships/image" Target="../media/image1142.png"/><Relationship Id="rId62" Type="http://schemas.openxmlformats.org/officeDocument/2006/relationships/customXml" Target="../ink/ink1168.xml"/><Relationship Id="rId83" Type="http://schemas.openxmlformats.org/officeDocument/2006/relationships/image" Target="../media/image1163.png"/><Relationship Id="rId179" Type="http://schemas.openxmlformats.org/officeDocument/2006/relationships/image" Target="../media/image1210.png"/><Relationship Id="rId190" Type="http://schemas.openxmlformats.org/officeDocument/2006/relationships/customXml" Target="../ink/ink1232.xml"/><Relationship Id="rId204" Type="http://schemas.openxmlformats.org/officeDocument/2006/relationships/customXml" Target="../ink/ink1239.xml"/><Relationship Id="rId225" Type="http://schemas.openxmlformats.org/officeDocument/2006/relationships/image" Target="../media/image1233.png"/><Relationship Id="rId246" Type="http://schemas.openxmlformats.org/officeDocument/2006/relationships/image" Target="../media/image1243.png"/><Relationship Id="rId267" Type="http://schemas.openxmlformats.org/officeDocument/2006/relationships/customXml" Target="../ink/ink1271.xml"/><Relationship Id="rId288" Type="http://schemas.openxmlformats.org/officeDocument/2006/relationships/image" Target="../media/image1264.png"/><Relationship Id="rId106" Type="http://schemas.openxmlformats.org/officeDocument/2006/relationships/customXml" Target="../ink/ink1190.xml"/><Relationship Id="rId127" Type="http://schemas.openxmlformats.org/officeDocument/2006/relationships/image" Target="../media/image1185.png"/><Relationship Id="rId313" Type="http://schemas.openxmlformats.org/officeDocument/2006/relationships/customXml" Target="../ink/ink1294.xml"/><Relationship Id="rId10" Type="http://schemas.openxmlformats.org/officeDocument/2006/relationships/customXml" Target="../ink/ink1142.xml"/><Relationship Id="rId31" Type="http://schemas.openxmlformats.org/officeDocument/2006/relationships/image" Target="../media/image1137.png"/><Relationship Id="rId52" Type="http://schemas.openxmlformats.org/officeDocument/2006/relationships/customXml" Target="../ink/ink1163.xml"/><Relationship Id="rId73" Type="http://schemas.openxmlformats.org/officeDocument/2006/relationships/image" Target="../media/image1158.png"/><Relationship Id="rId94" Type="http://schemas.openxmlformats.org/officeDocument/2006/relationships/customXml" Target="../ink/ink1184.xml"/><Relationship Id="rId148" Type="http://schemas.openxmlformats.org/officeDocument/2006/relationships/customXml" Target="../ink/ink1211.xml"/><Relationship Id="rId169" Type="http://schemas.openxmlformats.org/officeDocument/2006/relationships/image" Target="../media/image1205.png"/><Relationship Id="rId334" Type="http://schemas.openxmlformats.org/officeDocument/2006/relationships/image" Target="../media/image1287.png"/><Relationship Id="rId355" Type="http://schemas.openxmlformats.org/officeDocument/2006/relationships/customXml" Target="../ink/ink1315.xml"/><Relationship Id="rId4" Type="http://schemas.openxmlformats.org/officeDocument/2006/relationships/customXml" Target="../ink/ink1139.xml"/><Relationship Id="rId180" Type="http://schemas.openxmlformats.org/officeDocument/2006/relationships/customXml" Target="../ink/ink1227.xml"/><Relationship Id="rId215" Type="http://schemas.openxmlformats.org/officeDocument/2006/relationships/image" Target="../media/image1228.png"/><Relationship Id="rId236" Type="http://schemas.openxmlformats.org/officeDocument/2006/relationships/image" Target="../media/image1238.png"/><Relationship Id="rId257" Type="http://schemas.openxmlformats.org/officeDocument/2006/relationships/customXml" Target="../ink/ink1266.xml"/><Relationship Id="rId278" Type="http://schemas.openxmlformats.org/officeDocument/2006/relationships/image" Target="../media/image1259.png"/><Relationship Id="rId303" Type="http://schemas.openxmlformats.org/officeDocument/2006/relationships/customXml" Target="../ink/ink1289.xml"/><Relationship Id="rId42" Type="http://schemas.openxmlformats.org/officeDocument/2006/relationships/customXml" Target="../ink/ink1158.xml"/><Relationship Id="rId84" Type="http://schemas.openxmlformats.org/officeDocument/2006/relationships/customXml" Target="../ink/ink1179.xml"/><Relationship Id="rId138" Type="http://schemas.openxmlformats.org/officeDocument/2006/relationships/customXml" Target="../ink/ink1206.xml"/><Relationship Id="rId345" Type="http://schemas.openxmlformats.org/officeDocument/2006/relationships/customXml" Target="../ink/ink1310.xml"/><Relationship Id="rId191" Type="http://schemas.openxmlformats.org/officeDocument/2006/relationships/image" Target="../media/image1216.png"/><Relationship Id="rId205" Type="http://schemas.openxmlformats.org/officeDocument/2006/relationships/image" Target="../media/image1223.png"/><Relationship Id="rId247" Type="http://schemas.openxmlformats.org/officeDocument/2006/relationships/customXml" Target="../ink/ink1261.xml"/><Relationship Id="rId107" Type="http://schemas.openxmlformats.org/officeDocument/2006/relationships/image" Target="../media/image1175.png"/><Relationship Id="rId289" Type="http://schemas.openxmlformats.org/officeDocument/2006/relationships/customXml" Target="../ink/ink1282.xml"/><Relationship Id="rId11" Type="http://schemas.openxmlformats.org/officeDocument/2006/relationships/image" Target="../media/image1127.png"/><Relationship Id="rId53" Type="http://schemas.openxmlformats.org/officeDocument/2006/relationships/image" Target="../media/image1148.png"/><Relationship Id="rId149" Type="http://schemas.openxmlformats.org/officeDocument/2006/relationships/image" Target="../media/image1196.png"/><Relationship Id="rId314" Type="http://schemas.openxmlformats.org/officeDocument/2006/relationships/image" Target="../media/image1277.png"/><Relationship Id="rId356" Type="http://schemas.openxmlformats.org/officeDocument/2006/relationships/image" Target="../media/image1298.png"/><Relationship Id="rId95" Type="http://schemas.openxmlformats.org/officeDocument/2006/relationships/image" Target="../media/image1169.png"/><Relationship Id="rId160" Type="http://schemas.openxmlformats.org/officeDocument/2006/relationships/customXml" Target="../ink/ink1217.xml"/><Relationship Id="rId216" Type="http://schemas.openxmlformats.org/officeDocument/2006/relationships/customXml" Target="../ink/ink1245.xml"/><Relationship Id="rId258" Type="http://schemas.openxmlformats.org/officeDocument/2006/relationships/image" Target="../media/image1249.png"/><Relationship Id="rId22" Type="http://schemas.openxmlformats.org/officeDocument/2006/relationships/customXml" Target="../ink/ink1148.xml"/><Relationship Id="rId64" Type="http://schemas.openxmlformats.org/officeDocument/2006/relationships/customXml" Target="../ink/ink1169.xml"/><Relationship Id="rId118" Type="http://schemas.openxmlformats.org/officeDocument/2006/relationships/customXml" Target="../ink/ink1196.xml"/><Relationship Id="rId325" Type="http://schemas.openxmlformats.org/officeDocument/2006/relationships/customXml" Target="../ink/ink1300.xml"/><Relationship Id="rId171" Type="http://schemas.openxmlformats.org/officeDocument/2006/relationships/image" Target="../media/image1206.png"/><Relationship Id="rId227" Type="http://schemas.openxmlformats.org/officeDocument/2006/relationships/image" Target="../media/image1234.png"/><Relationship Id="rId269" Type="http://schemas.openxmlformats.org/officeDocument/2006/relationships/customXml" Target="../ink/ink1272.xml"/><Relationship Id="rId33" Type="http://schemas.openxmlformats.org/officeDocument/2006/relationships/image" Target="../media/image1138.png"/><Relationship Id="rId129" Type="http://schemas.openxmlformats.org/officeDocument/2006/relationships/image" Target="../media/image1186.png"/><Relationship Id="rId280" Type="http://schemas.openxmlformats.org/officeDocument/2006/relationships/image" Target="../media/image1260.png"/><Relationship Id="rId336" Type="http://schemas.openxmlformats.org/officeDocument/2006/relationships/image" Target="../media/image1288.png"/><Relationship Id="rId75" Type="http://schemas.openxmlformats.org/officeDocument/2006/relationships/image" Target="../media/image1159.png"/><Relationship Id="rId140" Type="http://schemas.openxmlformats.org/officeDocument/2006/relationships/customXml" Target="../ink/ink1207.xml"/><Relationship Id="rId182" Type="http://schemas.openxmlformats.org/officeDocument/2006/relationships/customXml" Target="../ink/ink1228.xml"/><Relationship Id="rId6" Type="http://schemas.openxmlformats.org/officeDocument/2006/relationships/customXml" Target="../ink/ink1140.xml"/><Relationship Id="rId238" Type="http://schemas.openxmlformats.org/officeDocument/2006/relationships/image" Target="../media/image1239.png"/><Relationship Id="rId291" Type="http://schemas.openxmlformats.org/officeDocument/2006/relationships/customXml" Target="../ink/ink1283.xml"/><Relationship Id="rId305" Type="http://schemas.openxmlformats.org/officeDocument/2006/relationships/customXml" Target="../ink/ink1290.xml"/><Relationship Id="rId347" Type="http://schemas.openxmlformats.org/officeDocument/2006/relationships/customXml" Target="../ink/ink1311.xml"/><Relationship Id="rId44" Type="http://schemas.openxmlformats.org/officeDocument/2006/relationships/customXml" Target="../ink/ink1159.xml"/><Relationship Id="rId86" Type="http://schemas.openxmlformats.org/officeDocument/2006/relationships/customXml" Target="../ink/ink1180.xml"/><Relationship Id="rId151" Type="http://schemas.openxmlformats.org/officeDocument/2006/relationships/image" Target="../media/image1197.png"/><Relationship Id="rId193" Type="http://schemas.openxmlformats.org/officeDocument/2006/relationships/image" Target="../media/image1217.png"/><Relationship Id="rId207" Type="http://schemas.openxmlformats.org/officeDocument/2006/relationships/image" Target="../media/image1224.png"/><Relationship Id="rId249" Type="http://schemas.openxmlformats.org/officeDocument/2006/relationships/customXml" Target="../ink/ink1262.xml"/><Relationship Id="rId13" Type="http://schemas.openxmlformats.org/officeDocument/2006/relationships/image" Target="../media/image1128.png"/><Relationship Id="rId109" Type="http://schemas.openxmlformats.org/officeDocument/2006/relationships/image" Target="../media/image1176.png"/><Relationship Id="rId260" Type="http://schemas.openxmlformats.org/officeDocument/2006/relationships/image" Target="../media/image1250.png"/><Relationship Id="rId316" Type="http://schemas.openxmlformats.org/officeDocument/2006/relationships/image" Target="../media/image1278.png"/><Relationship Id="rId55" Type="http://schemas.openxmlformats.org/officeDocument/2006/relationships/image" Target="../media/image1149.png"/><Relationship Id="rId97" Type="http://schemas.openxmlformats.org/officeDocument/2006/relationships/image" Target="../media/image1170.png"/><Relationship Id="rId120" Type="http://schemas.openxmlformats.org/officeDocument/2006/relationships/customXml" Target="../ink/ink1197.xml"/><Relationship Id="rId358" Type="http://schemas.openxmlformats.org/officeDocument/2006/relationships/image" Target="../media/image1299.png"/><Relationship Id="rId162" Type="http://schemas.openxmlformats.org/officeDocument/2006/relationships/customXml" Target="../ink/ink1218.xml"/><Relationship Id="rId218" Type="http://schemas.openxmlformats.org/officeDocument/2006/relationships/customXml" Target="../ink/ink1246.xml"/><Relationship Id="rId271" Type="http://schemas.openxmlformats.org/officeDocument/2006/relationships/customXml" Target="../ink/ink1273.xml"/><Relationship Id="rId24" Type="http://schemas.openxmlformats.org/officeDocument/2006/relationships/customXml" Target="../ink/ink1149.xml"/><Relationship Id="rId66" Type="http://schemas.openxmlformats.org/officeDocument/2006/relationships/customXml" Target="../ink/ink1170.xml"/><Relationship Id="rId131" Type="http://schemas.openxmlformats.org/officeDocument/2006/relationships/image" Target="../media/image1187.png"/><Relationship Id="rId327" Type="http://schemas.openxmlformats.org/officeDocument/2006/relationships/customXml" Target="../ink/ink1301.xml"/><Relationship Id="rId173" Type="http://schemas.openxmlformats.org/officeDocument/2006/relationships/image" Target="../media/image1207.png"/><Relationship Id="rId229" Type="http://schemas.openxmlformats.org/officeDocument/2006/relationships/image" Target="../media/image1235.png"/><Relationship Id="rId240" Type="http://schemas.openxmlformats.org/officeDocument/2006/relationships/image" Target="../media/image1240.png"/><Relationship Id="rId35" Type="http://schemas.openxmlformats.org/officeDocument/2006/relationships/image" Target="../media/image1139.png"/><Relationship Id="rId77" Type="http://schemas.openxmlformats.org/officeDocument/2006/relationships/image" Target="../media/image1160.png"/><Relationship Id="rId100" Type="http://schemas.openxmlformats.org/officeDocument/2006/relationships/customXml" Target="../ink/ink1187.xml"/><Relationship Id="rId282" Type="http://schemas.openxmlformats.org/officeDocument/2006/relationships/image" Target="../media/image1261.png"/><Relationship Id="rId338" Type="http://schemas.openxmlformats.org/officeDocument/2006/relationships/image" Target="../media/image1289.png"/><Relationship Id="rId8" Type="http://schemas.openxmlformats.org/officeDocument/2006/relationships/customXml" Target="../ink/ink1141.xml"/><Relationship Id="rId142" Type="http://schemas.openxmlformats.org/officeDocument/2006/relationships/customXml" Target="../ink/ink1208.xml"/><Relationship Id="rId184" Type="http://schemas.openxmlformats.org/officeDocument/2006/relationships/customXml" Target="../ink/ink1229.xml"/><Relationship Id="rId251" Type="http://schemas.openxmlformats.org/officeDocument/2006/relationships/customXml" Target="../ink/ink1263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29.xml"/><Relationship Id="rId117" Type="http://schemas.openxmlformats.org/officeDocument/2006/relationships/image" Target="../media/image1356.png"/><Relationship Id="rId21" Type="http://schemas.openxmlformats.org/officeDocument/2006/relationships/image" Target="../media/image1309.png"/><Relationship Id="rId42" Type="http://schemas.openxmlformats.org/officeDocument/2006/relationships/customXml" Target="../ink/ink1337.xml"/><Relationship Id="rId47" Type="http://schemas.openxmlformats.org/officeDocument/2006/relationships/image" Target="../media/image1322.png"/><Relationship Id="rId63" Type="http://schemas.openxmlformats.org/officeDocument/2006/relationships/image" Target="../media/image1330.png"/><Relationship Id="rId68" Type="http://schemas.openxmlformats.org/officeDocument/2006/relationships/image" Target="../media/image1332.png"/><Relationship Id="rId84" Type="http://schemas.openxmlformats.org/officeDocument/2006/relationships/customXml" Target="../ink/ink1359.xml"/><Relationship Id="rId89" Type="http://schemas.openxmlformats.org/officeDocument/2006/relationships/image" Target="../media/image1342.png"/><Relationship Id="rId112" Type="http://schemas.openxmlformats.org/officeDocument/2006/relationships/customXml" Target="../ink/ink1373.xml"/><Relationship Id="rId16" Type="http://schemas.openxmlformats.org/officeDocument/2006/relationships/customXml" Target="../ink/ink1324.xml"/><Relationship Id="rId107" Type="http://schemas.openxmlformats.org/officeDocument/2006/relationships/image" Target="../media/image1351.png"/><Relationship Id="rId11" Type="http://schemas.openxmlformats.org/officeDocument/2006/relationships/image" Target="../media/image1304.png"/><Relationship Id="rId32" Type="http://schemas.openxmlformats.org/officeDocument/2006/relationships/customXml" Target="../ink/ink1332.xml"/><Relationship Id="rId37" Type="http://schemas.openxmlformats.org/officeDocument/2006/relationships/image" Target="../media/image1317.png"/><Relationship Id="rId53" Type="http://schemas.openxmlformats.org/officeDocument/2006/relationships/image" Target="../media/image1325.png"/><Relationship Id="rId58" Type="http://schemas.openxmlformats.org/officeDocument/2006/relationships/customXml" Target="../ink/ink1345.xml"/><Relationship Id="rId74" Type="http://schemas.openxmlformats.org/officeDocument/2006/relationships/image" Target="../media/image1335.png"/><Relationship Id="rId79" Type="http://schemas.openxmlformats.org/officeDocument/2006/relationships/customXml" Target="../ink/ink1356.xml"/><Relationship Id="rId102" Type="http://schemas.openxmlformats.org/officeDocument/2006/relationships/customXml" Target="../ink/ink1368.xml"/><Relationship Id="rId123" Type="http://schemas.openxmlformats.org/officeDocument/2006/relationships/image" Target="../media/image1359.png"/><Relationship Id="rId5" Type="http://schemas.openxmlformats.org/officeDocument/2006/relationships/image" Target="../media/image1301.png"/><Relationship Id="rId90" Type="http://schemas.openxmlformats.org/officeDocument/2006/relationships/customXml" Target="../ink/ink1362.xml"/><Relationship Id="rId95" Type="http://schemas.openxmlformats.org/officeDocument/2006/relationships/image" Target="../media/image1345.png"/><Relationship Id="rId22" Type="http://schemas.openxmlformats.org/officeDocument/2006/relationships/customXml" Target="../ink/ink1327.xml"/><Relationship Id="rId27" Type="http://schemas.openxmlformats.org/officeDocument/2006/relationships/image" Target="../media/image1312.png"/><Relationship Id="rId43" Type="http://schemas.openxmlformats.org/officeDocument/2006/relationships/image" Target="../media/image1320.png"/><Relationship Id="rId48" Type="http://schemas.openxmlformats.org/officeDocument/2006/relationships/customXml" Target="../ink/ink1340.xml"/><Relationship Id="rId64" Type="http://schemas.openxmlformats.org/officeDocument/2006/relationships/customXml" Target="../ink/ink1348.xml"/><Relationship Id="rId69" Type="http://schemas.openxmlformats.org/officeDocument/2006/relationships/customXml" Target="../ink/ink1351.xml"/><Relationship Id="rId113" Type="http://schemas.openxmlformats.org/officeDocument/2006/relationships/image" Target="../media/image1354.png"/><Relationship Id="rId118" Type="http://schemas.openxmlformats.org/officeDocument/2006/relationships/customXml" Target="../ink/ink1376.xml"/><Relationship Id="rId80" Type="http://schemas.openxmlformats.org/officeDocument/2006/relationships/customXml" Target="../ink/ink1357.xml"/><Relationship Id="rId85" Type="http://schemas.openxmlformats.org/officeDocument/2006/relationships/image" Target="../media/image1340.png"/><Relationship Id="rId12" Type="http://schemas.openxmlformats.org/officeDocument/2006/relationships/customXml" Target="../ink/ink1322.xml"/><Relationship Id="rId17" Type="http://schemas.openxmlformats.org/officeDocument/2006/relationships/image" Target="../media/image1307.png"/><Relationship Id="rId33" Type="http://schemas.openxmlformats.org/officeDocument/2006/relationships/image" Target="../media/image1315.png"/><Relationship Id="rId38" Type="http://schemas.openxmlformats.org/officeDocument/2006/relationships/customXml" Target="../ink/ink1335.xml"/><Relationship Id="rId59" Type="http://schemas.openxmlformats.org/officeDocument/2006/relationships/image" Target="../media/image1328.png"/><Relationship Id="rId103" Type="http://schemas.openxmlformats.org/officeDocument/2006/relationships/image" Target="../media/image1349.png"/><Relationship Id="rId108" Type="http://schemas.openxmlformats.org/officeDocument/2006/relationships/customXml" Target="../ink/ink1371.xml"/><Relationship Id="rId124" Type="http://schemas.openxmlformats.org/officeDocument/2006/relationships/customXml" Target="../ink/ink1379.xml"/><Relationship Id="rId54" Type="http://schemas.openxmlformats.org/officeDocument/2006/relationships/customXml" Target="../ink/ink1343.xml"/><Relationship Id="rId70" Type="http://schemas.openxmlformats.org/officeDocument/2006/relationships/image" Target="../media/image1333.png"/><Relationship Id="rId75" Type="http://schemas.openxmlformats.org/officeDocument/2006/relationships/customXml" Target="../ink/ink1354.xml"/><Relationship Id="rId91" Type="http://schemas.openxmlformats.org/officeDocument/2006/relationships/image" Target="../media/image1343.png"/><Relationship Id="rId96" Type="http://schemas.openxmlformats.org/officeDocument/2006/relationships/customXml" Target="../ink/ink136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19.xml"/><Relationship Id="rId23" Type="http://schemas.openxmlformats.org/officeDocument/2006/relationships/image" Target="../media/image1310.png"/><Relationship Id="rId28" Type="http://schemas.openxmlformats.org/officeDocument/2006/relationships/customXml" Target="../ink/ink1330.xml"/><Relationship Id="rId49" Type="http://schemas.openxmlformats.org/officeDocument/2006/relationships/image" Target="../media/image1323.png"/><Relationship Id="rId114" Type="http://schemas.openxmlformats.org/officeDocument/2006/relationships/customXml" Target="../ink/ink1374.xml"/><Relationship Id="rId119" Type="http://schemas.openxmlformats.org/officeDocument/2006/relationships/image" Target="../media/image1357.png"/><Relationship Id="rId44" Type="http://schemas.openxmlformats.org/officeDocument/2006/relationships/customXml" Target="../ink/ink1338.xml"/><Relationship Id="rId60" Type="http://schemas.openxmlformats.org/officeDocument/2006/relationships/customXml" Target="../ink/ink1346.xml"/><Relationship Id="rId65" Type="http://schemas.openxmlformats.org/officeDocument/2006/relationships/image" Target="../media/image1331.png"/><Relationship Id="rId81" Type="http://schemas.openxmlformats.org/officeDocument/2006/relationships/image" Target="../media/image1338.png"/><Relationship Id="rId86" Type="http://schemas.openxmlformats.org/officeDocument/2006/relationships/customXml" Target="../ink/ink1360.xml"/><Relationship Id="rId13" Type="http://schemas.openxmlformats.org/officeDocument/2006/relationships/image" Target="../media/image1305.png"/><Relationship Id="rId18" Type="http://schemas.openxmlformats.org/officeDocument/2006/relationships/customXml" Target="../ink/ink1325.xml"/><Relationship Id="rId39" Type="http://schemas.openxmlformats.org/officeDocument/2006/relationships/image" Target="../media/image1318.png"/><Relationship Id="rId109" Type="http://schemas.openxmlformats.org/officeDocument/2006/relationships/image" Target="../media/image1352.png"/><Relationship Id="rId34" Type="http://schemas.openxmlformats.org/officeDocument/2006/relationships/customXml" Target="../ink/ink1333.xml"/><Relationship Id="rId50" Type="http://schemas.openxmlformats.org/officeDocument/2006/relationships/customXml" Target="../ink/ink1341.xml"/><Relationship Id="rId55" Type="http://schemas.openxmlformats.org/officeDocument/2006/relationships/image" Target="../media/image1326.png"/><Relationship Id="rId76" Type="http://schemas.openxmlformats.org/officeDocument/2006/relationships/image" Target="../media/image1336.png"/><Relationship Id="rId97" Type="http://schemas.openxmlformats.org/officeDocument/2006/relationships/image" Target="../media/image1346.png"/><Relationship Id="rId104" Type="http://schemas.openxmlformats.org/officeDocument/2006/relationships/customXml" Target="../ink/ink1369.xml"/><Relationship Id="rId120" Type="http://schemas.openxmlformats.org/officeDocument/2006/relationships/customXml" Target="../ink/ink1377.xml"/><Relationship Id="rId125" Type="http://schemas.openxmlformats.org/officeDocument/2006/relationships/image" Target="../media/image1360.png"/><Relationship Id="rId7" Type="http://schemas.openxmlformats.org/officeDocument/2006/relationships/image" Target="../media/image1302.png"/><Relationship Id="rId71" Type="http://schemas.openxmlformats.org/officeDocument/2006/relationships/customXml" Target="../ink/ink1352.xml"/><Relationship Id="rId92" Type="http://schemas.openxmlformats.org/officeDocument/2006/relationships/customXml" Target="../ink/ink1363.xml"/><Relationship Id="rId2" Type="http://schemas.openxmlformats.org/officeDocument/2006/relationships/customXml" Target="../ink/ink1317.xml"/><Relationship Id="rId29" Type="http://schemas.openxmlformats.org/officeDocument/2006/relationships/image" Target="../media/image1313.png"/><Relationship Id="rId24" Type="http://schemas.openxmlformats.org/officeDocument/2006/relationships/customXml" Target="../ink/ink1328.xml"/><Relationship Id="rId40" Type="http://schemas.openxmlformats.org/officeDocument/2006/relationships/customXml" Target="../ink/ink1336.xml"/><Relationship Id="rId45" Type="http://schemas.openxmlformats.org/officeDocument/2006/relationships/image" Target="../media/image1321.png"/><Relationship Id="rId66" Type="http://schemas.openxmlformats.org/officeDocument/2006/relationships/customXml" Target="../ink/ink1349.xml"/><Relationship Id="rId87" Type="http://schemas.openxmlformats.org/officeDocument/2006/relationships/image" Target="../media/image1341.png"/><Relationship Id="rId110" Type="http://schemas.openxmlformats.org/officeDocument/2006/relationships/customXml" Target="../ink/ink1372.xml"/><Relationship Id="rId115" Type="http://schemas.openxmlformats.org/officeDocument/2006/relationships/image" Target="../media/image1355.png"/><Relationship Id="rId61" Type="http://schemas.openxmlformats.org/officeDocument/2006/relationships/image" Target="../media/image1329.png"/><Relationship Id="rId82" Type="http://schemas.openxmlformats.org/officeDocument/2006/relationships/customXml" Target="../ink/ink1358.xml"/><Relationship Id="rId19" Type="http://schemas.openxmlformats.org/officeDocument/2006/relationships/image" Target="../media/image1308.png"/><Relationship Id="rId14" Type="http://schemas.openxmlformats.org/officeDocument/2006/relationships/customXml" Target="../ink/ink1323.xml"/><Relationship Id="rId30" Type="http://schemas.openxmlformats.org/officeDocument/2006/relationships/customXml" Target="../ink/ink1331.xml"/><Relationship Id="rId35" Type="http://schemas.openxmlformats.org/officeDocument/2006/relationships/image" Target="../media/image1316.png"/><Relationship Id="rId56" Type="http://schemas.openxmlformats.org/officeDocument/2006/relationships/customXml" Target="../ink/ink1344.xml"/><Relationship Id="rId77" Type="http://schemas.openxmlformats.org/officeDocument/2006/relationships/customXml" Target="../ink/ink1355.xml"/><Relationship Id="rId100" Type="http://schemas.openxmlformats.org/officeDocument/2006/relationships/customXml" Target="../ink/ink1367.xml"/><Relationship Id="rId105" Type="http://schemas.openxmlformats.org/officeDocument/2006/relationships/image" Target="../media/image1350.png"/><Relationship Id="rId126" Type="http://schemas.openxmlformats.org/officeDocument/2006/relationships/customXml" Target="../ink/ink1380.xml"/><Relationship Id="rId8" Type="http://schemas.openxmlformats.org/officeDocument/2006/relationships/customXml" Target="../ink/ink1320.xml"/><Relationship Id="rId51" Type="http://schemas.openxmlformats.org/officeDocument/2006/relationships/image" Target="../media/image1324.png"/><Relationship Id="rId72" Type="http://schemas.openxmlformats.org/officeDocument/2006/relationships/image" Target="../media/image1334.png"/><Relationship Id="rId93" Type="http://schemas.openxmlformats.org/officeDocument/2006/relationships/image" Target="../media/image1344.png"/><Relationship Id="rId98" Type="http://schemas.openxmlformats.org/officeDocument/2006/relationships/customXml" Target="../ink/ink1366.xml"/><Relationship Id="rId121" Type="http://schemas.openxmlformats.org/officeDocument/2006/relationships/image" Target="../media/image1358.png"/><Relationship Id="rId3" Type="http://schemas.openxmlformats.org/officeDocument/2006/relationships/image" Target="../media/image1300.png"/><Relationship Id="rId25" Type="http://schemas.openxmlformats.org/officeDocument/2006/relationships/image" Target="../media/image1311.png"/><Relationship Id="rId46" Type="http://schemas.openxmlformats.org/officeDocument/2006/relationships/customXml" Target="../ink/ink1339.xml"/><Relationship Id="rId67" Type="http://schemas.openxmlformats.org/officeDocument/2006/relationships/customXml" Target="../ink/ink1350.xml"/><Relationship Id="rId116" Type="http://schemas.openxmlformats.org/officeDocument/2006/relationships/customXml" Target="../ink/ink1375.xml"/><Relationship Id="rId20" Type="http://schemas.openxmlformats.org/officeDocument/2006/relationships/customXml" Target="../ink/ink1326.xml"/><Relationship Id="rId41" Type="http://schemas.openxmlformats.org/officeDocument/2006/relationships/image" Target="../media/image1319.png"/><Relationship Id="rId62" Type="http://schemas.openxmlformats.org/officeDocument/2006/relationships/customXml" Target="../ink/ink1347.xml"/><Relationship Id="rId83" Type="http://schemas.openxmlformats.org/officeDocument/2006/relationships/image" Target="../media/image1339.png"/><Relationship Id="rId88" Type="http://schemas.openxmlformats.org/officeDocument/2006/relationships/customXml" Target="../ink/ink1361.xml"/><Relationship Id="rId111" Type="http://schemas.openxmlformats.org/officeDocument/2006/relationships/image" Target="../media/image1353.png"/><Relationship Id="rId15" Type="http://schemas.openxmlformats.org/officeDocument/2006/relationships/image" Target="../media/image1306.png"/><Relationship Id="rId36" Type="http://schemas.openxmlformats.org/officeDocument/2006/relationships/customXml" Target="../ink/ink1334.xml"/><Relationship Id="rId57" Type="http://schemas.openxmlformats.org/officeDocument/2006/relationships/image" Target="../media/image1327.png"/><Relationship Id="rId106" Type="http://schemas.openxmlformats.org/officeDocument/2006/relationships/customXml" Target="../ink/ink1370.xml"/><Relationship Id="rId127" Type="http://schemas.openxmlformats.org/officeDocument/2006/relationships/image" Target="../media/image1361.png"/><Relationship Id="rId10" Type="http://schemas.openxmlformats.org/officeDocument/2006/relationships/customXml" Target="../ink/ink1321.xml"/><Relationship Id="rId31" Type="http://schemas.openxmlformats.org/officeDocument/2006/relationships/image" Target="../media/image1314.png"/><Relationship Id="rId52" Type="http://schemas.openxmlformats.org/officeDocument/2006/relationships/customXml" Target="../ink/ink1342.xml"/><Relationship Id="rId73" Type="http://schemas.openxmlformats.org/officeDocument/2006/relationships/customXml" Target="../ink/ink1353.xml"/><Relationship Id="rId78" Type="http://schemas.openxmlformats.org/officeDocument/2006/relationships/image" Target="../media/image1337.png"/><Relationship Id="rId94" Type="http://schemas.openxmlformats.org/officeDocument/2006/relationships/customXml" Target="../ink/ink1364.xml"/><Relationship Id="rId99" Type="http://schemas.openxmlformats.org/officeDocument/2006/relationships/image" Target="../media/image1347.png"/><Relationship Id="rId101" Type="http://schemas.openxmlformats.org/officeDocument/2006/relationships/image" Target="../media/image1348.png"/><Relationship Id="rId122" Type="http://schemas.openxmlformats.org/officeDocument/2006/relationships/customXml" Target="../ink/ink1378.xml"/><Relationship Id="rId4" Type="http://schemas.openxmlformats.org/officeDocument/2006/relationships/customXml" Target="../ink/ink1318.xml"/><Relationship Id="rId9" Type="http://schemas.openxmlformats.org/officeDocument/2006/relationships/image" Target="../media/image1303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39.xml"/><Relationship Id="rId21" Type="http://schemas.openxmlformats.org/officeDocument/2006/relationships/image" Target="../media/image1371.png"/><Relationship Id="rId42" Type="http://schemas.openxmlformats.org/officeDocument/2006/relationships/customXml" Target="../ink/ink1401.xml"/><Relationship Id="rId63" Type="http://schemas.openxmlformats.org/officeDocument/2006/relationships/image" Target="../media/image1392.png"/><Relationship Id="rId84" Type="http://schemas.openxmlformats.org/officeDocument/2006/relationships/customXml" Target="../ink/ink1422.xml"/><Relationship Id="rId138" Type="http://schemas.openxmlformats.org/officeDocument/2006/relationships/image" Target="../media/image1429.png"/><Relationship Id="rId159" Type="http://schemas.openxmlformats.org/officeDocument/2006/relationships/image" Target="../media/image1439.png"/><Relationship Id="rId170" Type="http://schemas.openxmlformats.org/officeDocument/2006/relationships/customXml" Target="../ink/ink1466.xml"/><Relationship Id="rId107" Type="http://schemas.openxmlformats.org/officeDocument/2006/relationships/customXml" Target="../ink/ink1434.xml"/><Relationship Id="rId11" Type="http://schemas.openxmlformats.org/officeDocument/2006/relationships/image" Target="../media/image1366.png"/><Relationship Id="rId32" Type="http://schemas.openxmlformats.org/officeDocument/2006/relationships/customXml" Target="../ink/ink1396.xml"/><Relationship Id="rId53" Type="http://schemas.openxmlformats.org/officeDocument/2006/relationships/image" Target="../media/image1387.png"/><Relationship Id="rId74" Type="http://schemas.openxmlformats.org/officeDocument/2006/relationships/customXml" Target="../ink/ink1417.xml"/><Relationship Id="rId128" Type="http://schemas.openxmlformats.org/officeDocument/2006/relationships/image" Target="../media/image1424.png"/><Relationship Id="rId149" Type="http://schemas.openxmlformats.org/officeDocument/2006/relationships/customXml" Target="../ink/ink1455.xml"/><Relationship Id="rId5" Type="http://schemas.openxmlformats.org/officeDocument/2006/relationships/image" Target="../media/image1363.png"/><Relationship Id="rId95" Type="http://schemas.openxmlformats.org/officeDocument/2006/relationships/customXml" Target="../ink/ink1428.xml"/><Relationship Id="rId160" Type="http://schemas.openxmlformats.org/officeDocument/2006/relationships/customXml" Target="../ink/ink1461.xml"/><Relationship Id="rId22" Type="http://schemas.openxmlformats.org/officeDocument/2006/relationships/customXml" Target="../ink/ink1391.xml"/><Relationship Id="rId43" Type="http://schemas.openxmlformats.org/officeDocument/2006/relationships/image" Target="../media/image1382.png"/><Relationship Id="rId64" Type="http://schemas.openxmlformats.org/officeDocument/2006/relationships/customXml" Target="../ink/ink1412.xml"/><Relationship Id="rId118" Type="http://schemas.openxmlformats.org/officeDocument/2006/relationships/image" Target="../media/image1419.png"/><Relationship Id="rId139" Type="http://schemas.openxmlformats.org/officeDocument/2006/relationships/customXml" Target="../ink/ink1450.xml"/><Relationship Id="rId85" Type="http://schemas.openxmlformats.org/officeDocument/2006/relationships/image" Target="../media/image1403.png"/><Relationship Id="rId150" Type="http://schemas.openxmlformats.org/officeDocument/2006/relationships/image" Target="../media/image1435.png"/><Relationship Id="rId171" Type="http://schemas.openxmlformats.org/officeDocument/2006/relationships/image" Target="../media/image1445.png"/><Relationship Id="rId12" Type="http://schemas.openxmlformats.org/officeDocument/2006/relationships/customXml" Target="../ink/ink1386.xml"/><Relationship Id="rId33" Type="http://schemas.openxmlformats.org/officeDocument/2006/relationships/image" Target="../media/image1377.png"/><Relationship Id="rId108" Type="http://schemas.openxmlformats.org/officeDocument/2006/relationships/image" Target="../media/image1414.png"/><Relationship Id="rId129" Type="http://schemas.openxmlformats.org/officeDocument/2006/relationships/customXml" Target="../ink/ink1445.xml"/><Relationship Id="rId54" Type="http://schemas.openxmlformats.org/officeDocument/2006/relationships/customXml" Target="../ink/ink1407.xml"/><Relationship Id="rId75" Type="http://schemas.openxmlformats.org/officeDocument/2006/relationships/image" Target="../media/image1398.png"/><Relationship Id="rId96" Type="http://schemas.openxmlformats.org/officeDocument/2006/relationships/image" Target="../media/image1408.png"/><Relationship Id="rId140" Type="http://schemas.openxmlformats.org/officeDocument/2006/relationships/image" Target="../media/image1430.png"/><Relationship Id="rId161" Type="http://schemas.openxmlformats.org/officeDocument/2006/relationships/image" Target="../media/image1440.png"/><Relationship Id="rId6" Type="http://schemas.openxmlformats.org/officeDocument/2006/relationships/customXml" Target="../ink/ink1383.xml"/><Relationship Id="rId23" Type="http://schemas.openxmlformats.org/officeDocument/2006/relationships/image" Target="../media/image1372.png"/><Relationship Id="rId28" Type="http://schemas.openxmlformats.org/officeDocument/2006/relationships/customXml" Target="../ink/ink1394.xml"/><Relationship Id="rId49" Type="http://schemas.openxmlformats.org/officeDocument/2006/relationships/image" Target="../media/image1385.png"/><Relationship Id="rId114" Type="http://schemas.openxmlformats.org/officeDocument/2006/relationships/image" Target="../media/image1417.png"/><Relationship Id="rId119" Type="http://schemas.openxmlformats.org/officeDocument/2006/relationships/customXml" Target="../ink/ink1440.xml"/><Relationship Id="rId44" Type="http://schemas.openxmlformats.org/officeDocument/2006/relationships/customXml" Target="../ink/ink1402.xml"/><Relationship Id="rId60" Type="http://schemas.openxmlformats.org/officeDocument/2006/relationships/customXml" Target="../ink/ink1410.xml"/><Relationship Id="rId65" Type="http://schemas.openxmlformats.org/officeDocument/2006/relationships/image" Target="../media/image1393.png"/><Relationship Id="rId81" Type="http://schemas.openxmlformats.org/officeDocument/2006/relationships/image" Target="../media/image1401.png"/><Relationship Id="rId86" Type="http://schemas.openxmlformats.org/officeDocument/2006/relationships/customXml" Target="../ink/ink1423.xml"/><Relationship Id="rId130" Type="http://schemas.openxmlformats.org/officeDocument/2006/relationships/image" Target="../media/image1425.png"/><Relationship Id="rId135" Type="http://schemas.openxmlformats.org/officeDocument/2006/relationships/customXml" Target="../ink/ink1448.xml"/><Relationship Id="rId151" Type="http://schemas.openxmlformats.org/officeDocument/2006/relationships/customXml" Target="../ink/ink1456.xml"/><Relationship Id="rId156" Type="http://schemas.openxmlformats.org/officeDocument/2006/relationships/customXml" Target="../ink/ink1459.xml"/><Relationship Id="rId177" Type="http://schemas.openxmlformats.org/officeDocument/2006/relationships/image" Target="../media/image1448.png"/><Relationship Id="rId172" Type="http://schemas.openxmlformats.org/officeDocument/2006/relationships/customXml" Target="../ink/ink1467.xml"/><Relationship Id="rId13" Type="http://schemas.openxmlformats.org/officeDocument/2006/relationships/image" Target="../media/image1367.png"/><Relationship Id="rId18" Type="http://schemas.openxmlformats.org/officeDocument/2006/relationships/customXml" Target="../ink/ink1389.xml"/><Relationship Id="rId39" Type="http://schemas.openxmlformats.org/officeDocument/2006/relationships/image" Target="../media/image1380.png"/><Relationship Id="rId109" Type="http://schemas.openxmlformats.org/officeDocument/2006/relationships/customXml" Target="../ink/ink1435.xml"/><Relationship Id="rId34" Type="http://schemas.openxmlformats.org/officeDocument/2006/relationships/customXml" Target="../ink/ink1397.xml"/><Relationship Id="rId50" Type="http://schemas.openxmlformats.org/officeDocument/2006/relationships/customXml" Target="../ink/ink1405.xml"/><Relationship Id="rId55" Type="http://schemas.openxmlformats.org/officeDocument/2006/relationships/image" Target="../media/image1388.png"/><Relationship Id="rId76" Type="http://schemas.openxmlformats.org/officeDocument/2006/relationships/customXml" Target="../ink/ink1418.xml"/><Relationship Id="rId97" Type="http://schemas.openxmlformats.org/officeDocument/2006/relationships/customXml" Target="../ink/ink1429.xml"/><Relationship Id="rId104" Type="http://schemas.openxmlformats.org/officeDocument/2006/relationships/image" Target="../media/image1412.png"/><Relationship Id="rId120" Type="http://schemas.openxmlformats.org/officeDocument/2006/relationships/image" Target="../media/image1420.png"/><Relationship Id="rId125" Type="http://schemas.openxmlformats.org/officeDocument/2006/relationships/customXml" Target="../ink/ink1443.xml"/><Relationship Id="rId141" Type="http://schemas.openxmlformats.org/officeDocument/2006/relationships/customXml" Target="../ink/ink1451.xml"/><Relationship Id="rId146" Type="http://schemas.openxmlformats.org/officeDocument/2006/relationships/image" Target="../media/image1433.png"/><Relationship Id="rId167" Type="http://schemas.openxmlformats.org/officeDocument/2006/relationships/image" Target="../media/image1443.png"/><Relationship Id="rId7" Type="http://schemas.openxmlformats.org/officeDocument/2006/relationships/image" Target="../media/image1364.png"/><Relationship Id="rId71" Type="http://schemas.openxmlformats.org/officeDocument/2006/relationships/image" Target="../media/image1396.png"/><Relationship Id="rId92" Type="http://schemas.openxmlformats.org/officeDocument/2006/relationships/image" Target="../media/image1406.png"/><Relationship Id="rId162" Type="http://schemas.openxmlformats.org/officeDocument/2006/relationships/customXml" Target="../ink/ink1462.xml"/><Relationship Id="rId2" Type="http://schemas.openxmlformats.org/officeDocument/2006/relationships/customXml" Target="../ink/ink1381.xml"/><Relationship Id="rId29" Type="http://schemas.openxmlformats.org/officeDocument/2006/relationships/image" Target="../media/image1375.png"/><Relationship Id="rId24" Type="http://schemas.openxmlformats.org/officeDocument/2006/relationships/customXml" Target="../ink/ink1392.xml"/><Relationship Id="rId40" Type="http://schemas.openxmlformats.org/officeDocument/2006/relationships/customXml" Target="../ink/ink1400.xml"/><Relationship Id="rId45" Type="http://schemas.openxmlformats.org/officeDocument/2006/relationships/image" Target="../media/image1383.png"/><Relationship Id="rId66" Type="http://schemas.openxmlformats.org/officeDocument/2006/relationships/customXml" Target="../ink/ink1413.xml"/><Relationship Id="rId87" Type="http://schemas.openxmlformats.org/officeDocument/2006/relationships/image" Target="../media/image1404.png"/><Relationship Id="rId110" Type="http://schemas.openxmlformats.org/officeDocument/2006/relationships/image" Target="../media/image1415.png"/><Relationship Id="rId115" Type="http://schemas.openxmlformats.org/officeDocument/2006/relationships/customXml" Target="../ink/ink1438.xml"/><Relationship Id="rId131" Type="http://schemas.openxmlformats.org/officeDocument/2006/relationships/customXml" Target="../ink/ink1446.xml"/><Relationship Id="rId136" Type="http://schemas.openxmlformats.org/officeDocument/2006/relationships/image" Target="../media/image1428.png"/><Relationship Id="rId157" Type="http://schemas.openxmlformats.org/officeDocument/2006/relationships/image" Target="../media/image1438.png"/><Relationship Id="rId178" Type="http://schemas.openxmlformats.org/officeDocument/2006/relationships/customXml" Target="../ink/ink1470.xml"/><Relationship Id="rId61" Type="http://schemas.openxmlformats.org/officeDocument/2006/relationships/image" Target="../media/image1391.png"/><Relationship Id="rId82" Type="http://schemas.openxmlformats.org/officeDocument/2006/relationships/customXml" Target="../ink/ink1421.xml"/><Relationship Id="rId152" Type="http://schemas.openxmlformats.org/officeDocument/2006/relationships/image" Target="../media/image1436.png"/><Relationship Id="rId173" Type="http://schemas.openxmlformats.org/officeDocument/2006/relationships/image" Target="../media/image1446.png"/><Relationship Id="rId19" Type="http://schemas.openxmlformats.org/officeDocument/2006/relationships/image" Target="../media/image1370.png"/><Relationship Id="rId14" Type="http://schemas.openxmlformats.org/officeDocument/2006/relationships/customXml" Target="../ink/ink1387.xml"/><Relationship Id="rId30" Type="http://schemas.openxmlformats.org/officeDocument/2006/relationships/customXml" Target="../ink/ink1395.xml"/><Relationship Id="rId35" Type="http://schemas.openxmlformats.org/officeDocument/2006/relationships/image" Target="../media/image1378.png"/><Relationship Id="rId56" Type="http://schemas.openxmlformats.org/officeDocument/2006/relationships/customXml" Target="../ink/ink1408.xml"/><Relationship Id="rId77" Type="http://schemas.openxmlformats.org/officeDocument/2006/relationships/image" Target="../media/image1399.png"/><Relationship Id="rId100" Type="http://schemas.openxmlformats.org/officeDocument/2006/relationships/image" Target="../media/image1410.png"/><Relationship Id="rId105" Type="http://schemas.openxmlformats.org/officeDocument/2006/relationships/customXml" Target="../ink/ink1433.xml"/><Relationship Id="rId126" Type="http://schemas.openxmlformats.org/officeDocument/2006/relationships/image" Target="../media/image1423.png"/><Relationship Id="rId147" Type="http://schemas.openxmlformats.org/officeDocument/2006/relationships/customXml" Target="../ink/ink1454.xml"/><Relationship Id="rId168" Type="http://schemas.openxmlformats.org/officeDocument/2006/relationships/customXml" Target="../ink/ink1465.xml"/><Relationship Id="rId8" Type="http://schemas.openxmlformats.org/officeDocument/2006/relationships/customXml" Target="../ink/ink1384.xml"/><Relationship Id="rId51" Type="http://schemas.openxmlformats.org/officeDocument/2006/relationships/image" Target="../media/image1386.png"/><Relationship Id="rId72" Type="http://schemas.openxmlformats.org/officeDocument/2006/relationships/customXml" Target="../ink/ink1416.xml"/><Relationship Id="rId93" Type="http://schemas.openxmlformats.org/officeDocument/2006/relationships/customXml" Target="../ink/ink1427.xml"/><Relationship Id="rId98" Type="http://schemas.openxmlformats.org/officeDocument/2006/relationships/image" Target="../media/image1409.png"/><Relationship Id="rId121" Type="http://schemas.openxmlformats.org/officeDocument/2006/relationships/customXml" Target="../ink/ink1441.xml"/><Relationship Id="rId142" Type="http://schemas.openxmlformats.org/officeDocument/2006/relationships/image" Target="../media/image1431.png"/><Relationship Id="rId163" Type="http://schemas.openxmlformats.org/officeDocument/2006/relationships/image" Target="../media/image1441.png"/><Relationship Id="rId3" Type="http://schemas.openxmlformats.org/officeDocument/2006/relationships/image" Target="../media/image1362.png"/><Relationship Id="rId25" Type="http://schemas.openxmlformats.org/officeDocument/2006/relationships/image" Target="../media/image1373.png"/><Relationship Id="rId46" Type="http://schemas.openxmlformats.org/officeDocument/2006/relationships/customXml" Target="../ink/ink1403.xml"/><Relationship Id="rId67" Type="http://schemas.openxmlformats.org/officeDocument/2006/relationships/image" Target="../media/image1394.png"/><Relationship Id="rId116" Type="http://schemas.openxmlformats.org/officeDocument/2006/relationships/image" Target="../media/image1418.png"/><Relationship Id="rId137" Type="http://schemas.openxmlformats.org/officeDocument/2006/relationships/customXml" Target="../ink/ink1449.xml"/><Relationship Id="rId158" Type="http://schemas.openxmlformats.org/officeDocument/2006/relationships/customXml" Target="../ink/ink1460.xml"/><Relationship Id="rId20" Type="http://schemas.openxmlformats.org/officeDocument/2006/relationships/customXml" Target="../ink/ink1390.xml"/><Relationship Id="rId41" Type="http://schemas.openxmlformats.org/officeDocument/2006/relationships/image" Target="../media/image1381.png"/><Relationship Id="rId62" Type="http://schemas.openxmlformats.org/officeDocument/2006/relationships/customXml" Target="../ink/ink1411.xml"/><Relationship Id="rId83" Type="http://schemas.openxmlformats.org/officeDocument/2006/relationships/image" Target="../media/image1402.png"/><Relationship Id="rId88" Type="http://schemas.openxmlformats.org/officeDocument/2006/relationships/customXml" Target="../ink/ink1424.xml"/><Relationship Id="rId111" Type="http://schemas.openxmlformats.org/officeDocument/2006/relationships/customXml" Target="../ink/ink1436.xml"/><Relationship Id="rId132" Type="http://schemas.openxmlformats.org/officeDocument/2006/relationships/image" Target="../media/image1426.png"/><Relationship Id="rId153" Type="http://schemas.openxmlformats.org/officeDocument/2006/relationships/customXml" Target="../ink/ink1457.xml"/><Relationship Id="rId174" Type="http://schemas.openxmlformats.org/officeDocument/2006/relationships/customXml" Target="../ink/ink1468.xml"/><Relationship Id="rId179" Type="http://schemas.openxmlformats.org/officeDocument/2006/relationships/image" Target="../media/image1449.png"/><Relationship Id="rId15" Type="http://schemas.openxmlformats.org/officeDocument/2006/relationships/image" Target="../media/image1368.png"/><Relationship Id="rId36" Type="http://schemas.openxmlformats.org/officeDocument/2006/relationships/customXml" Target="../ink/ink1398.xml"/><Relationship Id="rId57" Type="http://schemas.openxmlformats.org/officeDocument/2006/relationships/image" Target="../media/image1389.png"/><Relationship Id="rId106" Type="http://schemas.openxmlformats.org/officeDocument/2006/relationships/image" Target="../media/image1413.png"/><Relationship Id="rId127" Type="http://schemas.openxmlformats.org/officeDocument/2006/relationships/customXml" Target="../ink/ink1444.xml"/><Relationship Id="rId10" Type="http://schemas.openxmlformats.org/officeDocument/2006/relationships/customXml" Target="../ink/ink1385.xml"/><Relationship Id="rId31" Type="http://schemas.openxmlformats.org/officeDocument/2006/relationships/image" Target="../media/image1376.png"/><Relationship Id="rId52" Type="http://schemas.openxmlformats.org/officeDocument/2006/relationships/customXml" Target="../ink/ink1406.xml"/><Relationship Id="rId73" Type="http://schemas.openxmlformats.org/officeDocument/2006/relationships/image" Target="../media/image1397.png"/><Relationship Id="rId78" Type="http://schemas.openxmlformats.org/officeDocument/2006/relationships/customXml" Target="../ink/ink1419.xml"/><Relationship Id="rId94" Type="http://schemas.openxmlformats.org/officeDocument/2006/relationships/image" Target="../media/image1407.png"/><Relationship Id="rId99" Type="http://schemas.openxmlformats.org/officeDocument/2006/relationships/customXml" Target="../ink/ink1430.xml"/><Relationship Id="rId101" Type="http://schemas.openxmlformats.org/officeDocument/2006/relationships/customXml" Target="../ink/ink1431.xml"/><Relationship Id="rId122" Type="http://schemas.openxmlformats.org/officeDocument/2006/relationships/image" Target="../media/image1421.png"/><Relationship Id="rId143" Type="http://schemas.openxmlformats.org/officeDocument/2006/relationships/customXml" Target="../ink/ink1452.xml"/><Relationship Id="rId148" Type="http://schemas.openxmlformats.org/officeDocument/2006/relationships/image" Target="../media/image1434.png"/><Relationship Id="rId164" Type="http://schemas.openxmlformats.org/officeDocument/2006/relationships/customXml" Target="../ink/ink1463.xml"/><Relationship Id="rId169" Type="http://schemas.openxmlformats.org/officeDocument/2006/relationships/image" Target="../media/image1444.png"/><Relationship Id="rId4" Type="http://schemas.openxmlformats.org/officeDocument/2006/relationships/customXml" Target="../ink/ink1382.xml"/><Relationship Id="rId9" Type="http://schemas.openxmlformats.org/officeDocument/2006/relationships/image" Target="../media/image1365.png"/><Relationship Id="rId26" Type="http://schemas.openxmlformats.org/officeDocument/2006/relationships/customXml" Target="../ink/ink1393.xml"/><Relationship Id="rId47" Type="http://schemas.openxmlformats.org/officeDocument/2006/relationships/image" Target="../media/image1384.png"/><Relationship Id="rId68" Type="http://schemas.openxmlformats.org/officeDocument/2006/relationships/customXml" Target="../ink/ink1414.xml"/><Relationship Id="rId89" Type="http://schemas.openxmlformats.org/officeDocument/2006/relationships/customXml" Target="../ink/ink1425.xml"/><Relationship Id="rId112" Type="http://schemas.openxmlformats.org/officeDocument/2006/relationships/image" Target="../media/image1416.png"/><Relationship Id="rId133" Type="http://schemas.openxmlformats.org/officeDocument/2006/relationships/customXml" Target="../ink/ink1447.xml"/><Relationship Id="rId154" Type="http://schemas.openxmlformats.org/officeDocument/2006/relationships/image" Target="../media/image1437.png"/><Relationship Id="rId175" Type="http://schemas.openxmlformats.org/officeDocument/2006/relationships/image" Target="../media/image1447.png"/><Relationship Id="rId16" Type="http://schemas.openxmlformats.org/officeDocument/2006/relationships/customXml" Target="../ink/ink1388.xml"/><Relationship Id="rId37" Type="http://schemas.openxmlformats.org/officeDocument/2006/relationships/image" Target="../media/image1379.png"/><Relationship Id="rId58" Type="http://schemas.openxmlformats.org/officeDocument/2006/relationships/customXml" Target="../ink/ink1409.xml"/><Relationship Id="rId79" Type="http://schemas.openxmlformats.org/officeDocument/2006/relationships/image" Target="../media/image1400.png"/><Relationship Id="rId102" Type="http://schemas.openxmlformats.org/officeDocument/2006/relationships/image" Target="../media/image1411.png"/><Relationship Id="rId123" Type="http://schemas.openxmlformats.org/officeDocument/2006/relationships/customXml" Target="../ink/ink1442.xml"/><Relationship Id="rId144" Type="http://schemas.openxmlformats.org/officeDocument/2006/relationships/image" Target="../media/image1432.png"/><Relationship Id="rId90" Type="http://schemas.openxmlformats.org/officeDocument/2006/relationships/image" Target="../media/image1405.png"/><Relationship Id="rId165" Type="http://schemas.openxmlformats.org/officeDocument/2006/relationships/image" Target="../media/image1442.png"/><Relationship Id="rId27" Type="http://schemas.openxmlformats.org/officeDocument/2006/relationships/image" Target="../media/image1374.png"/><Relationship Id="rId48" Type="http://schemas.openxmlformats.org/officeDocument/2006/relationships/customXml" Target="../ink/ink1404.xml"/><Relationship Id="rId69" Type="http://schemas.openxmlformats.org/officeDocument/2006/relationships/image" Target="../media/image1395.png"/><Relationship Id="rId113" Type="http://schemas.openxmlformats.org/officeDocument/2006/relationships/customXml" Target="../ink/ink1437.xml"/><Relationship Id="rId134" Type="http://schemas.openxmlformats.org/officeDocument/2006/relationships/image" Target="../media/image1427.png"/><Relationship Id="rId80" Type="http://schemas.openxmlformats.org/officeDocument/2006/relationships/customXml" Target="../ink/ink1420.xml"/><Relationship Id="rId155" Type="http://schemas.openxmlformats.org/officeDocument/2006/relationships/customXml" Target="../ink/ink1458.xml"/><Relationship Id="rId176" Type="http://schemas.openxmlformats.org/officeDocument/2006/relationships/customXml" Target="../ink/ink1469.xml"/><Relationship Id="rId17" Type="http://schemas.openxmlformats.org/officeDocument/2006/relationships/image" Target="../media/image1369.png"/><Relationship Id="rId38" Type="http://schemas.openxmlformats.org/officeDocument/2006/relationships/customXml" Target="../ink/ink1399.xml"/><Relationship Id="rId59" Type="http://schemas.openxmlformats.org/officeDocument/2006/relationships/image" Target="../media/image1390.png"/><Relationship Id="rId103" Type="http://schemas.openxmlformats.org/officeDocument/2006/relationships/customXml" Target="../ink/ink1432.xml"/><Relationship Id="rId124" Type="http://schemas.openxmlformats.org/officeDocument/2006/relationships/image" Target="../media/image1422.png"/><Relationship Id="rId70" Type="http://schemas.openxmlformats.org/officeDocument/2006/relationships/customXml" Target="../ink/ink1415.xml"/><Relationship Id="rId91" Type="http://schemas.openxmlformats.org/officeDocument/2006/relationships/customXml" Target="../ink/ink1426.xml"/><Relationship Id="rId145" Type="http://schemas.openxmlformats.org/officeDocument/2006/relationships/customXml" Target="../ink/ink1453.xml"/><Relationship Id="rId166" Type="http://schemas.openxmlformats.org/officeDocument/2006/relationships/customXml" Target="../ink/ink146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06.png"/><Relationship Id="rId21" Type="http://schemas.openxmlformats.org/officeDocument/2006/relationships/image" Target="../media/image1459.png"/><Relationship Id="rId42" Type="http://schemas.openxmlformats.org/officeDocument/2006/relationships/customXml" Target="../ink/ink1491.xml"/><Relationship Id="rId63" Type="http://schemas.openxmlformats.org/officeDocument/2006/relationships/image" Target="../media/image1480.png"/><Relationship Id="rId84" Type="http://schemas.openxmlformats.org/officeDocument/2006/relationships/customXml" Target="../ink/ink1512.xml"/><Relationship Id="rId16" Type="http://schemas.openxmlformats.org/officeDocument/2006/relationships/customXml" Target="../ink/ink1478.xml"/><Relationship Id="rId107" Type="http://schemas.openxmlformats.org/officeDocument/2006/relationships/image" Target="../media/image1502.png"/><Relationship Id="rId11" Type="http://schemas.openxmlformats.org/officeDocument/2006/relationships/image" Target="../media/image1454.png"/><Relationship Id="rId32" Type="http://schemas.openxmlformats.org/officeDocument/2006/relationships/customXml" Target="../ink/ink1486.xml"/><Relationship Id="rId37" Type="http://schemas.openxmlformats.org/officeDocument/2006/relationships/image" Target="../media/image1467.png"/><Relationship Id="rId53" Type="http://schemas.openxmlformats.org/officeDocument/2006/relationships/image" Target="../media/image1475.png"/><Relationship Id="rId58" Type="http://schemas.openxmlformats.org/officeDocument/2006/relationships/customXml" Target="../ink/ink1499.xml"/><Relationship Id="rId74" Type="http://schemas.openxmlformats.org/officeDocument/2006/relationships/customXml" Target="../ink/ink1507.xml"/><Relationship Id="rId79" Type="http://schemas.openxmlformats.org/officeDocument/2006/relationships/image" Target="../media/image1488.png"/><Relationship Id="rId102" Type="http://schemas.openxmlformats.org/officeDocument/2006/relationships/customXml" Target="../ink/ink1521.xml"/><Relationship Id="rId123" Type="http://schemas.openxmlformats.org/officeDocument/2006/relationships/image" Target="../media/image1509.png"/><Relationship Id="rId128" Type="http://schemas.openxmlformats.org/officeDocument/2006/relationships/customXml" Target="../ink/ink1534.xml"/><Relationship Id="rId5" Type="http://schemas.openxmlformats.org/officeDocument/2006/relationships/image" Target="../media/image1451.png"/><Relationship Id="rId90" Type="http://schemas.openxmlformats.org/officeDocument/2006/relationships/customXml" Target="../ink/ink1515.xml"/><Relationship Id="rId95" Type="http://schemas.openxmlformats.org/officeDocument/2006/relationships/image" Target="../media/image1496.png"/><Relationship Id="rId22" Type="http://schemas.openxmlformats.org/officeDocument/2006/relationships/customXml" Target="../ink/ink1481.xml"/><Relationship Id="rId27" Type="http://schemas.openxmlformats.org/officeDocument/2006/relationships/image" Target="../media/image1462.png"/><Relationship Id="rId43" Type="http://schemas.openxmlformats.org/officeDocument/2006/relationships/image" Target="../media/image1470.png"/><Relationship Id="rId48" Type="http://schemas.openxmlformats.org/officeDocument/2006/relationships/customXml" Target="../ink/ink1494.xml"/><Relationship Id="rId64" Type="http://schemas.openxmlformats.org/officeDocument/2006/relationships/customXml" Target="../ink/ink1502.xml"/><Relationship Id="rId69" Type="http://schemas.openxmlformats.org/officeDocument/2006/relationships/image" Target="../media/image1483.png"/><Relationship Id="rId113" Type="http://schemas.openxmlformats.org/officeDocument/2006/relationships/image" Target="../media/image1504.png"/><Relationship Id="rId118" Type="http://schemas.openxmlformats.org/officeDocument/2006/relationships/customXml" Target="../ink/ink1529.xml"/><Relationship Id="rId134" Type="http://schemas.openxmlformats.org/officeDocument/2006/relationships/customXml" Target="../ink/ink1537.xml"/><Relationship Id="rId80" Type="http://schemas.openxmlformats.org/officeDocument/2006/relationships/customXml" Target="../ink/ink1510.xml"/><Relationship Id="rId85" Type="http://schemas.openxmlformats.org/officeDocument/2006/relationships/image" Target="../media/image1491.png"/><Relationship Id="rId12" Type="http://schemas.openxmlformats.org/officeDocument/2006/relationships/customXml" Target="../ink/ink1476.xml"/><Relationship Id="rId17" Type="http://schemas.openxmlformats.org/officeDocument/2006/relationships/image" Target="../media/image1457.png"/><Relationship Id="rId33" Type="http://schemas.openxmlformats.org/officeDocument/2006/relationships/image" Target="../media/image1465.png"/><Relationship Id="rId38" Type="http://schemas.openxmlformats.org/officeDocument/2006/relationships/customXml" Target="../ink/ink1489.xml"/><Relationship Id="rId59" Type="http://schemas.openxmlformats.org/officeDocument/2006/relationships/image" Target="../media/image1478.png"/><Relationship Id="rId103" Type="http://schemas.openxmlformats.org/officeDocument/2006/relationships/image" Target="../media/image1500.png"/><Relationship Id="rId108" Type="http://schemas.openxmlformats.org/officeDocument/2006/relationships/customXml" Target="../ink/ink1524.xml"/><Relationship Id="rId124" Type="http://schemas.openxmlformats.org/officeDocument/2006/relationships/customXml" Target="../ink/ink1532.xml"/><Relationship Id="rId129" Type="http://schemas.openxmlformats.org/officeDocument/2006/relationships/image" Target="../media/image1512.png"/><Relationship Id="rId54" Type="http://schemas.openxmlformats.org/officeDocument/2006/relationships/customXml" Target="../ink/ink1497.xml"/><Relationship Id="rId70" Type="http://schemas.openxmlformats.org/officeDocument/2006/relationships/customXml" Target="../ink/ink1505.xml"/><Relationship Id="rId75" Type="http://schemas.openxmlformats.org/officeDocument/2006/relationships/image" Target="../media/image1486.png"/><Relationship Id="rId91" Type="http://schemas.openxmlformats.org/officeDocument/2006/relationships/image" Target="../media/image1494.png"/><Relationship Id="rId96" Type="http://schemas.openxmlformats.org/officeDocument/2006/relationships/customXml" Target="../ink/ink15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73.xml"/><Relationship Id="rId23" Type="http://schemas.openxmlformats.org/officeDocument/2006/relationships/image" Target="../media/image1460.png"/><Relationship Id="rId28" Type="http://schemas.openxmlformats.org/officeDocument/2006/relationships/customXml" Target="../ink/ink1484.xml"/><Relationship Id="rId49" Type="http://schemas.openxmlformats.org/officeDocument/2006/relationships/image" Target="../media/image1473.png"/><Relationship Id="rId114" Type="http://schemas.openxmlformats.org/officeDocument/2006/relationships/customXml" Target="../ink/ink1527.xml"/><Relationship Id="rId119" Type="http://schemas.openxmlformats.org/officeDocument/2006/relationships/image" Target="../media/image1507.png"/><Relationship Id="rId44" Type="http://schemas.openxmlformats.org/officeDocument/2006/relationships/customXml" Target="../ink/ink1492.xml"/><Relationship Id="rId60" Type="http://schemas.openxmlformats.org/officeDocument/2006/relationships/customXml" Target="../ink/ink1500.xml"/><Relationship Id="rId65" Type="http://schemas.openxmlformats.org/officeDocument/2006/relationships/image" Target="../media/image1481.png"/><Relationship Id="rId81" Type="http://schemas.openxmlformats.org/officeDocument/2006/relationships/image" Target="../media/image1489.png"/><Relationship Id="rId86" Type="http://schemas.openxmlformats.org/officeDocument/2006/relationships/customXml" Target="../ink/ink1513.xml"/><Relationship Id="rId130" Type="http://schemas.openxmlformats.org/officeDocument/2006/relationships/customXml" Target="../ink/ink1535.xml"/><Relationship Id="rId135" Type="http://schemas.openxmlformats.org/officeDocument/2006/relationships/image" Target="../media/image1515.png"/><Relationship Id="rId13" Type="http://schemas.openxmlformats.org/officeDocument/2006/relationships/image" Target="../media/image1455.png"/><Relationship Id="rId18" Type="http://schemas.openxmlformats.org/officeDocument/2006/relationships/customXml" Target="../ink/ink1479.xml"/><Relationship Id="rId39" Type="http://schemas.openxmlformats.org/officeDocument/2006/relationships/image" Target="../media/image1468.png"/><Relationship Id="rId109" Type="http://schemas.openxmlformats.org/officeDocument/2006/relationships/image" Target="../media/image1503.png"/><Relationship Id="rId34" Type="http://schemas.openxmlformats.org/officeDocument/2006/relationships/customXml" Target="../ink/ink1487.xml"/><Relationship Id="rId50" Type="http://schemas.openxmlformats.org/officeDocument/2006/relationships/customXml" Target="../ink/ink1495.xml"/><Relationship Id="rId55" Type="http://schemas.openxmlformats.org/officeDocument/2006/relationships/image" Target="../media/image1476.png"/><Relationship Id="rId76" Type="http://schemas.openxmlformats.org/officeDocument/2006/relationships/customXml" Target="../ink/ink1508.xml"/><Relationship Id="rId97" Type="http://schemas.openxmlformats.org/officeDocument/2006/relationships/image" Target="../media/image1497.png"/><Relationship Id="rId104" Type="http://schemas.openxmlformats.org/officeDocument/2006/relationships/customXml" Target="../ink/ink1522.xml"/><Relationship Id="rId120" Type="http://schemas.openxmlformats.org/officeDocument/2006/relationships/customXml" Target="../ink/ink1530.xml"/><Relationship Id="rId125" Type="http://schemas.openxmlformats.org/officeDocument/2006/relationships/image" Target="../media/image1510.png"/><Relationship Id="rId7" Type="http://schemas.openxmlformats.org/officeDocument/2006/relationships/image" Target="../media/image1452.png"/><Relationship Id="rId71" Type="http://schemas.openxmlformats.org/officeDocument/2006/relationships/image" Target="../media/image1484.png"/><Relationship Id="rId92" Type="http://schemas.openxmlformats.org/officeDocument/2006/relationships/customXml" Target="../ink/ink1516.xml"/><Relationship Id="rId2" Type="http://schemas.openxmlformats.org/officeDocument/2006/relationships/customXml" Target="../ink/ink1471.xml"/><Relationship Id="rId29" Type="http://schemas.openxmlformats.org/officeDocument/2006/relationships/image" Target="../media/image1463.png"/><Relationship Id="rId24" Type="http://schemas.openxmlformats.org/officeDocument/2006/relationships/customXml" Target="../ink/ink1482.xml"/><Relationship Id="rId40" Type="http://schemas.openxmlformats.org/officeDocument/2006/relationships/customXml" Target="../ink/ink1490.xml"/><Relationship Id="rId45" Type="http://schemas.openxmlformats.org/officeDocument/2006/relationships/image" Target="../media/image1471.png"/><Relationship Id="rId66" Type="http://schemas.openxmlformats.org/officeDocument/2006/relationships/customXml" Target="../ink/ink1503.xml"/><Relationship Id="rId87" Type="http://schemas.openxmlformats.org/officeDocument/2006/relationships/image" Target="../media/image1492.png"/><Relationship Id="rId110" Type="http://schemas.openxmlformats.org/officeDocument/2006/relationships/customXml" Target="../ink/ink1525.xml"/><Relationship Id="rId115" Type="http://schemas.openxmlformats.org/officeDocument/2006/relationships/image" Target="../media/image1505.png"/><Relationship Id="rId131" Type="http://schemas.openxmlformats.org/officeDocument/2006/relationships/image" Target="../media/image1513.png"/><Relationship Id="rId61" Type="http://schemas.openxmlformats.org/officeDocument/2006/relationships/image" Target="../media/image1479.png"/><Relationship Id="rId82" Type="http://schemas.openxmlformats.org/officeDocument/2006/relationships/customXml" Target="../ink/ink1511.xml"/><Relationship Id="rId19" Type="http://schemas.openxmlformats.org/officeDocument/2006/relationships/image" Target="../media/image1458.png"/><Relationship Id="rId14" Type="http://schemas.openxmlformats.org/officeDocument/2006/relationships/customXml" Target="../ink/ink1477.xml"/><Relationship Id="rId30" Type="http://schemas.openxmlformats.org/officeDocument/2006/relationships/customXml" Target="../ink/ink1485.xml"/><Relationship Id="rId35" Type="http://schemas.openxmlformats.org/officeDocument/2006/relationships/image" Target="../media/image1466.png"/><Relationship Id="rId56" Type="http://schemas.openxmlformats.org/officeDocument/2006/relationships/customXml" Target="../ink/ink1498.xml"/><Relationship Id="rId77" Type="http://schemas.openxmlformats.org/officeDocument/2006/relationships/image" Target="../media/image1487.png"/><Relationship Id="rId100" Type="http://schemas.openxmlformats.org/officeDocument/2006/relationships/customXml" Target="../ink/ink1520.xml"/><Relationship Id="rId105" Type="http://schemas.openxmlformats.org/officeDocument/2006/relationships/image" Target="../media/image1501.png"/><Relationship Id="rId126" Type="http://schemas.openxmlformats.org/officeDocument/2006/relationships/customXml" Target="../ink/ink1533.xml"/><Relationship Id="rId8" Type="http://schemas.openxmlformats.org/officeDocument/2006/relationships/customXml" Target="../ink/ink1474.xml"/><Relationship Id="rId51" Type="http://schemas.openxmlformats.org/officeDocument/2006/relationships/image" Target="../media/image1474.png"/><Relationship Id="rId72" Type="http://schemas.openxmlformats.org/officeDocument/2006/relationships/customXml" Target="../ink/ink1506.xml"/><Relationship Id="rId93" Type="http://schemas.openxmlformats.org/officeDocument/2006/relationships/image" Target="../media/image1495.png"/><Relationship Id="rId98" Type="http://schemas.openxmlformats.org/officeDocument/2006/relationships/customXml" Target="../ink/ink1519.xml"/><Relationship Id="rId121" Type="http://schemas.openxmlformats.org/officeDocument/2006/relationships/image" Target="../media/image1508.png"/><Relationship Id="rId3" Type="http://schemas.openxmlformats.org/officeDocument/2006/relationships/image" Target="../media/image1450.png"/><Relationship Id="rId25" Type="http://schemas.openxmlformats.org/officeDocument/2006/relationships/image" Target="../media/image1461.png"/><Relationship Id="rId46" Type="http://schemas.openxmlformats.org/officeDocument/2006/relationships/customXml" Target="../ink/ink1493.xml"/><Relationship Id="rId67" Type="http://schemas.openxmlformats.org/officeDocument/2006/relationships/image" Target="../media/image1482.png"/><Relationship Id="rId116" Type="http://schemas.openxmlformats.org/officeDocument/2006/relationships/customXml" Target="../ink/ink1528.xml"/><Relationship Id="rId20" Type="http://schemas.openxmlformats.org/officeDocument/2006/relationships/customXml" Target="../ink/ink1480.xml"/><Relationship Id="rId41" Type="http://schemas.openxmlformats.org/officeDocument/2006/relationships/image" Target="../media/image1469.png"/><Relationship Id="rId62" Type="http://schemas.openxmlformats.org/officeDocument/2006/relationships/customXml" Target="../ink/ink1501.xml"/><Relationship Id="rId83" Type="http://schemas.openxmlformats.org/officeDocument/2006/relationships/image" Target="../media/image1490.png"/><Relationship Id="rId88" Type="http://schemas.openxmlformats.org/officeDocument/2006/relationships/customXml" Target="../ink/ink1514.xml"/><Relationship Id="rId111" Type="http://schemas.openxmlformats.org/officeDocument/2006/relationships/image" Target="../media/image1388.png"/><Relationship Id="rId132" Type="http://schemas.openxmlformats.org/officeDocument/2006/relationships/customXml" Target="../ink/ink1536.xml"/><Relationship Id="rId15" Type="http://schemas.openxmlformats.org/officeDocument/2006/relationships/image" Target="../media/image1456.png"/><Relationship Id="rId36" Type="http://schemas.openxmlformats.org/officeDocument/2006/relationships/customXml" Target="../ink/ink1488.xml"/><Relationship Id="rId57" Type="http://schemas.openxmlformats.org/officeDocument/2006/relationships/image" Target="../media/image1477.png"/><Relationship Id="rId106" Type="http://schemas.openxmlformats.org/officeDocument/2006/relationships/customXml" Target="../ink/ink1523.xml"/><Relationship Id="rId127" Type="http://schemas.openxmlformats.org/officeDocument/2006/relationships/image" Target="../media/image1511.png"/><Relationship Id="rId10" Type="http://schemas.openxmlformats.org/officeDocument/2006/relationships/customXml" Target="../ink/ink1475.xml"/><Relationship Id="rId31" Type="http://schemas.openxmlformats.org/officeDocument/2006/relationships/image" Target="../media/image1464.png"/><Relationship Id="rId52" Type="http://schemas.openxmlformats.org/officeDocument/2006/relationships/customXml" Target="../ink/ink1496.xml"/><Relationship Id="rId73" Type="http://schemas.openxmlformats.org/officeDocument/2006/relationships/image" Target="../media/image1485.png"/><Relationship Id="rId78" Type="http://schemas.openxmlformats.org/officeDocument/2006/relationships/customXml" Target="../ink/ink1509.xml"/><Relationship Id="rId94" Type="http://schemas.openxmlformats.org/officeDocument/2006/relationships/customXml" Target="../ink/ink1517.xml"/><Relationship Id="rId99" Type="http://schemas.openxmlformats.org/officeDocument/2006/relationships/image" Target="../media/image1498.png"/><Relationship Id="rId101" Type="http://schemas.openxmlformats.org/officeDocument/2006/relationships/image" Target="../media/image1499.png"/><Relationship Id="rId122" Type="http://schemas.openxmlformats.org/officeDocument/2006/relationships/customXml" Target="../ink/ink1531.xml"/><Relationship Id="rId4" Type="http://schemas.openxmlformats.org/officeDocument/2006/relationships/customXml" Target="../ink/ink1472.xml"/><Relationship Id="rId9" Type="http://schemas.openxmlformats.org/officeDocument/2006/relationships/image" Target="../media/image1453.png"/><Relationship Id="rId26" Type="http://schemas.openxmlformats.org/officeDocument/2006/relationships/customXml" Target="../ink/ink1483.xml"/><Relationship Id="rId47" Type="http://schemas.openxmlformats.org/officeDocument/2006/relationships/image" Target="../media/image1472.png"/><Relationship Id="rId68" Type="http://schemas.openxmlformats.org/officeDocument/2006/relationships/customXml" Target="../ink/ink1504.xml"/><Relationship Id="rId89" Type="http://schemas.openxmlformats.org/officeDocument/2006/relationships/image" Target="../media/image1493.png"/><Relationship Id="rId112" Type="http://schemas.openxmlformats.org/officeDocument/2006/relationships/customXml" Target="../ink/ink1526.xml"/><Relationship Id="rId133" Type="http://schemas.openxmlformats.org/officeDocument/2006/relationships/image" Target="../media/image1514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50.xml"/><Relationship Id="rId21" Type="http://schemas.openxmlformats.org/officeDocument/2006/relationships/image" Target="../media/image1525.png"/><Relationship Id="rId42" Type="http://schemas.openxmlformats.org/officeDocument/2006/relationships/customXml" Target="../ink/ink1558.xml"/><Relationship Id="rId47" Type="http://schemas.openxmlformats.org/officeDocument/2006/relationships/image" Target="../media/image1538.png"/><Relationship Id="rId63" Type="http://schemas.openxmlformats.org/officeDocument/2006/relationships/image" Target="../media/image1546.png"/><Relationship Id="rId68" Type="http://schemas.openxmlformats.org/officeDocument/2006/relationships/customXml" Target="../ink/ink1571.xml"/><Relationship Id="rId84" Type="http://schemas.openxmlformats.org/officeDocument/2006/relationships/customXml" Target="../ink/ink1579.xml"/><Relationship Id="rId89" Type="http://schemas.openxmlformats.org/officeDocument/2006/relationships/image" Target="../media/image1559.png"/><Relationship Id="rId16" Type="http://schemas.openxmlformats.org/officeDocument/2006/relationships/customXml" Target="../ink/ink1545.xml"/><Relationship Id="rId11" Type="http://schemas.openxmlformats.org/officeDocument/2006/relationships/image" Target="../media/image1520.png"/><Relationship Id="rId32" Type="http://schemas.openxmlformats.org/officeDocument/2006/relationships/customXml" Target="../ink/ink1553.xml"/><Relationship Id="rId37" Type="http://schemas.openxmlformats.org/officeDocument/2006/relationships/image" Target="../media/image1533.png"/><Relationship Id="rId53" Type="http://schemas.openxmlformats.org/officeDocument/2006/relationships/image" Target="../media/image1541.png"/><Relationship Id="rId58" Type="http://schemas.openxmlformats.org/officeDocument/2006/relationships/customXml" Target="../ink/ink1566.xml"/><Relationship Id="rId74" Type="http://schemas.openxmlformats.org/officeDocument/2006/relationships/customXml" Target="../ink/ink1574.xml"/><Relationship Id="rId79" Type="http://schemas.openxmlformats.org/officeDocument/2006/relationships/image" Target="../media/image1554.png"/><Relationship Id="rId5" Type="http://schemas.openxmlformats.org/officeDocument/2006/relationships/image" Target="../media/image1517.png"/><Relationship Id="rId14" Type="http://schemas.openxmlformats.org/officeDocument/2006/relationships/customXml" Target="../ink/ink1544.xml"/><Relationship Id="rId22" Type="http://schemas.openxmlformats.org/officeDocument/2006/relationships/customXml" Target="../ink/ink1548.xml"/><Relationship Id="rId27" Type="http://schemas.openxmlformats.org/officeDocument/2006/relationships/image" Target="../media/image1528.png"/><Relationship Id="rId30" Type="http://schemas.openxmlformats.org/officeDocument/2006/relationships/customXml" Target="../ink/ink1552.xml"/><Relationship Id="rId35" Type="http://schemas.openxmlformats.org/officeDocument/2006/relationships/image" Target="../media/image1532.png"/><Relationship Id="rId43" Type="http://schemas.openxmlformats.org/officeDocument/2006/relationships/image" Target="../media/image1536.png"/><Relationship Id="rId48" Type="http://schemas.openxmlformats.org/officeDocument/2006/relationships/customXml" Target="../ink/ink1561.xml"/><Relationship Id="rId56" Type="http://schemas.openxmlformats.org/officeDocument/2006/relationships/customXml" Target="../ink/ink1565.xml"/><Relationship Id="rId64" Type="http://schemas.openxmlformats.org/officeDocument/2006/relationships/customXml" Target="../ink/ink1569.xml"/><Relationship Id="rId69" Type="http://schemas.openxmlformats.org/officeDocument/2006/relationships/image" Target="../media/image1549.png"/><Relationship Id="rId77" Type="http://schemas.openxmlformats.org/officeDocument/2006/relationships/image" Target="../media/image1553.png"/><Relationship Id="rId8" Type="http://schemas.openxmlformats.org/officeDocument/2006/relationships/customXml" Target="../ink/ink1541.xml"/><Relationship Id="rId51" Type="http://schemas.openxmlformats.org/officeDocument/2006/relationships/image" Target="../media/image1540.png"/><Relationship Id="rId72" Type="http://schemas.openxmlformats.org/officeDocument/2006/relationships/customXml" Target="../ink/ink1573.xml"/><Relationship Id="rId80" Type="http://schemas.openxmlformats.org/officeDocument/2006/relationships/customXml" Target="../ink/ink1577.xml"/><Relationship Id="rId85" Type="http://schemas.openxmlformats.org/officeDocument/2006/relationships/image" Target="../media/image1557.png"/><Relationship Id="rId3" Type="http://schemas.openxmlformats.org/officeDocument/2006/relationships/image" Target="../media/image1516.png"/><Relationship Id="rId12" Type="http://schemas.openxmlformats.org/officeDocument/2006/relationships/customXml" Target="../ink/ink1543.xml"/><Relationship Id="rId17" Type="http://schemas.openxmlformats.org/officeDocument/2006/relationships/image" Target="../media/image1523.png"/><Relationship Id="rId25" Type="http://schemas.openxmlformats.org/officeDocument/2006/relationships/image" Target="../media/image1527.png"/><Relationship Id="rId33" Type="http://schemas.openxmlformats.org/officeDocument/2006/relationships/image" Target="../media/image1531.png"/><Relationship Id="rId38" Type="http://schemas.openxmlformats.org/officeDocument/2006/relationships/customXml" Target="../ink/ink1556.xml"/><Relationship Id="rId46" Type="http://schemas.openxmlformats.org/officeDocument/2006/relationships/customXml" Target="../ink/ink1560.xml"/><Relationship Id="rId59" Type="http://schemas.openxmlformats.org/officeDocument/2006/relationships/image" Target="../media/image1544.png"/><Relationship Id="rId67" Type="http://schemas.openxmlformats.org/officeDocument/2006/relationships/image" Target="../media/image1548.png"/><Relationship Id="rId20" Type="http://schemas.openxmlformats.org/officeDocument/2006/relationships/customXml" Target="../ink/ink1547.xml"/><Relationship Id="rId41" Type="http://schemas.openxmlformats.org/officeDocument/2006/relationships/image" Target="../media/image1535.png"/><Relationship Id="rId54" Type="http://schemas.openxmlformats.org/officeDocument/2006/relationships/customXml" Target="../ink/ink1564.xml"/><Relationship Id="rId62" Type="http://schemas.openxmlformats.org/officeDocument/2006/relationships/customXml" Target="../ink/ink1568.xml"/><Relationship Id="rId70" Type="http://schemas.openxmlformats.org/officeDocument/2006/relationships/customXml" Target="../ink/ink1572.xml"/><Relationship Id="rId75" Type="http://schemas.openxmlformats.org/officeDocument/2006/relationships/image" Target="../media/image1552.png"/><Relationship Id="rId83" Type="http://schemas.openxmlformats.org/officeDocument/2006/relationships/image" Target="../media/image1556.png"/><Relationship Id="rId88" Type="http://schemas.openxmlformats.org/officeDocument/2006/relationships/customXml" Target="../ink/ink158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40.xml"/><Relationship Id="rId15" Type="http://schemas.openxmlformats.org/officeDocument/2006/relationships/image" Target="../media/image1522.png"/><Relationship Id="rId23" Type="http://schemas.openxmlformats.org/officeDocument/2006/relationships/image" Target="../media/image1526.png"/><Relationship Id="rId28" Type="http://schemas.openxmlformats.org/officeDocument/2006/relationships/customXml" Target="../ink/ink1551.xml"/><Relationship Id="rId36" Type="http://schemas.openxmlformats.org/officeDocument/2006/relationships/customXml" Target="../ink/ink1555.xml"/><Relationship Id="rId49" Type="http://schemas.openxmlformats.org/officeDocument/2006/relationships/image" Target="../media/image1539.png"/><Relationship Id="rId57" Type="http://schemas.openxmlformats.org/officeDocument/2006/relationships/image" Target="../media/image1543.png"/><Relationship Id="rId10" Type="http://schemas.openxmlformats.org/officeDocument/2006/relationships/customXml" Target="../ink/ink1542.xml"/><Relationship Id="rId31" Type="http://schemas.openxmlformats.org/officeDocument/2006/relationships/image" Target="../media/image1530.png"/><Relationship Id="rId44" Type="http://schemas.openxmlformats.org/officeDocument/2006/relationships/customXml" Target="../ink/ink1559.xml"/><Relationship Id="rId52" Type="http://schemas.openxmlformats.org/officeDocument/2006/relationships/customXml" Target="../ink/ink1563.xml"/><Relationship Id="rId60" Type="http://schemas.openxmlformats.org/officeDocument/2006/relationships/customXml" Target="../ink/ink1567.xml"/><Relationship Id="rId65" Type="http://schemas.openxmlformats.org/officeDocument/2006/relationships/image" Target="../media/image1547.png"/><Relationship Id="rId73" Type="http://schemas.openxmlformats.org/officeDocument/2006/relationships/image" Target="../media/image1551.png"/><Relationship Id="rId78" Type="http://schemas.openxmlformats.org/officeDocument/2006/relationships/customXml" Target="../ink/ink1576.xml"/><Relationship Id="rId81" Type="http://schemas.openxmlformats.org/officeDocument/2006/relationships/image" Target="../media/image1555.png"/><Relationship Id="rId86" Type="http://schemas.openxmlformats.org/officeDocument/2006/relationships/customXml" Target="../ink/ink1580.xml"/><Relationship Id="rId4" Type="http://schemas.openxmlformats.org/officeDocument/2006/relationships/customXml" Target="../ink/ink1539.xml"/><Relationship Id="rId9" Type="http://schemas.openxmlformats.org/officeDocument/2006/relationships/image" Target="../media/image1519.png"/><Relationship Id="rId13" Type="http://schemas.openxmlformats.org/officeDocument/2006/relationships/image" Target="../media/image1521.png"/><Relationship Id="rId18" Type="http://schemas.openxmlformats.org/officeDocument/2006/relationships/customXml" Target="../ink/ink1546.xml"/><Relationship Id="rId39" Type="http://schemas.openxmlformats.org/officeDocument/2006/relationships/image" Target="../media/image1534.png"/><Relationship Id="rId34" Type="http://schemas.openxmlformats.org/officeDocument/2006/relationships/customXml" Target="../ink/ink1554.xml"/><Relationship Id="rId50" Type="http://schemas.openxmlformats.org/officeDocument/2006/relationships/customXml" Target="../ink/ink1562.xml"/><Relationship Id="rId55" Type="http://schemas.openxmlformats.org/officeDocument/2006/relationships/image" Target="../media/image1542.png"/><Relationship Id="rId76" Type="http://schemas.openxmlformats.org/officeDocument/2006/relationships/customXml" Target="../ink/ink1575.xml"/><Relationship Id="rId7" Type="http://schemas.openxmlformats.org/officeDocument/2006/relationships/image" Target="../media/image1518.png"/><Relationship Id="rId71" Type="http://schemas.openxmlformats.org/officeDocument/2006/relationships/image" Target="../media/image1550.png"/><Relationship Id="rId2" Type="http://schemas.openxmlformats.org/officeDocument/2006/relationships/customXml" Target="../ink/ink1538.xml"/><Relationship Id="rId29" Type="http://schemas.openxmlformats.org/officeDocument/2006/relationships/image" Target="../media/image1529.png"/><Relationship Id="rId24" Type="http://schemas.openxmlformats.org/officeDocument/2006/relationships/customXml" Target="../ink/ink1549.xml"/><Relationship Id="rId40" Type="http://schemas.openxmlformats.org/officeDocument/2006/relationships/customXml" Target="../ink/ink1557.xml"/><Relationship Id="rId45" Type="http://schemas.openxmlformats.org/officeDocument/2006/relationships/image" Target="../media/image1537.png"/><Relationship Id="rId66" Type="http://schemas.openxmlformats.org/officeDocument/2006/relationships/customXml" Target="../ink/ink1570.xml"/><Relationship Id="rId87" Type="http://schemas.openxmlformats.org/officeDocument/2006/relationships/image" Target="../media/image1558.png"/><Relationship Id="rId61" Type="http://schemas.openxmlformats.org/officeDocument/2006/relationships/image" Target="../media/image1545.png"/><Relationship Id="rId82" Type="http://schemas.openxmlformats.org/officeDocument/2006/relationships/customXml" Target="../ink/ink1578.xml"/><Relationship Id="rId19" Type="http://schemas.openxmlformats.org/officeDocument/2006/relationships/image" Target="../media/image1524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41.xml"/><Relationship Id="rId21" Type="http://schemas.openxmlformats.org/officeDocument/2006/relationships/image" Target="../media/image1569.png"/><Relationship Id="rId42" Type="http://schemas.openxmlformats.org/officeDocument/2006/relationships/customXml" Target="../ink/ink1602.xml"/><Relationship Id="rId63" Type="http://schemas.openxmlformats.org/officeDocument/2006/relationships/image" Target="../media/image1589.png"/><Relationship Id="rId84" Type="http://schemas.openxmlformats.org/officeDocument/2006/relationships/image" Target="../media/image1598.png"/><Relationship Id="rId138" Type="http://schemas.openxmlformats.org/officeDocument/2006/relationships/image" Target="../media/image1625.png"/><Relationship Id="rId159" Type="http://schemas.openxmlformats.org/officeDocument/2006/relationships/customXml" Target="../ink/ink1662.xml"/><Relationship Id="rId170" Type="http://schemas.openxmlformats.org/officeDocument/2006/relationships/image" Target="../media/image1641.png"/><Relationship Id="rId191" Type="http://schemas.openxmlformats.org/officeDocument/2006/relationships/customXml" Target="../ink/ink1678.xml"/><Relationship Id="rId205" Type="http://schemas.openxmlformats.org/officeDocument/2006/relationships/customXml" Target="../ink/ink1685.xml"/><Relationship Id="rId226" Type="http://schemas.openxmlformats.org/officeDocument/2006/relationships/image" Target="../media/image1669.png"/><Relationship Id="rId247" Type="http://schemas.openxmlformats.org/officeDocument/2006/relationships/customXml" Target="../ink/ink1706.xml"/><Relationship Id="rId107" Type="http://schemas.openxmlformats.org/officeDocument/2006/relationships/customXml" Target="../ink/ink1636.xml"/><Relationship Id="rId11" Type="http://schemas.openxmlformats.org/officeDocument/2006/relationships/image" Target="../media/image1564.png"/><Relationship Id="rId32" Type="http://schemas.openxmlformats.org/officeDocument/2006/relationships/customXml" Target="../ink/ink1597.xml"/><Relationship Id="rId53" Type="http://schemas.openxmlformats.org/officeDocument/2006/relationships/image" Target="../media/image1584.png"/><Relationship Id="rId74" Type="http://schemas.openxmlformats.org/officeDocument/2006/relationships/image" Target="../media/image1593.png"/><Relationship Id="rId128" Type="http://schemas.openxmlformats.org/officeDocument/2006/relationships/image" Target="../media/image1620.png"/><Relationship Id="rId149" Type="http://schemas.openxmlformats.org/officeDocument/2006/relationships/customXml" Target="../ink/ink1657.xml"/><Relationship Id="rId5" Type="http://schemas.openxmlformats.org/officeDocument/2006/relationships/image" Target="../media/image1561.png"/><Relationship Id="rId95" Type="http://schemas.openxmlformats.org/officeDocument/2006/relationships/customXml" Target="../ink/ink1630.xml"/><Relationship Id="rId160" Type="http://schemas.openxmlformats.org/officeDocument/2006/relationships/image" Target="../media/image1636.png"/><Relationship Id="rId181" Type="http://schemas.openxmlformats.org/officeDocument/2006/relationships/customXml" Target="../ink/ink1673.xml"/><Relationship Id="rId216" Type="http://schemas.openxmlformats.org/officeDocument/2006/relationships/image" Target="../media/image1664.png"/><Relationship Id="rId237" Type="http://schemas.openxmlformats.org/officeDocument/2006/relationships/customXml" Target="../ink/ink1701.xml"/><Relationship Id="rId22" Type="http://schemas.openxmlformats.org/officeDocument/2006/relationships/customXml" Target="../ink/ink1592.xml"/><Relationship Id="rId43" Type="http://schemas.openxmlformats.org/officeDocument/2006/relationships/image" Target="../media/image1579.png"/><Relationship Id="rId64" Type="http://schemas.openxmlformats.org/officeDocument/2006/relationships/customXml" Target="../ink/ink1613.xml"/><Relationship Id="rId118" Type="http://schemas.openxmlformats.org/officeDocument/2006/relationships/image" Target="../media/image1615.png"/><Relationship Id="rId139" Type="http://schemas.openxmlformats.org/officeDocument/2006/relationships/customXml" Target="../ink/ink1652.xml"/><Relationship Id="rId85" Type="http://schemas.openxmlformats.org/officeDocument/2006/relationships/customXml" Target="../ink/ink1625.xml"/><Relationship Id="rId150" Type="http://schemas.openxmlformats.org/officeDocument/2006/relationships/image" Target="../media/image1631.png"/><Relationship Id="rId171" Type="http://schemas.openxmlformats.org/officeDocument/2006/relationships/customXml" Target="../ink/ink1668.xml"/><Relationship Id="rId192" Type="http://schemas.openxmlformats.org/officeDocument/2006/relationships/image" Target="../media/image1652.png"/><Relationship Id="rId206" Type="http://schemas.openxmlformats.org/officeDocument/2006/relationships/image" Target="../media/image1659.png"/><Relationship Id="rId227" Type="http://schemas.openxmlformats.org/officeDocument/2006/relationships/customXml" Target="../ink/ink1696.xml"/><Relationship Id="rId248" Type="http://schemas.openxmlformats.org/officeDocument/2006/relationships/image" Target="../media/image1680.png"/><Relationship Id="rId12" Type="http://schemas.openxmlformats.org/officeDocument/2006/relationships/customXml" Target="../ink/ink1587.xml"/><Relationship Id="rId33" Type="http://schemas.openxmlformats.org/officeDocument/2006/relationships/image" Target="../media/image1575.png"/><Relationship Id="rId108" Type="http://schemas.openxmlformats.org/officeDocument/2006/relationships/image" Target="../media/image1610.png"/><Relationship Id="rId129" Type="http://schemas.openxmlformats.org/officeDocument/2006/relationships/customXml" Target="../ink/ink1647.xml"/><Relationship Id="rId54" Type="http://schemas.openxmlformats.org/officeDocument/2006/relationships/customXml" Target="../ink/ink1608.xml"/><Relationship Id="rId75" Type="http://schemas.openxmlformats.org/officeDocument/2006/relationships/customXml" Target="../ink/ink1620.xml"/><Relationship Id="rId96" Type="http://schemas.openxmlformats.org/officeDocument/2006/relationships/image" Target="../media/image1604.png"/><Relationship Id="rId140" Type="http://schemas.openxmlformats.org/officeDocument/2006/relationships/image" Target="../media/image1626.png"/><Relationship Id="rId161" Type="http://schemas.openxmlformats.org/officeDocument/2006/relationships/customXml" Target="../ink/ink1663.xml"/><Relationship Id="rId182" Type="http://schemas.openxmlformats.org/officeDocument/2006/relationships/image" Target="../media/image1647.png"/><Relationship Id="rId217" Type="http://schemas.openxmlformats.org/officeDocument/2006/relationships/customXml" Target="../ink/ink1691.xml"/><Relationship Id="rId6" Type="http://schemas.openxmlformats.org/officeDocument/2006/relationships/customXml" Target="../ink/ink1584.xml"/><Relationship Id="rId238" Type="http://schemas.openxmlformats.org/officeDocument/2006/relationships/image" Target="../media/image1675.png"/><Relationship Id="rId23" Type="http://schemas.openxmlformats.org/officeDocument/2006/relationships/image" Target="../media/image1570.png"/><Relationship Id="rId119" Type="http://schemas.openxmlformats.org/officeDocument/2006/relationships/customXml" Target="../ink/ink1642.xml"/><Relationship Id="rId44" Type="http://schemas.openxmlformats.org/officeDocument/2006/relationships/customXml" Target="../ink/ink1603.xml"/><Relationship Id="rId65" Type="http://schemas.openxmlformats.org/officeDocument/2006/relationships/customXml" Target="../ink/ink1614.xml"/><Relationship Id="rId86" Type="http://schemas.openxmlformats.org/officeDocument/2006/relationships/image" Target="../media/image1599.png"/><Relationship Id="rId130" Type="http://schemas.openxmlformats.org/officeDocument/2006/relationships/image" Target="../media/image1621.png"/><Relationship Id="rId151" Type="http://schemas.openxmlformats.org/officeDocument/2006/relationships/customXml" Target="../ink/ink1658.xml"/><Relationship Id="rId172" Type="http://schemas.openxmlformats.org/officeDocument/2006/relationships/image" Target="../media/image1642.png"/><Relationship Id="rId193" Type="http://schemas.openxmlformats.org/officeDocument/2006/relationships/customXml" Target="../ink/ink1679.xml"/><Relationship Id="rId207" Type="http://schemas.openxmlformats.org/officeDocument/2006/relationships/customXml" Target="../ink/ink1686.xml"/><Relationship Id="rId228" Type="http://schemas.openxmlformats.org/officeDocument/2006/relationships/image" Target="../media/image1670.png"/><Relationship Id="rId249" Type="http://schemas.openxmlformats.org/officeDocument/2006/relationships/customXml" Target="../ink/ink1707.xml"/><Relationship Id="rId13" Type="http://schemas.openxmlformats.org/officeDocument/2006/relationships/image" Target="../media/image1565.png"/><Relationship Id="rId109" Type="http://schemas.openxmlformats.org/officeDocument/2006/relationships/customXml" Target="../ink/ink1637.xml"/><Relationship Id="rId34" Type="http://schemas.openxmlformats.org/officeDocument/2006/relationships/customXml" Target="../ink/ink1598.xml"/><Relationship Id="rId55" Type="http://schemas.openxmlformats.org/officeDocument/2006/relationships/image" Target="../media/image1585.png"/><Relationship Id="rId76" Type="http://schemas.openxmlformats.org/officeDocument/2006/relationships/image" Target="../media/image1594.png"/><Relationship Id="rId97" Type="http://schemas.openxmlformats.org/officeDocument/2006/relationships/customXml" Target="../ink/ink1631.xml"/><Relationship Id="rId120" Type="http://schemas.openxmlformats.org/officeDocument/2006/relationships/image" Target="../media/image1616.png"/><Relationship Id="rId141" Type="http://schemas.openxmlformats.org/officeDocument/2006/relationships/customXml" Target="../ink/ink1653.xml"/><Relationship Id="rId7" Type="http://schemas.openxmlformats.org/officeDocument/2006/relationships/image" Target="../media/image1562.png"/><Relationship Id="rId162" Type="http://schemas.openxmlformats.org/officeDocument/2006/relationships/image" Target="../media/image1637.png"/><Relationship Id="rId183" Type="http://schemas.openxmlformats.org/officeDocument/2006/relationships/customXml" Target="../ink/ink1674.xml"/><Relationship Id="rId218" Type="http://schemas.openxmlformats.org/officeDocument/2006/relationships/image" Target="../media/image1665.png"/><Relationship Id="rId239" Type="http://schemas.openxmlformats.org/officeDocument/2006/relationships/customXml" Target="../ink/ink1702.xml"/><Relationship Id="rId250" Type="http://schemas.openxmlformats.org/officeDocument/2006/relationships/image" Target="../media/image1681.png"/><Relationship Id="rId24" Type="http://schemas.openxmlformats.org/officeDocument/2006/relationships/customXml" Target="../ink/ink1593.xml"/><Relationship Id="rId45" Type="http://schemas.openxmlformats.org/officeDocument/2006/relationships/image" Target="../media/image1580.png"/><Relationship Id="rId66" Type="http://schemas.openxmlformats.org/officeDocument/2006/relationships/customXml" Target="../ink/ink1615.xml"/><Relationship Id="rId87" Type="http://schemas.openxmlformats.org/officeDocument/2006/relationships/customXml" Target="../ink/ink1626.xml"/><Relationship Id="rId110" Type="http://schemas.openxmlformats.org/officeDocument/2006/relationships/image" Target="../media/image1611.png"/><Relationship Id="rId131" Type="http://schemas.openxmlformats.org/officeDocument/2006/relationships/customXml" Target="../ink/ink1648.xml"/><Relationship Id="rId152" Type="http://schemas.openxmlformats.org/officeDocument/2006/relationships/image" Target="../media/image1632.png"/><Relationship Id="rId173" Type="http://schemas.openxmlformats.org/officeDocument/2006/relationships/customXml" Target="../ink/ink1669.xml"/><Relationship Id="rId194" Type="http://schemas.openxmlformats.org/officeDocument/2006/relationships/image" Target="../media/image1653.png"/><Relationship Id="rId208" Type="http://schemas.openxmlformats.org/officeDocument/2006/relationships/image" Target="../media/image1660.png"/><Relationship Id="rId229" Type="http://schemas.openxmlformats.org/officeDocument/2006/relationships/customXml" Target="../ink/ink1697.xml"/><Relationship Id="rId240" Type="http://schemas.openxmlformats.org/officeDocument/2006/relationships/image" Target="../media/image1676.png"/><Relationship Id="rId14" Type="http://schemas.openxmlformats.org/officeDocument/2006/relationships/customXml" Target="../ink/ink1588.xml"/><Relationship Id="rId35" Type="http://schemas.openxmlformats.org/officeDocument/2006/relationships/image" Target="../media/image1576.png"/><Relationship Id="rId56" Type="http://schemas.openxmlformats.org/officeDocument/2006/relationships/customXml" Target="../ink/ink1609.xml"/><Relationship Id="rId77" Type="http://schemas.openxmlformats.org/officeDocument/2006/relationships/customXml" Target="../ink/ink1621.xml"/><Relationship Id="rId100" Type="http://schemas.openxmlformats.org/officeDocument/2006/relationships/image" Target="../media/image1606.png"/><Relationship Id="rId8" Type="http://schemas.openxmlformats.org/officeDocument/2006/relationships/customXml" Target="../ink/ink1585.xml"/><Relationship Id="rId98" Type="http://schemas.openxmlformats.org/officeDocument/2006/relationships/image" Target="../media/image1605.png"/><Relationship Id="rId121" Type="http://schemas.openxmlformats.org/officeDocument/2006/relationships/customXml" Target="../ink/ink1643.xml"/><Relationship Id="rId142" Type="http://schemas.openxmlformats.org/officeDocument/2006/relationships/image" Target="../media/image1627.png"/><Relationship Id="rId163" Type="http://schemas.openxmlformats.org/officeDocument/2006/relationships/customXml" Target="../ink/ink1664.xml"/><Relationship Id="rId184" Type="http://schemas.openxmlformats.org/officeDocument/2006/relationships/image" Target="../media/image1648.png"/><Relationship Id="rId219" Type="http://schemas.openxmlformats.org/officeDocument/2006/relationships/customXml" Target="../ink/ink1692.xml"/><Relationship Id="rId230" Type="http://schemas.openxmlformats.org/officeDocument/2006/relationships/image" Target="../media/image1671.png"/><Relationship Id="rId25" Type="http://schemas.openxmlformats.org/officeDocument/2006/relationships/image" Target="../media/image1571.png"/><Relationship Id="rId46" Type="http://schemas.openxmlformats.org/officeDocument/2006/relationships/customXml" Target="../ink/ink1604.xml"/><Relationship Id="rId67" Type="http://schemas.openxmlformats.org/officeDocument/2006/relationships/customXml" Target="../ink/ink1616.xml"/><Relationship Id="rId88" Type="http://schemas.openxmlformats.org/officeDocument/2006/relationships/image" Target="../media/image1600.png"/><Relationship Id="rId111" Type="http://schemas.openxmlformats.org/officeDocument/2006/relationships/customXml" Target="../ink/ink1638.xml"/><Relationship Id="rId132" Type="http://schemas.openxmlformats.org/officeDocument/2006/relationships/image" Target="../media/image1622.png"/><Relationship Id="rId153" Type="http://schemas.openxmlformats.org/officeDocument/2006/relationships/customXml" Target="../ink/ink1659.xml"/><Relationship Id="rId174" Type="http://schemas.openxmlformats.org/officeDocument/2006/relationships/image" Target="../media/image1643.png"/><Relationship Id="rId195" Type="http://schemas.openxmlformats.org/officeDocument/2006/relationships/customXml" Target="../ink/ink1680.xml"/><Relationship Id="rId209" Type="http://schemas.openxmlformats.org/officeDocument/2006/relationships/customXml" Target="../ink/ink1687.xml"/><Relationship Id="rId220" Type="http://schemas.openxmlformats.org/officeDocument/2006/relationships/image" Target="../media/image1666.png"/><Relationship Id="rId241" Type="http://schemas.openxmlformats.org/officeDocument/2006/relationships/customXml" Target="../ink/ink1703.xml"/><Relationship Id="rId15" Type="http://schemas.openxmlformats.org/officeDocument/2006/relationships/image" Target="../media/image1566.png"/><Relationship Id="rId36" Type="http://schemas.openxmlformats.org/officeDocument/2006/relationships/customXml" Target="../ink/ink1599.xml"/><Relationship Id="rId57" Type="http://schemas.openxmlformats.org/officeDocument/2006/relationships/image" Target="../media/image1586.png"/><Relationship Id="rId78" Type="http://schemas.openxmlformats.org/officeDocument/2006/relationships/image" Target="../media/image1595.png"/><Relationship Id="rId99" Type="http://schemas.openxmlformats.org/officeDocument/2006/relationships/customXml" Target="../ink/ink1632.xml"/><Relationship Id="rId101" Type="http://schemas.openxmlformats.org/officeDocument/2006/relationships/customXml" Target="../ink/ink1633.xml"/><Relationship Id="rId122" Type="http://schemas.openxmlformats.org/officeDocument/2006/relationships/image" Target="../media/image1617.png"/><Relationship Id="rId143" Type="http://schemas.openxmlformats.org/officeDocument/2006/relationships/customXml" Target="../ink/ink1654.xml"/><Relationship Id="rId164" Type="http://schemas.openxmlformats.org/officeDocument/2006/relationships/image" Target="../media/image1638.png"/><Relationship Id="rId185" Type="http://schemas.openxmlformats.org/officeDocument/2006/relationships/customXml" Target="../ink/ink1675.xml"/><Relationship Id="rId4" Type="http://schemas.openxmlformats.org/officeDocument/2006/relationships/customXml" Target="../ink/ink1583.xml"/><Relationship Id="rId9" Type="http://schemas.openxmlformats.org/officeDocument/2006/relationships/image" Target="../media/image1563.png"/><Relationship Id="rId180" Type="http://schemas.openxmlformats.org/officeDocument/2006/relationships/image" Target="../media/image1646.png"/><Relationship Id="rId210" Type="http://schemas.openxmlformats.org/officeDocument/2006/relationships/image" Target="../media/image1661.png"/><Relationship Id="rId215" Type="http://schemas.openxmlformats.org/officeDocument/2006/relationships/customXml" Target="../ink/ink1690.xml"/><Relationship Id="rId236" Type="http://schemas.openxmlformats.org/officeDocument/2006/relationships/image" Target="../media/image1674.png"/><Relationship Id="rId26" Type="http://schemas.openxmlformats.org/officeDocument/2006/relationships/customXml" Target="../ink/ink1594.xml"/><Relationship Id="rId231" Type="http://schemas.openxmlformats.org/officeDocument/2006/relationships/customXml" Target="../ink/ink1698.xml"/><Relationship Id="rId47" Type="http://schemas.openxmlformats.org/officeDocument/2006/relationships/image" Target="../media/image1581.png"/><Relationship Id="rId68" Type="http://schemas.openxmlformats.org/officeDocument/2006/relationships/image" Target="../media/image1590.png"/><Relationship Id="rId89" Type="http://schemas.openxmlformats.org/officeDocument/2006/relationships/customXml" Target="../ink/ink1627.xml"/><Relationship Id="rId112" Type="http://schemas.openxmlformats.org/officeDocument/2006/relationships/image" Target="../media/image1612.png"/><Relationship Id="rId133" Type="http://schemas.openxmlformats.org/officeDocument/2006/relationships/customXml" Target="../ink/ink1649.xml"/><Relationship Id="rId154" Type="http://schemas.openxmlformats.org/officeDocument/2006/relationships/image" Target="../media/image1633.png"/><Relationship Id="rId175" Type="http://schemas.openxmlformats.org/officeDocument/2006/relationships/customXml" Target="../ink/ink1670.xml"/><Relationship Id="rId196" Type="http://schemas.openxmlformats.org/officeDocument/2006/relationships/image" Target="../media/image1654.png"/><Relationship Id="rId200" Type="http://schemas.openxmlformats.org/officeDocument/2006/relationships/image" Target="../media/image1656.png"/><Relationship Id="rId16" Type="http://schemas.openxmlformats.org/officeDocument/2006/relationships/customXml" Target="../ink/ink1589.xml"/><Relationship Id="rId221" Type="http://schemas.openxmlformats.org/officeDocument/2006/relationships/customXml" Target="../ink/ink1693.xml"/><Relationship Id="rId242" Type="http://schemas.openxmlformats.org/officeDocument/2006/relationships/image" Target="../media/image1677.png"/><Relationship Id="rId37" Type="http://schemas.openxmlformats.org/officeDocument/2006/relationships/image" Target="../media/image1388.png"/><Relationship Id="rId58" Type="http://schemas.openxmlformats.org/officeDocument/2006/relationships/customXml" Target="../ink/ink1610.xml"/><Relationship Id="rId79" Type="http://schemas.openxmlformats.org/officeDocument/2006/relationships/customXml" Target="../ink/ink1622.xml"/><Relationship Id="rId102" Type="http://schemas.openxmlformats.org/officeDocument/2006/relationships/image" Target="../media/image1607.png"/><Relationship Id="rId123" Type="http://schemas.openxmlformats.org/officeDocument/2006/relationships/customXml" Target="../ink/ink1644.xml"/><Relationship Id="rId144" Type="http://schemas.openxmlformats.org/officeDocument/2006/relationships/image" Target="../media/image1628.png"/><Relationship Id="rId90" Type="http://schemas.openxmlformats.org/officeDocument/2006/relationships/image" Target="../media/image1601.png"/><Relationship Id="rId165" Type="http://schemas.openxmlformats.org/officeDocument/2006/relationships/customXml" Target="../ink/ink1665.xml"/><Relationship Id="rId186" Type="http://schemas.openxmlformats.org/officeDocument/2006/relationships/image" Target="../media/image1649.png"/><Relationship Id="rId211" Type="http://schemas.openxmlformats.org/officeDocument/2006/relationships/customXml" Target="../ink/ink1688.xml"/><Relationship Id="rId232" Type="http://schemas.openxmlformats.org/officeDocument/2006/relationships/image" Target="../media/image1672.png"/><Relationship Id="rId27" Type="http://schemas.openxmlformats.org/officeDocument/2006/relationships/image" Target="../media/image1572.png"/><Relationship Id="rId48" Type="http://schemas.openxmlformats.org/officeDocument/2006/relationships/customXml" Target="../ink/ink1605.xml"/><Relationship Id="rId69" Type="http://schemas.openxmlformats.org/officeDocument/2006/relationships/customXml" Target="../ink/ink1617.xml"/><Relationship Id="rId113" Type="http://schemas.openxmlformats.org/officeDocument/2006/relationships/customXml" Target="../ink/ink1639.xml"/><Relationship Id="rId134" Type="http://schemas.openxmlformats.org/officeDocument/2006/relationships/image" Target="../media/image1623.png"/><Relationship Id="rId80" Type="http://schemas.openxmlformats.org/officeDocument/2006/relationships/image" Target="../media/image1596.png"/><Relationship Id="rId155" Type="http://schemas.openxmlformats.org/officeDocument/2006/relationships/customXml" Target="../ink/ink1660.xml"/><Relationship Id="rId176" Type="http://schemas.openxmlformats.org/officeDocument/2006/relationships/image" Target="../media/image1644.png"/><Relationship Id="rId197" Type="http://schemas.openxmlformats.org/officeDocument/2006/relationships/customXml" Target="../ink/ink1681.xml"/><Relationship Id="rId201" Type="http://schemas.openxmlformats.org/officeDocument/2006/relationships/customXml" Target="../ink/ink1683.xml"/><Relationship Id="rId222" Type="http://schemas.openxmlformats.org/officeDocument/2006/relationships/image" Target="../media/image1667.png"/><Relationship Id="rId243" Type="http://schemas.openxmlformats.org/officeDocument/2006/relationships/customXml" Target="../ink/ink1704.xml"/><Relationship Id="rId17" Type="http://schemas.openxmlformats.org/officeDocument/2006/relationships/image" Target="../media/image1567.png"/><Relationship Id="rId38" Type="http://schemas.openxmlformats.org/officeDocument/2006/relationships/customXml" Target="../ink/ink1600.xml"/><Relationship Id="rId59" Type="http://schemas.openxmlformats.org/officeDocument/2006/relationships/image" Target="../media/image1587.png"/><Relationship Id="rId103" Type="http://schemas.openxmlformats.org/officeDocument/2006/relationships/customXml" Target="../ink/ink1634.xml"/><Relationship Id="rId124" Type="http://schemas.openxmlformats.org/officeDocument/2006/relationships/image" Target="../media/image1618.png"/><Relationship Id="rId70" Type="http://schemas.openxmlformats.org/officeDocument/2006/relationships/image" Target="../media/image1591.png"/><Relationship Id="rId91" Type="http://schemas.openxmlformats.org/officeDocument/2006/relationships/customXml" Target="../ink/ink1628.xml"/><Relationship Id="rId145" Type="http://schemas.openxmlformats.org/officeDocument/2006/relationships/customXml" Target="../ink/ink1655.xml"/><Relationship Id="rId166" Type="http://schemas.openxmlformats.org/officeDocument/2006/relationships/image" Target="../media/image1639.png"/><Relationship Id="rId187" Type="http://schemas.openxmlformats.org/officeDocument/2006/relationships/customXml" Target="../ink/ink167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662.png"/><Relationship Id="rId233" Type="http://schemas.openxmlformats.org/officeDocument/2006/relationships/customXml" Target="../ink/ink1699.xml"/><Relationship Id="rId28" Type="http://schemas.openxmlformats.org/officeDocument/2006/relationships/customXml" Target="../ink/ink1595.xml"/><Relationship Id="rId49" Type="http://schemas.openxmlformats.org/officeDocument/2006/relationships/image" Target="../media/image1582.png"/><Relationship Id="rId114" Type="http://schemas.openxmlformats.org/officeDocument/2006/relationships/image" Target="../media/image1613.png"/><Relationship Id="rId60" Type="http://schemas.openxmlformats.org/officeDocument/2006/relationships/customXml" Target="../ink/ink1611.xml"/><Relationship Id="rId81" Type="http://schemas.openxmlformats.org/officeDocument/2006/relationships/customXml" Target="../ink/ink1623.xml"/><Relationship Id="rId135" Type="http://schemas.openxmlformats.org/officeDocument/2006/relationships/customXml" Target="../ink/ink1650.xml"/><Relationship Id="rId156" Type="http://schemas.openxmlformats.org/officeDocument/2006/relationships/image" Target="../media/image1634.png"/><Relationship Id="rId177" Type="http://schemas.openxmlformats.org/officeDocument/2006/relationships/customXml" Target="../ink/ink1671.xml"/><Relationship Id="rId198" Type="http://schemas.openxmlformats.org/officeDocument/2006/relationships/image" Target="../media/image1655.png"/><Relationship Id="rId202" Type="http://schemas.openxmlformats.org/officeDocument/2006/relationships/image" Target="../media/image1657.png"/><Relationship Id="rId223" Type="http://schemas.openxmlformats.org/officeDocument/2006/relationships/customXml" Target="../ink/ink1694.xml"/><Relationship Id="rId244" Type="http://schemas.openxmlformats.org/officeDocument/2006/relationships/image" Target="../media/image1678.png"/><Relationship Id="rId18" Type="http://schemas.openxmlformats.org/officeDocument/2006/relationships/customXml" Target="../ink/ink1590.xml"/><Relationship Id="rId39" Type="http://schemas.openxmlformats.org/officeDocument/2006/relationships/image" Target="../media/image1577.png"/><Relationship Id="rId50" Type="http://schemas.openxmlformats.org/officeDocument/2006/relationships/customXml" Target="../ink/ink1606.xml"/><Relationship Id="rId104" Type="http://schemas.openxmlformats.org/officeDocument/2006/relationships/image" Target="../media/image1608.png"/><Relationship Id="rId125" Type="http://schemas.openxmlformats.org/officeDocument/2006/relationships/customXml" Target="../ink/ink1645.xml"/><Relationship Id="rId146" Type="http://schemas.openxmlformats.org/officeDocument/2006/relationships/image" Target="../media/image1629.png"/><Relationship Id="rId167" Type="http://schemas.openxmlformats.org/officeDocument/2006/relationships/customXml" Target="../ink/ink1666.xml"/><Relationship Id="rId188" Type="http://schemas.openxmlformats.org/officeDocument/2006/relationships/image" Target="../media/image1650.png"/><Relationship Id="rId71" Type="http://schemas.openxmlformats.org/officeDocument/2006/relationships/customXml" Target="../ink/ink1618.xml"/><Relationship Id="rId92" Type="http://schemas.openxmlformats.org/officeDocument/2006/relationships/image" Target="../media/image1602.png"/><Relationship Id="rId213" Type="http://schemas.openxmlformats.org/officeDocument/2006/relationships/customXml" Target="../ink/ink1689.xml"/><Relationship Id="rId234" Type="http://schemas.openxmlformats.org/officeDocument/2006/relationships/image" Target="../media/image1673.png"/><Relationship Id="rId2" Type="http://schemas.openxmlformats.org/officeDocument/2006/relationships/customXml" Target="../ink/ink1582.xml"/><Relationship Id="rId29" Type="http://schemas.openxmlformats.org/officeDocument/2006/relationships/image" Target="../media/image1573.png"/><Relationship Id="rId40" Type="http://schemas.openxmlformats.org/officeDocument/2006/relationships/customXml" Target="../ink/ink1601.xml"/><Relationship Id="rId115" Type="http://schemas.openxmlformats.org/officeDocument/2006/relationships/customXml" Target="../ink/ink1640.xml"/><Relationship Id="rId136" Type="http://schemas.openxmlformats.org/officeDocument/2006/relationships/image" Target="../media/image1624.png"/><Relationship Id="rId157" Type="http://schemas.openxmlformats.org/officeDocument/2006/relationships/customXml" Target="../ink/ink1661.xml"/><Relationship Id="rId178" Type="http://schemas.openxmlformats.org/officeDocument/2006/relationships/image" Target="../media/image1645.png"/><Relationship Id="rId61" Type="http://schemas.openxmlformats.org/officeDocument/2006/relationships/image" Target="../media/image1588.png"/><Relationship Id="rId82" Type="http://schemas.openxmlformats.org/officeDocument/2006/relationships/image" Target="../media/image1597.png"/><Relationship Id="rId199" Type="http://schemas.openxmlformats.org/officeDocument/2006/relationships/customXml" Target="../ink/ink1682.xml"/><Relationship Id="rId203" Type="http://schemas.openxmlformats.org/officeDocument/2006/relationships/customXml" Target="../ink/ink1684.xml"/><Relationship Id="rId19" Type="http://schemas.openxmlformats.org/officeDocument/2006/relationships/image" Target="../media/image1568.png"/><Relationship Id="rId224" Type="http://schemas.openxmlformats.org/officeDocument/2006/relationships/image" Target="../media/image1668.png"/><Relationship Id="rId245" Type="http://schemas.openxmlformats.org/officeDocument/2006/relationships/customXml" Target="../ink/ink1705.xml"/><Relationship Id="rId30" Type="http://schemas.openxmlformats.org/officeDocument/2006/relationships/customXml" Target="../ink/ink1596.xml"/><Relationship Id="rId105" Type="http://schemas.openxmlformats.org/officeDocument/2006/relationships/customXml" Target="../ink/ink1635.xml"/><Relationship Id="rId126" Type="http://schemas.openxmlformats.org/officeDocument/2006/relationships/image" Target="../media/image1619.png"/><Relationship Id="rId147" Type="http://schemas.openxmlformats.org/officeDocument/2006/relationships/customXml" Target="../ink/ink1656.xml"/><Relationship Id="rId168" Type="http://schemas.openxmlformats.org/officeDocument/2006/relationships/image" Target="../media/image1640.png"/><Relationship Id="rId51" Type="http://schemas.openxmlformats.org/officeDocument/2006/relationships/image" Target="../media/image1583.png"/><Relationship Id="rId72" Type="http://schemas.openxmlformats.org/officeDocument/2006/relationships/image" Target="../media/image1592.png"/><Relationship Id="rId93" Type="http://schemas.openxmlformats.org/officeDocument/2006/relationships/customXml" Target="../ink/ink1629.xml"/><Relationship Id="rId189" Type="http://schemas.openxmlformats.org/officeDocument/2006/relationships/customXml" Target="../ink/ink1677.xml"/><Relationship Id="rId3" Type="http://schemas.openxmlformats.org/officeDocument/2006/relationships/image" Target="../media/image1560.png"/><Relationship Id="rId214" Type="http://schemas.openxmlformats.org/officeDocument/2006/relationships/image" Target="../media/image1663.png"/><Relationship Id="rId235" Type="http://schemas.openxmlformats.org/officeDocument/2006/relationships/customXml" Target="../ink/ink1700.xml"/><Relationship Id="rId116" Type="http://schemas.openxmlformats.org/officeDocument/2006/relationships/image" Target="../media/image1614.png"/><Relationship Id="rId137" Type="http://schemas.openxmlformats.org/officeDocument/2006/relationships/customXml" Target="../ink/ink1651.xml"/><Relationship Id="rId158" Type="http://schemas.openxmlformats.org/officeDocument/2006/relationships/image" Target="../media/image1635.png"/><Relationship Id="rId20" Type="http://schemas.openxmlformats.org/officeDocument/2006/relationships/customXml" Target="../ink/ink1591.xml"/><Relationship Id="rId41" Type="http://schemas.openxmlformats.org/officeDocument/2006/relationships/image" Target="../media/image1578.png"/><Relationship Id="rId62" Type="http://schemas.openxmlformats.org/officeDocument/2006/relationships/customXml" Target="../ink/ink1612.xml"/><Relationship Id="rId83" Type="http://schemas.openxmlformats.org/officeDocument/2006/relationships/customXml" Target="../ink/ink1624.xml"/><Relationship Id="rId179" Type="http://schemas.openxmlformats.org/officeDocument/2006/relationships/customXml" Target="../ink/ink1672.xml"/><Relationship Id="rId190" Type="http://schemas.openxmlformats.org/officeDocument/2006/relationships/image" Target="../media/image1651.png"/><Relationship Id="rId204" Type="http://schemas.openxmlformats.org/officeDocument/2006/relationships/image" Target="../media/image1658.png"/><Relationship Id="rId225" Type="http://schemas.openxmlformats.org/officeDocument/2006/relationships/customXml" Target="../ink/ink1695.xml"/><Relationship Id="rId246" Type="http://schemas.openxmlformats.org/officeDocument/2006/relationships/image" Target="../media/image1679.png"/><Relationship Id="rId106" Type="http://schemas.openxmlformats.org/officeDocument/2006/relationships/image" Target="../media/image1609.png"/><Relationship Id="rId127" Type="http://schemas.openxmlformats.org/officeDocument/2006/relationships/customXml" Target="../ink/ink1646.xml"/><Relationship Id="rId10" Type="http://schemas.openxmlformats.org/officeDocument/2006/relationships/customXml" Target="../ink/ink1586.xml"/><Relationship Id="rId31" Type="http://schemas.openxmlformats.org/officeDocument/2006/relationships/image" Target="../media/image1574.png"/><Relationship Id="rId52" Type="http://schemas.openxmlformats.org/officeDocument/2006/relationships/customXml" Target="../ink/ink1607.xml"/><Relationship Id="rId73" Type="http://schemas.openxmlformats.org/officeDocument/2006/relationships/customXml" Target="../ink/ink1619.xml"/><Relationship Id="rId94" Type="http://schemas.openxmlformats.org/officeDocument/2006/relationships/image" Target="../media/image1603.png"/><Relationship Id="rId148" Type="http://schemas.openxmlformats.org/officeDocument/2006/relationships/image" Target="../media/image1630.png"/><Relationship Id="rId169" Type="http://schemas.openxmlformats.org/officeDocument/2006/relationships/customXml" Target="../ink/ink1667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37.png"/><Relationship Id="rId21" Type="http://schemas.openxmlformats.org/officeDocument/2006/relationships/image" Target="../media/image1690.png"/><Relationship Id="rId42" Type="http://schemas.openxmlformats.org/officeDocument/2006/relationships/customXml" Target="../ink/ink1728.xml"/><Relationship Id="rId63" Type="http://schemas.openxmlformats.org/officeDocument/2006/relationships/image" Target="../media/image1710.png"/><Relationship Id="rId84" Type="http://schemas.openxmlformats.org/officeDocument/2006/relationships/customXml" Target="../ink/ink1749.xml"/><Relationship Id="rId138" Type="http://schemas.openxmlformats.org/officeDocument/2006/relationships/customXml" Target="../ink/ink1776.xml"/><Relationship Id="rId107" Type="http://schemas.openxmlformats.org/officeDocument/2006/relationships/image" Target="../media/image1732.png"/><Relationship Id="rId11" Type="http://schemas.openxmlformats.org/officeDocument/2006/relationships/image" Target="../media/image1686.png"/><Relationship Id="rId32" Type="http://schemas.openxmlformats.org/officeDocument/2006/relationships/customXml" Target="../ink/ink1723.xml"/><Relationship Id="rId53" Type="http://schemas.openxmlformats.org/officeDocument/2006/relationships/image" Target="../media/image1705.png"/><Relationship Id="rId74" Type="http://schemas.openxmlformats.org/officeDocument/2006/relationships/customXml" Target="../ink/ink1744.xml"/><Relationship Id="rId128" Type="http://schemas.openxmlformats.org/officeDocument/2006/relationships/customXml" Target="../ink/ink1771.xml"/><Relationship Id="rId149" Type="http://schemas.openxmlformats.org/officeDocument/2006/relationships/image" Target="../media/image1753.png"/><Relationship Id="rId5" Type="http://schemas.openxmlformats.org/officeDocument/2006/relationships/image" Target="../media/image1683.png"/><Relationship Id="rId95" Type="http://schemas.openxmlformats.org/officeDocument/2006/relationships/image" Target="../media/image1726.png"/><Relationship Id="rId22" Type="http://schemas.openxmlformats.org/officeDocument/2006/relationships/customXml" Target="../ink/ink1718.xml"/><Relationship Id="rId27" Type="http://schemas.openxmlformats.org/officeDocument/2006/relationships/image" Target="../media/image1693.png"/><Relationship Id="rId43" Type="http://schemas.openxmlformats.org/officeDocument/2006/relationships/image" Target="../media/image1700.png"/><Relationship Id="rId48" Type="http://schemas.openxmlformats.org/officeDocument/2006/relationships/customXml" Target="../ink/ink1731.xml"/><Relationship Id="rId64" Type="http://schemas.openxmlformats.org/officeDocument/2006/relationships/customXml" Target="../ink/ink1739.xml"/><Relationship Id="rId69" Type="http://schemas.openxmlformats.org/officeDocument/2006/relationships/image" Target="../media/image1713.png"/><Relationship Id="rId113" Type="http://schemas.openxmlformats.org/officeDocument/2006/relationships/image" Target="../media/image1735.png"/><Relationship Id="rId118" Type="http://schemas.openxmlformats.org/officeDocument/2006/relationships/customXml" Target="../ink/ink1766.xml"/><Relationship Id="rId134" Type="http://schemas.openxmlformats.org/officeDocument/2006/relationships/customXml" Target="../ink/ink1774.xml"/><Relationship Id="rId139" Type="http://schemas.openxmlformats.org/officeDocument/2006/relationships/image" Target="../media/image1748.png"/><Relationship Id="rId80" Type="http://schemas.openxmlformats.org/officeDocument/2006/relationships/customXml" Target="../ink/ink1747.xml"/><Relationship Id="rId85" Type="http://schemas.openxmlformats.org/officeDocument/2006/relationships/image" Target="../media/image1721.png"/><Relationship Id="rId12" Type="http://schemas.openxmlformats.org/officeDocument/2006/relationships/customXml" Target="../ink/ink1713.xml"/><Relationship Id="rId17" Type="http://schemas.openxmlformats.org/officeDocument/2006/relationships/image" Target="../media/image1689.png"/><Relationship Id="rId33" Type="http://schemas.openxmlformats.org/officeDocument/2006/relationships/image" Target="../media/image1695.png"/><Relationship Id="rId38" Type="http://schemas.openxmlformats.org/officeDocument/2006/relationships/customXml" Target="../ink/ink1726.xml"/><Relationship Id="rId59" Type="http://schemas.openxmlformats.org/officeDocument/2006/relationships/image" Target="../media/image1708.png"/><Relationship Id="rId103" Type="http://schemas.openxmlformats.org/officeDocument/2006/relationships/image" Target="../media/image1730.png"/><Relationship Id="rId108" Type="http://schemas.openxmlformats.org/officeDocument/2006/relationships/customXml" Target="../ink/ink1761.xml"/><Relationship Id="rId124" Type="http://schemas.openxmlformats.org/officeDocument/2006/relationships/customXml" Target="../ink/ink1769.xml"/><Relationship Id="rId129" Type="http://schemas.openxmlformats.org/officeDocument/2006/relationships/image" Target="../media/image1743.png"/><Relationship Id="rId54" Type="http://schemas.openxmlformats.org/officeDocument/2006/relationships/customXml" Target="../ink/ink1734.xml"/><Relationship Id="rId70" Type="http://schemas.openxmlformats.org/officeDocument/2006/relationships/customXml" Target="../ink/ink1742.xml"/><Relationship Id="rId75" Type="http://schemas.openxmlformats.org/officeDocument/2006/relationships/image" Target="../media/image1716.png"/><Relationship Id="rId91" Type="http://schemas.openxmlformats.org/officeDocument/2006/relationships/image" Target="../media/image1724.png"/><Relationship Id="rId96" Type="http://schemas.openxmlformats.org/officeDocument/2006/relationships/customXml" Target="../ink/ink1755.xml"/><Relationship Id="rId140" Type="http://schemas.openxmlformats.org/officeDocument/2006/relationships/customXml" Target="../ink/ink1777.xml"/><Relationship Id="rId145" Type="http://schemas.openxmlformats.org/officeDocument/2006/relationships/image" Target="../media/image175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10.xml"/><Relationship Id="rId23" Type="http://schemas.openxmlformats.org/officeDocument/2006/relationships/image" Target="../media/image1691.png"/><Relationship Id="rId28" Type="http://schemas.openxmlformats.org/officeDocument/2006/relationships/customXml" Target="../ink/ink1721.xml"/><Relationship Id="rId49" Type="http://schemas.openxmlformats.org/officeDocument/2006/relationships/image" Target="../media/image1703.png"/><Relationship Id="rId114" Type="http://schemas.openxmlformats.org/officeDocument/2006/relationships/customXml" Target="../ink/ink1764.xml"/><Relationship Id="rId119" Type="http://schemas.openxmlformats.org/officeDocument/2006/relationships/image" Target="../media/image1738.png"/><Relationship Id="rId44" Type="http://schemas.openxmlformats.org/officeDocument/2006/relationships/customXml" Target="../ink/ink1729.xml"/><Relationship Id="rId60" Type="http://schemas.openxmlformats.org/officeDocument/2006/relationships/customXml" Target="../ink/ink1737.xml"/><Relationship Id="rId65" Type="http://schemas.openxmlformats.org/officeDocument/2006/relationships/image" Target="../media/image1711.png"/><Relationship Id="rId81" Type="http://schemas.openxmlformats.org/officeDocument/2006/relationships/image" Target="../media/image1719.png"/><Relationship Id="rId86" Type="http://schemas.openxmlformats.org/officeDocument/2006/relationships/customXml" Target="../ink/ink1750.xml"/><Relationship Id="rId130" Type="http://schemas.openxmlformats.org/officeDocument/2006/relationships/customXml" Target="../ink/ink1772.xml"/><Relationship Id="rId135" Type="http://schemas.openxmlformats.org/officeDocument/2006/relationships/image" Target="../media/image1746.png"/><Relationship Id="rId13" Type="http://schemas.openxmlformats.org/officeDocument/2006/relationships/image" Target="../media/image1687.png"/><Relationship Id="rId18" Type="http://schemas.openxmlformats.org/officeDocument/2006/relationships/customXml" Target="../ink/ink1716.xml"/><Relationship Id="rId39" Type="http://schemas.openxmlformats.org/officeDocument/2006/relationships/image" Target="../media/image1698.png"/><Relationship Id="rId109" Type="http://schemas.openxmlformats.org/officeDocument/2006/relationships/image" Target="../media/image1733.png"/><Relationship Id="rId34" Type="http://schemas.openxmlformats.org/officeDocument/2006/relationships/customXml" Target="../ink/ink1724.xml"/><Relationship Id="rId50" Type="http://schemas.openxmlformats.org/officeDocument/2006/relationships/customXml" Target="../ink/ink1732.xml"/><Relationship Id="rId55" Type="http://schemas.openxmlformats.org/officeDocument/2006/relationships/image" Target="../media/image1706.png"/><Relationship Id="rId76" Type="http://schemas.openxmlformats.org/officeDocument/2006/relationships/customXml" Target="../ink/ink1745.xml"/><Relationship Id="rId97" Type="http://schemas.openxmlformats.org/officeDocument/2006/relationships/image" Target="../media/image1727.png"/><Relationship Id="rId104" Type="http://schemas.openxmlformats.org/officeDocument/2006/relationships/customXml" Target="../ink/ink1759.xml"/><Relationship Id="rId120" Type="http://schemas.openxmlformats.org/officeDocument/2006/relationships/customXml" Target="../ink/ink1767.xml"/><Relationship Id="rId125" Type="http://schemas.openxmlformats.org/officeDocument/2006/relationships/image" Target="../media/image1741.png"/><Relationship Id="rId141" Type="http://schemas.openxmlformats.org/officeDocument/2006/relationships/image" Target="../media/image1749.png"/><Relationship Id="rId146" Type="http://schemas.openxmlformats.org/officeDocument/2006/relationships/customXml" Target="../ink/ink1780.xml"/><Relationship Id="rId7" Type="http://schemas.openxmlformats.org/officeDocument/2006/relationships/image" Target="../media/image1684.png"/><Relationship Id="rId71" Type="http://schemas.openxmlformats.org/officeDocument/2006/relationships/image" Target="../media/image1714.png"/><Relationship Id="rId92" Type="http://schemas.openxmlformats.org/officeDocument/2006/relationships/customXml" Target="../ink/ink1753.xml"/><Relationship Id="rId2" Type="http://schemas.openxmlformats.org/officeDocument/2006/relationships/customXml" Target="../ink/ink1708.xml"/><Relationship Id="rId29" Type="http://schemas.openxmlformats.org/officeDocument/2006/relationships/image" Target="../media/image1418.png"/><Relationship Id="rId24" Type="http://schemas.openxmlformats.org/officeDocument/2006/relationships/customXml" Target="../ink/ink1719.xml"/><Relationship Id="rId40" Type="http://schemas.openxmlformats.org/officeDocument/2006/relationships/customXml" Target="../ink/ink1727.xml"/><Relationship Id="rId45" Type="http://schemas.openxmlformats.org/officeDocument/2006/relationships/image" Target="../media/image1701.png"/><Relationship Id="rId66" Type="http://schemas.openxmlformats.org/officeDocument/2006/relationships/customXml" Target="../ink/ink1740.xml"/><Relationship Id="rId87" Type="http://schemas.openxmlformats.org/officeDocument/2006/relationships/image" Target="../media/image1722.png"/><Relationship Id="rId110" Type="http://schemas.openxmlformats.org/officeDocument/2006/relationships/customXml" Target="../ink/ink1762.xml"/><Relationship Id="rId115" Type="http://schemas.openxmlformats.org/officeDocument/2006/relationships/image" Target="../media/image1736.png"/><Relationship Id="rId131" Type="http://schemas.openxmlformats.org/officeDocument/2006/relationships/image" Target="../media/image1744.png"/><Relationship Id="rId136" Type="http://schemas.openxmlformats.org/officeDocument/2006/relationships/customXml" Target="../ink/ink1775.xml"/><Relationship Id="rId61" Type="http://schemas.openxmlformats.org/officeDocument/2006/relationships/image" Target="../media/image1709.png"/><Relationship Id="rId82" Type="http://schemas.openxmlformats.org/officeDocument/2006/relationships/customXml" Target="../ink/ink1748.xml"/><Relationship Id="rId19" Type="http://schemas.openxmlformats.org/officeDocument/2006/relationships/image" Target="../media/image1388.png"/><Relationship Id="rId14" Type="http://schemas.openxmlformats.org/officeDocument/2006/relationships/customXml" Target="../ink/ink1714.xml"/><Relationship Id="rId30" Type="http://schemas.openxmlformats.org/officeDocument/2006/relationships/customXml" Target="../ink/ink1722.xml"/><Relationship Id="rId35" Type="http://schemas.openxmlformats.org/officeDocument/2006/relationships/image" Target="../media/image1696.png"/><Relationship Id="rId56" Type="http://schemas.openxmlformats.org/officeDocument/2006/relationships/customXml" Target="../ink/ink1735.xml"/><Relationship Id="rId77" Type="http://schemas.openxmlformats.org/officeDocument/2006/relationships/image" Target="../media/image1717.png"/><Relationship Id="rId100" Type="http://schemas.openxmlformats.org/officeDocument/2006/relationships/customXml" Target="../ink/ink1757.xml"/><Relationship Id="rId105" Type="http://schemas.openxmlformats.org/officeDocument/2006/relationships/image" Target="../media/image1731.png"/><Relationship Id="rId126" Type="http://schemas.openxmlformats.org/officeDocument/2006/relationships/customXml" Target="../ink/ink1770.xml"/><Relationship Id="rId147" Type="http://schemas.openxmlformats.org/officeDocument/2006/relationships/image" Target="../media/image1752.png"/><Relationship Id="rId8" Type="http://schemas.openxmlformats.org/officeDocument/2006/relationships/customXml" Target="../ink/ink1711.xml"/><Relationship Id="rId51" Type="http://schemas.openxmlformats.org/officeDocument/2006/relationships/image" Target="../media/image1704.png"/><Relationship Id="rId72" Type="http://schemas.openxmlformats.org/officeDocument/2006/relationships/customXml" Target="../ink/ink1743.xml"/><Relationship Id="rId93" Type="http://schemas.openxmlformats.org/officeDocument/2006/relationships/image" Target="../media/image1725.png"/><Relationship Id="rId98" Type="http://schemas.openxmlformats.org/officeDocument/2006/relationships/customXml" Target="../ink/ink1756.xml"/><Relationship Id="rId121" Type="http://schemas.openxmlformats.org/officeDocument/2006/relationships/image" Target="../media/image1739.png"/><Relationship Id="rId142" Type="http://schemas.openxmlformats.org/officeDocument/2006/relationships/customXml" Target="../ink/ink1778.xml"/><Relationship Id="rId3" Type="http://schemas.openxmlformats.org/officeDocument/2006/relationships/image" Target="../media/image1682.png"/><Relationship Id="rId25" Type="http://schemas.openxmlformats.org/officeDocument/2006/relationships/image" Target="../media/image1692.png"/><Relationship Id="rId46" Type="http://schemas.openxmlformats.org/officeDocument/2006/relationships/customXml" Target="../ink/ink1730.xml"/><Relationship Id="rId67" Type="http://schemas.openxmlformats.org/officeDocument/2006/relationships/image" Target="../media/image1712.png"/><Relationship Id="rId116" Type="http://schemas.openxmlformats.org/officeDocument/2006/relationships/customXml" Target="../ink/ink1765.xml"/><Relationship Id="rId137" Type="http://schemas.openxmlformats.org/officeDocument/2006/relationships/image" Target="../media/image1747.png"/><Relationship Id="rId20" Type="http://schemas.openxmlformats.org/officeDocument/2006/relationships/customXml" Target="../ink/ink1717.xml"/><Relationship Id="rId41" Type="http://schemas.openxmlformats.org/officeDocument/2006/relationships/image" Target="../media/image1699.png"/><Relationship Id="rId62" Type="http://schemas.openxmlformats.org/officeDocument/2006/relationships/customXml" Target="../ink/ink1738.xml"/><Relationship Id="rId83" Type="http://schemas.openxmlformats.org/officeDocument/2006/relationships/image" Target="../media/image1720.png"/><Relationship Id="rId88" Type="http://schemas.openxmlformats.org/officeDocument/2006/relationships/customXml" Target="../ink/ink1751.xml"/><Relationship Id="rId111" Type="http://schemas.openxmlformats.org/officeDocument/2006/relationships/image" Target="../media/image1734.png"/><Relationship Id="rId132" Type="http://schemas.openxmlformats.org/officeDocument/2006/relationships/customXml" Target="../ink/ink1773.xml"/><Relationship Id="rId15" Type="http://schemas.openxmlformats.org/officeDocument/2006/relationships/image" Target="../media/image1688.png"/><Relationship Id="rId36" Type="http://schemas.openxmlformats.org/officeDocument/2006/relationships/customXml" Target="../ink/ink1725.xml"/><Relationship Id="rId57" Type="http://schemas.openxmlformats.org/officeDocument/2006/relationships/image" Target="../media/image1707.png"/><Relationship Id="rId106" Type="http://schemas.openxmlformats.org/officeDocument/2006/relationships/customXml" Target="../ink/ink1760.xml"/><Relationship Id="rId127" Type="http://schemas.openxmlformats.org/officeDocument/2006/relationships/image" Target="../media/image1742.png"/><Relationship Id="rId10" Type="http://schemas.openxmlformats.org/officeDocument/2006/relationships/customXml" Target="../ink/ink1712.xml"/><Relationship Id="rId31" Type="http://schemas.openxmlformats.org/officeDocument/2006/relationships/image" Target="../media/image1694.png"/><Relationship Id="rId52" Type="http://schemas.openxmlformats.org/officeDocument/2006/relationships/customXml" Target="../ink/ink1733.xml"/><Relationship Id="rId73" Type="http://schemas.openxmlformats.org/officeDocument/2006/relationships/image" Target="../media/image1715.png"/><Relationship Id="rId78" Type="http://schemas.openxmlformats.org/officeDocument/2006/relationships/customXml" Target="../ink/ink1746.xml"/><Relationship Id="rId94" Type="http://schemas.openxmlformats.org/officeDocument/2006/relationships/customXml" Target="../ink/ink1754.xml"/><Relationship Id="rId99" Type="http://schemas.openxmlformats.org/officeDocument/2006/relationships/image" Target="../media/image1728.png"/><Relationship Id="rId101" Type="http://schemas.openxmlformats.org/officeDocument/2006/relationships/image" Target="../media/image1729.png"/><Relationship Id="rId122" Type="http://schemas.openxmlformats.org/officeDocument/2006/relationships/customXml" Target="../ink/ink1768.xml"/><Relationship Id="rId143" Type="http://schemas.openxmlformats.org/officeDocument/2006/relationships/image" Target="../media/image1750.png"/><Relationship Id="rId148" Type="http://schemas.openxmlformats.org/officeDocument/2006/relationships/customXml" Target="../ink/ink1781.xml"/><Relationship Id="rId4" Type="http://schemas.openxmlformats.org/officeDocument/2006/relationships/customXml" Target="../ink/ink1709.xml"/><Relationship Id="rId9" Type="http://schemas.openxmlformats.org/officeDocument/2006/relationships/image" Target="../media/image1685.png"/><Relationship Id="rId26" Type="http://schemas.openxmlformats.org/officeDocument/2006/relationships/customXml" Target="../ink/ink1720.xml"/><Relationship Id="rId47" Type="http://schemas.openxmlformats.org/officeDocument/2006/relationships/image" Target="../media/image1702.png"/><Relationship Id="rId68" Type="http://schemas.openxmlformats.org/officeDocument/2006/relationships/customXml" Target="../ink/ink1741.xml"/><Relationship Id="rId89" Type="http://schemas.openxmlformats.org/officeDocument/2006/relationships/image" Target="../media/image1723.png"/><Relationship Id="rId112" Type="http://schemas.openxmlformats.org/officeDocument/2006/relationships/customXml" Target="../ink/ink1763.xml"/><Relationship Id="rId133" Type="http://schemas.openxmlformats.org/officeDocument/2006/relationships/image" Target="../media/image1745.png"/><Relationship Id="rId16" Type="http://schemas.openxmlformats.org/officeDocument/2006/relationships/customXml" Target="../ink/ink1715.xml"/><Relationship Id="rId37" Type="http://schemas.openxmlformats.org/officeDocument/2006/relationships/image" Target="../media/image1697.png"/><Relationship Id="rId58" Type="http://schemas.openxmlformats.org/officeDocument/2006/relationships/customXml" Target="../ink/ink1736.xml"/><Relationship Id="rId79" Type="http://schemas.openxmlformats.org/officeDocument/2006/relationships/image" Target="../media/image1718.png"/><Relationship Id="rId102" Type="http://schemas.openxmlformats.org/officeDocument/2006/relationships/customXml" Target="../ink/ink1758.xml"/><Relationship Id="rId123" Type="http://schemas.openxmlformats.org/officeDocument/2006/relationships/image" Target="../media/image1740.png"/><Relationship Id="rId144" Type="http://schemas.openxmlformats.org/officeDocument/2006/relationships/customXml" Target="../ink/ink1779.xml"/><Relationship Id="rId90" Type="http://schemas.openxmlformats.org/officeDocument/2006/relationships/customXml" Target="../ink/ink1752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40.xml"/><Relationship Id="rId21" Type="http://schemas.openxmlformats.org/officeDocument/2006/relationships/image" Target="../media/image1763.png"/><Relationship Id="rId42" Type="http://schemas.openxmlformats.org/officeDocument/2006/relationships/image" Target="../media/image1772.png"/><Relationship Id="rId63" Type="http://schemas.openxmlformats.org/officeDocument/2006/relationships/customXml" Target="../ink/ink1813.xml"/><Relationship Id="rId84" Type="http://schemas.openxmlformats.org/officeDocument/2006/relationships/image" Target="../media/image1792.png"/><Relationship Id="rId138" Type="http://schemas.openxmlformats.org/officeDocument/2006/relationships/image" Target="../media/image1819.png"/><Relationship Id="rId159" Type="http://schemas.openxmlformats.org/officeDocument/2006/relationships/customXml" Target="../ink/ink1861.xml"/><Relationship Id="rId170" Type="http://schemas.openxmlformats.org/officeDocument/2006/relationships/image" Target="../media/image1835.png"/><Relationship Id="rId191" Type="http://schemas.openxmlformats.org/officeDocument/2006/relationships/customXml" Target="../ink/ink1877.xml"/><Relationship Id="rId205" Type="http://schemas.openxmlformats.org/officeDocument/2006/relationships/customXml" Target="../ink/ink1884.xml"/><Relationship Id="rId107" Type="http://schemas.openxmlformats.org/officeDocument/2006/relationships/customXml" Target="../ink/ink1835.xml"/><Relationship Id="rId11" Type="http://schemas.openxmlformats.org/officeDocument/2006/relationships/image" Target="../media/image1758.png"/><Relationship Id="rId32" Type="http://schemas.openxmlformats.org/officeDocument/2006/relationships/image" Target="../media/image1767.png"/><Relationship Id="rId53" Type="http://schemas.openxmlformats.org/officeDocument/2006/relationships/customXml" Target="../ink/ink1808.xml"/><Relationship Id="rId74" Type="http://schemas.openxmlformats.org/officeDocument/2006/relationships/image" Target="../media/image1788.png"/><Relationship Id="rId128" Type="http://schemas.openxmlformats.org/officeDocument/2006/relationships/image" Target="../media/image1814.png"/><Relationship Id="rId149" Type="http://schemas.openxmlformats.org/officeDocument/2006/relationships/customXml" Target="../ink/ink1856.xml"/><Relationship Id="rId5" Type="http://schemas.openxmlformats.org/officeDocument/2006/relationships/image" Target="../media/image1755.png"/><Relationship Id="rId95" Type="http://schemas.openxmlformats.org/officeDocument/2006/relationships/customXml" Target="../ink/ink1829.xml"/><Relationship Id="rId160" Type="http://schemas.openxmlformats.org/officeDocument/2006/relationships/image" Target="../media/image1830.png"/><Relationship Id="rId181" Type="http://schemas.openxmlformats.org/officeDocument/2006/relationships/customXml" Target="../ink/ink1872.xml"/><Relationship Id="rId22" Type="http://schemas.openxmlformats.org/officeDocument/2006/relationships/customXml" Target="../ink/ink1792.xml"/><Relationship Id="rId43" Type="http://schemas.openxmlformats.org/officeDocument/2006/relationships/customXml" Target="../ink/ink1803.xml"/><Relationship Id="rId64" Type="http://schemas.openxmlformats.org/officeDocument/2006/relationships/image" Target="../media/image1783.png"/><Relationship Id="rId118" Type="http://schemas.openxmlformats.org/officeDocument/2006/relationships/image" Target="../media/image1809.png"/><Relationship Id="rId139" Type="http://schemas.openxmlformats.org/officeDocument/2006/relationships/customXml" Target="../ink/ink1851.xml"/><Relationship Id="rId85" Type="http://schemas.openxmlformats.org/officeDocument/2006/relationships/customXml" Target="../ink/ink1824.xml"/><Relationship Id="rId150" Type="http://schemas.openxmlformats.org/officeDocument/2006/relationships/image" Target="../media/image1825.png"/><Relationship Id="rId171" Type="http://schemas.openxmlformats.org/officeDocument/2006/relationships/customXml" Target="../ink/ink1867.xml"/><Relationship Id="rId192" Type="http://schemas.openxmlformats.org/officeDocument/2006/relationships/image" Target="../media/image1846.png"/><Relationship Id="rId206" Type="http://schemas.openxmlformats.org/officeDocument/2006/relationships/customXml" Target="../ink/ink1885.xml"/><Relationship Id="rId12" Type="http://schemas.openxmlformats.org/officeDocument/2006/relationships/customXml" Target="../ink/ink1787.xml"/><Relationship Id="rId33" Type="http://schemas.openxmlformats.org/officeDocument/2006/relationships/customXml" Target="../ink/ink1798.xml"/><Relationship Id="rId108" Type="http://schemas.openxmlformats.org/officeDocument/2006/relationships/image" Target="../media/image1804.png"/><Relationship Id="rId129" Type="http://schemas.openxmlformats.org/officeDocument/2006/relationships/customXml" Target="../ink/ink1846.xml"/><Relationship Id="rId54" Type="http://schemas.openxmlformats.org/officeDocument/2006/relationships/image" Target="../media/image1778.png"/><Relationship Id="rId75" Type="http://schemas.openxmlformats.org/officeDocument/2006/relationships/customXml" Target="../ink/ink1819.xml"/><Relationship Id="rId96" Type="http://schemas.openxmlformats.org/officeDocument/2006/relationships/image" Target="../media/image1798.png"/><Relationship Id="rId140" Type="http://schemas.openxmlformats.org/officeDocument/2006/relationships/image" Target="../media/image1820.png"/><Relationship Id="rId161" Type="http://schemas.openxmlformats.org/officeDocument/2006/relationships/customXml" Target="../ink/ink1862.xml"/><Relationship Id="rId182" Type="http://schemas.openxmlformats.org/officeDocument/2006/relationships/image" Target="../media/image1841.png"/><Relationship Id="rId6" Type="http://schemas.openxmlformats.org/officeDocument/2006/relationships/customXml" Target="../ink/ink1784.xml"/><Relationship Id="rId23" Type="http://schemas.openxmlformats.org/officeDocument/2006/relationships/image" Target="../media/image1764.png"/><Relationship Id="rId119" Type="http://schemas.openxmlformats.org/officeDocument/2006/relationships/customXml" Target="../ink/ink1841.xml"/><Relationship Id="rId44" Type="http://schemas.openxmlformats.org/officeDocument/2006/relationships/image" Target="../media/image1773.png"/><Relationship Id="rId65" Type="http://schemas.openxmlformats.org/officeDocument/2006/relationships/customXml" Target="../ink/ink1814.xml"/><Relationship Id="rId86" Type="http://schemas.openxmlformats.org/officeDocument/2006/relationships/image" Target="../media/image1793.png"/><Relationship Id="rId130" Type="http://schemas.openxmlformats.org/officeDocument/2006/relationships/image" Target="../media/image1815.png"/><Relationship Id="rId151" Type="http://schemas.openxmlformats.org/officeDocument/2006/relationships/customXml" Target="../ink/ink1857.xml"/><Relationship Id="rId172" Type="http://schemas.openxmlformats.org/officeDocument/2006/relationships/image" Target="../media/image1836.png"/><Relationship Id="rId193" Type="http://schemas.openxmlformats.org/officeDocument/2006/relationships/customXml" Target="../ink/ink1878.xml"/><Relationship Id="rId207" Type="http://schemas.openxmlformats.org/officeDocument/2006/relationships/image" Target="../media/image1853.png"/><Relationship Id="rId13" Type="http://schemas.openxmlformats.org/officeDocument/2006/relationships/image" Target="../media/image1759.png"/><Relationship Id="rId109" Type="http://schemas.openxmlformats.org/officeDocument/2006/relationships/customXml" Target="../ink/ink1836.xml"/><Relationship Id="rId34" Type="http://schemas.openxmlformats.org/officeDocument/2006/relationships/image" Target="../media/image1768.png"/><Relationship Id="rId55" Type="http://schemas.openxmlformats.org/officeDocument/2006/relationships/customXml" Target="../ink/ink1809.xml"/><Relationship Id="rId76" Type="http://schemas.openxmlformats.org/officeDocument/2006/relationships/image" Target="../media/image1789.png"/><Relationship Id="rId97" Type="http://schemas.openxmlformats.org/officeDocument/2006/relationships/customXml" Target="../ink/ink1830.xml"/><Relationship Id="rId120" Type="http://schemas.openxmlformats.org/officeDocument/2006/relationships/image" Target="../media/image1810.png"/><Relationship Id="rId141" Type="http://schemas.openxmlformats.org/officeDocument/2006/relationships/customXml" Target="../ink/ink1852.xml"/><Relationship Id="rId7" Type="http://schemas.openxmlformats.org/officeDocument/2006/relationships/image" Target="../media/image1756.png"/><Relationship Id="rId162" Type="http://schemas.openxmlformats.org/officeDocument/2006/relationships/image" Target="../media/image1831.png"/><Relationship Id="rId183" Type="http://schemas.openxmlformats.org/officeDocument/2006/relationships/customXml" Target="../ink/ink1873.xml"/><Relationship Id="rId24" Type="http://schemas.openxmlformats.org/officeDocument/2006/relationships/customXml" Target="../ink/ink1793.xml"/><Relationship Id="rId40" Type="http://schemas.openxmlformats.org/officeDocument/2006/relationships/image" Target="../media/image1771.png"/><Relationship Id="rId45" Type="http://schemas.openxmlformats.org/officeDocument/2006/relationships/customXml" Target="../ink/ink1804.xml"/><Relationship Id="rId66" Type="http://schemas.openxmlformats.org/officeDocument/2006/relationships/image" Target="../media/image1784.png"/><Relationship Id="rId87" Type="http://schemas.openxmlformats.org/officeDocument/2006/relationships/customXml" Target="../ink/ink1825.xml"/><Relationship Id="rId110" Type="http://schemas.openxmlformats.org/officeDocument/2006/relationships/image" Target="../media/image1805.png"/><Relationship Id="rId115" Type="http://schemas.openxmlformats.org/officeDocument/2006/relationships/customXml" Target="../ink/ink1839.xml"/><Relationship Id="rId131" Type="http://schemas.openxmlformats.org/officeDocument/2006/relationships/customXml" Target="../ink/ink1847.xml"/><Relationship Id="rId136" Type="http://schemas.openxmlformats.org/officeDocument/2006/relationships/image" Target="../media/image1818.png"/><Relationship Id="rId157" Type="http://schemas.openxmlformats.org/officeDocument/2006/relationships/customXml" Target="../ink/ink1860.xml"/><Relationship Id="rId178" Type="http://schemas.openxmlformats.org/officeDocument/2006/relationships/image" Target="../media/image1839.png"/><Relationship Id="rId61" Type="http://schemas.openxmlformats.org/officeDocument/2006/relationships/customXml" Target="../ink/ink1812.xml"/><Relationship Id="rId82" Type="http://schemas.openxmlformats.org/officeDocument/2006/relationships/image" Target="../media/image1791.png"/><Relationship Id="rId152" Type="http://schemas.openxmlformats.org/officeDocument/2006/relationships/image" Target="../media/image1826.png"/><Relationship Id="rId173" Type="http://schemas.openxmlformats.org/officeDocument/2006/relationships/customXml" Target="../ink/ink1868.xml"/><Relationship Id="rId194" Type="http://schemas.openxmlformats.org/officeDocument/2006/relationships/image" Target="../media/image1847.png"/><Relationship Id="rId199" Type="http://schemas.openxmlformats.org/officeDocument/2006/relationships/customXml" Target="../ink/ink1881.xml"/><Relationship Id="rId203" Type="http://schemas.openxmlformats.org/officeDocument/2006/relationships/customXml" Target="../ink/ink1883.xml"/><Relationship Id="rId19" Type="http://schemas.openxmlformats.org/officeDocument/2006/relationships/image" Target="../media/image1762.png"/><Relationship Id="rId14" Type="http://schemas.openxmlformats.org/officeDocument/2006/relationships/customXml" Target="../ink/ink1788.xml"/><Relationship Id="rId30" Type="http://schemas.openxmlformats.org/officeDocument/2006/relationships/image" Target="../media/image1766.png"/><Relationship Id="rId35" Type="http://schemas.openxmlformats.org/officeDocument/2006/relationships/customXml" Target="../ink/ink1799.xml"/><Relationship Id="rId56" Type="http://schemas.openxmlformats.org/officeDocument/2006/relationships/image" Target="../media/image1779.png"/><Relationship Id="rId77" Type="http://schemas.openxmlformats.org/officeDocument/2006/relationships/customXml" Target="../ink/ink1820.xml"/><Relationship Id="rId100" Type="http://schemas.openxmlformats.org/officeDocument/2006/relationships/image" Target="../media/image1800.png"/><Relationship Id="rId105" Type="http://schemas.openxmlformats.org/officeDocument/2006/relationships/customXml" Target="../ink/ink1834.xml"/><Relationship Id="rId126" Type="http://schemas.openxmlformats.org/officeDocument/2006/relationships/image" Target="../media/image1813.png"/><Relationship Id="rId147" Type="http://schemas.openxmlformats.org/officeDocument/2006/relationships/customXml" Target="../ink/ink1855.xml"/><Relationship Id="rId168" Type="http://schemas.openxmlformats.org/officeDocument/2006/relationships/image" Target="../media/image1834.png"/><Relationship Id="rId8" Type="http://schemas.openxmlformats.org/officeDocument/2006/relationships/customXml" Target="../ink/ink1785.xml"/><Relationship Id="rId51" Type="http://schemas.openxmlformats.org/officeDocument/2006/relationships/customXml" Target="../ink/ink1807.xml"/><Relationship Id="rId72" Type="http://schemas.openxmlformats.org/officeDocument/2006/relationships/image" Target="../media/image1787.png"/><Relationship Id="rId93" Type="http://schemas.openxmlformats.org/officeDocument/2006/relationships/customXml" Target="../ink/ink1828.xml"/><Relationship Id="rId98" Type="http://schemas.openxmlformats.org/officeDocument/2006/relationships/image" Target="../media/image1799.png"/><Relationship Id="rId121" Type="http://schemas.openxmlformats.org/officeDocument/2006/relationships/customXml" Target="../ink/ink1842.xml"/><Relationship Id="rId142" Type="http://schemas.openxmlformats.org/officeDocument/2006/relationships/image" Target="../media/image1821.png"/><Relationship Id="rId163" Type="http://schemas.openxmlformats.org/officeDocument/2006/relationships/customXml" Target="../ink/ink1863.xml"/><Relationship Id="rId184" Type="http://schemas.openxmlformats.org/officeDocument/2006/relationships/image" Target="../media/image1842.png"/><Relationship Id="rId189" Type="http://schemas.openxmlformats.org/officeDocument/2006/relationships/customXml" Target="../ink/ink1876.xml"/><Relationship Id="rId3" Type="http://schemas.openxmlformats.org/officeDocument/2006/relationships/image" Target="../media/image1754.png"/><Relationship Id="rId25" Type="http://schemas.openxmlformats.org/officeDocument/2006/relationships/image" Target="../media/image1307.png"/><Relationship Id="rId46" Type="http://schemas.openxmlformats.org/officeDocument/2006/relationships/image" Target="../media/image1774.png"/><Relationship Id="rId67" Type="http://schemas.openxmlformats.org/officeDocument/2006/relationships/customXml" Target="../ink/ink1815.xml"/><Relationship Id="rId116" Type="http://schemas.openxmlformats.org/officeDocument/2006/relationships/image" Target="../media/image1808.png"/><Relationship Id="rId137" Type="http://schemas.openxmlformats.org/officeDocument/2006/relationships/customXml" Target="../ink/ink1850.xml"/><Relationship Id="rId158" Type="http://schemas.openxmlformats.org/officeDocument/2006/relationships/image" Target="../media/image1829.png"/><Relationship Id="rId20" Type="http://schemas.openxmlformats.org/officeDocument/2006/relationships/customXml" Target="../ink/ink1791.xml"/><Relationship Id="rId41" Type="http://schemas.openxmlformats.org/officeDocument/2006/relationships/customXml" Target="../ink/ink1802.xml"/><Relationship Id="rId62" Type="http://schemas.openxmlformats.org/officeDocument/2006/relationships/image" Target="../media/image1782.png"/><Relationship Id="rId83" Type="http://schemas.openxmlformats.org/officeDocument/2006/relationships/customXml" Target="../ink/ink1823.xml"/><Relationship Id="rId88" Type="http://schemas.openxmlformats.org/officeDocument/2006/relationships/image" Target="../media/image1794.png"/><Relationship Id="rId111" Type="http://schemas.openxmlformats.org/officeDocument/2006/relationships/customXml" Target="../ink/ink1837.xml"/><Relationship Id="rId132" Type="http://schemas.openxmlformats.org/officeDocument/2006/relationships/image" Target="../media/image1816.png"/><Relationship Id="rId153" Type="http://schemas.openxmlformats.org/officeDocument/2006/relationships/customXml" Target="../ink/ink1858.xml"/><Relationship Id="rId174" Type="http://schemas.openxmlformats.org/officeDocument/2006/relationships/image" Target="../media/image1837.png"/><Relationship Id="rId179" Type="http://schemas.openxmlformats.org/officeDocument/2006/relationships/customXml" Target="../ink/ink1871.xml"/><Relationship Id="rId195" Type="http://schemas.openxmlformats.org/officeDocument/2006/relationships/customXml" Target="../ink/ink1879.xml"/><Relationship Id="rId190" Type="http://schemas.openxmlformats.org/officeDocument/2006/relationships/image" Target="../media/image1845.png"/><Relationship Id="rId204" Type="http://schemas.openxmlformats.org/officeDocument/2006/relationships/image" Target="../media/image1852.png"/><Relationship Id="rId15" Type="http://schemas.openxmlformats.org/officeDocument/2006/relationships/image" Target="../media/image1760.png"/><Relationship Id="rId36" Type="http://schemas.openxmlformats.org/officeDocument/2006/relationships/image" Target="../media/image1769.png"/><Relationship Id="rId57" Type="http://schemas.openxmlformats.org/officeDocument/2006/relationships/customXml" Target="../ink/ink1810.xml"/><Relationship Id="rId106" Type="http://schemas.openxmlformats.org/officeDocument/2006/relationships/image" Target="../media/image1803.png"/><Relationship Id="rId127" Type="http://schemas.openxmlformats.org/officeDocument/2006/relationships/customXml" Target="../ink/ink1845.xml"/><Relationship Id="rId10" Type="http://schemas.openxmlformats.org/officeDocument/2006/relationships/customXml" Target="../ink/ink1786.xml"/><Relationship Id="rId31" Type="http://schemas.openxmlformats.org/officeDocument/2006/relationships/customXml" Target="../ink/ink1797.xml"/><Relationship Id="rId52" Type="http://schemas.openxmlformats.org/officeDocument/2006/relationships/image" Target="../media/image1777.png"/><Relationship Id="rId73" Type="http://schemas.openxmlformats.org/officeDocument/2006/relationships/customXml" Target="../ink/ink1818.xml"/><Relationship Id="rId78" Type="http://schemas.openxmlformats.org/officeDocument/2006/relationships/image" Target="../media/image1790.png"/><Relationship Id="rId94" Type="http://schemas.openxmlformats.org/officeDocument/2006/relationships/image" Target="../media/image1797.png"/><Relationship Id="rId99" Type="http://schemas.openxmlformats.org/officeDocument/2006/relationships/customXml" Target="../ink/ink1831.xml"/><Relationship Id="rId101" Type="http://schemas.openxmlformats.org/officeDocument/2006/relationships/customXml" Target="../ink/ink1832.xml"/><Relationship Id="rId122" Type="http://schemas.openxmlformats.org/officeDocument/2006/relationships/image" Target="../media/image1811.png"/><Relationship Id="rId143" Type="http://schemas.openxmlformats.org/officeDocument/2006/relationships/customXml" Target="../ink/ink1853.xml"/><Relationship Id="rId148" Type="http://schemas.openxmlformats.org/officeDocument/2006/relationships/image" Target="../media/image1824.png"/><Relationship Id="rId164" Type="http://schemas.openxmlformats.org/officeDocument/2006/relationships/image" Target="../media/image1832.png"/><Relationship Id="rId169" Type="http://schemas.openxmlformats.org/officeDocument/2006/relationships/customXml" Target="../ink/ink1866.xml"/><Relationship Id="rId185" Type="http://schemas.openxmlformats.org/officeDocument/2006/relationships/customXml" Target="../ink/ink1874.xml"/><Relationship Id="rId4" Type="http://schemas.openxmlformats.org/officeDocument/2006/relationships/customXml" Target="../ink/ink1783.xml"/><Relationship Id="rId9" Type="http://schemas.openxmlformats.org/officeDocument/2006/relationships/image" Target="../media/image1757.png"/><Relationship Id="rId180" Type="http://schemas.openxmlformats.org/officeDocument/2006/relationships/image" Target="../media/image1840.png"/><Relationship Id="rId26" Type="http://schemas.openxmlformats.org/officeDocument/2006/relationships/customXml" Target="../ink/ink1794.xml"/><Relationship Id="rId47" Type="http://schemas.openxmlformats.org/officeDocument/2006/relationships/customXml" Target="../ink/ink1805.xml"/><Relationship Id="rId68" Type="http://schemas.openxmlformats.org/officeDocument/2006/relationships/image" Target="../media/image1785.png"/><Relationship Id="rId89" Type="http://schemas.openxmlformats.org/officeDocument/2006/relationships/customXml" Target="../ink/ink1826.xml"/><Relationship Id="rId112" Type="http://schemas.openxmlformats.org/officeDocument/2006/relationships/image" Target="../media/image1806.png"/><Relationship Id="rId133" Type="http://schemas.openxmlformats.org/officeDocument/2006/relationships/customXml" Target="../ink/ink1848.xml"/><Relationship Id="rId154" Type="http://schemas.openxmlformats.org/officeDocument/2006/relationships/image" Target="../media/image1827.png"/><Relationship Id="rId175" Type="http://schemas.openxmlformats.org/officeDocument/2006/relationships/customXml" Target="../ink/ink1869.xml"/><Relationship Id="rId196" Type="http://schemas.openxmlformats.org/officeDocument/2006/relationships/image" Target="../media/image1848.png"/><Relationship Id="rId200" Type="http://schemas.openxmlformats.org/officeDocument/2006/relationships/image" Target="../media/image1850.png"/><Relationship Id="rId16" Type="http://schemas.openxmlformats.org/officeDocument/2006/relationships/customXml" Target="../ink/ink1789.xml"/><Relationship Id="rId37" Type="http://schemas.openxmlformats.org/officeDocument/2006/relationships/customXml" Target="../ink/ink1800.xml"/><Relationship Id="rId58" Type="http://schemas.openxmlformats.org/officeDocument/2006/relationships/image" Target="../media/image1780.png"/><Relationship Id="rId79" Type="http://schemas.openxmlformats.org/officeDocument/2006/relationships/customXml" Target="../ink/ink1821.xml"/><Relationship Id="rId102" Type="http://schemas.openxmlformats.org/officeDocument/2006/relationships/image" Target="../media/image1801.png"/><Relationship Id="rId123" Type="http://schemas.openxmlformats.org/officeDocument/2006/relationships/customXml" Target="../ink/ink1843.xml"/><Relationship Id="rId144" Type="http://schemas.openxmlformats.org/officeDocument/2006/relationships/image" Target="../media/image1822.png"/><Relationship Id="rId90" Type="http://schemas.openxmlformats.org/officeDocument/2006/relationships/image" Target="../media/image1795.png"/><Relationship Id="rId165" Type="http://schemas.openxmlformats.org/officeDocument/2006/relationships/customXml" Target="../ink/ink1864.xml"/><Relationship Id="rId186" Type="http://schemas.openxmlformats.org/officeDocument/2006/relationships/image" Target="../media/image1843.png"/><Relationship Id="rId27" Type="http://schemas.openxmlformats.org/officeDocument/2006/relationships/customXml" Target="../ink/ink1795.xml"/><Relationship Id="rId48" Type="http://schemas.openxmlformats.org/officeDocument/2006/relationships/image" Target="../media/image1775.png"/><Relationship Id="rId69" Type="http://schemas.openxmlformats.org/officeDocument/2006/relationships/customXml" Target="../ink/ink1816.xml"/><Relationship Id="rId113" Type="http://schemas.openxmlformats.org/officeDocument/2006/relationships/customXml" Target="../ink/ink1838.xml"/><Relationship Id="rId134" Type="http://schemas.openxmlformats.org/officeDocument/2006/relationships/image" Target="../media/image1817.png"/><Relationship Id="rId80" Type="http://schemas.openxmlformats.org/officeDocument/2006/relationships/image" Target="../media/image1351.png"/><Relationship Id="rId155" Type="http://schemas.openxmlformats.org/officeDocument/2006/relationships/customXml" Target="../ink/ink1859.xml"/><Relationship Id="rId176" Type="http://schemas.openxmlformats.org/officeDocument/2006/relationships/image" Target="../media/image1838.png"/><Relationship Id="rId197" Type="http://schemas.openxmlformats.org/officeDocument/2006/relationships/customXml" Target="../ink/ink1880.xml"/><Relationship Id="rId201" Type="http://schemas.openxmlformats.org/officeDocument/2006/relationships/customXml" Target="../ink/ink1882.xml"/><Relationship Id="rId17" Type="http://schemas.openxmlformats.org/officeDocument/2006/relationships/image" Target="../media/image1761.png"/><Relationship Id="rId38" Type="http://schemas.openxmlformats.org/officeDocument/2006/relationships/image" Target="../media/image1770.png"/><Relationship Id="rId59" Type="http://schemas.openxmlformats.org/officeDocument/2006/relationships/customXml" Target="../ink/ink1811.xml"/><Relationship Id="rId103" Type="http://schemas.openxmlformats.org/officeDocument/2006/relationships/customXml" Target="../ink/ink1833.xml"/><Relationship Id="rId124" Type="http://schemas.openxmlformats.org/officeDocument/2006/relationships/image" Target="../media/image1812.png"/><Relationship Id="rId70" Type="http://schemas.openxmlformats.org/officeDocument/2006/relationships/image" Target="../media/image1786.png"/><Relationship Id="rId91" Type="http://schemas.openxmlformats.org/officeDocument/2006/relationships/customXml" Target="../ink/ink1827.xml"/><Relationship Id="rId145" Type="http://schemas.openxmlformats.org/officeDocument/2006/relationships/customXml" Target="../ink/ink1854.xml"/><Relationship Id="rId166" Type="http://schemas.openxmlformats.org/officeDocument/2006/relationships/image" Target="../media/image1833.png"/><Relationship Id="rId187" Type="http://schemas.openxmlformats.org/officeDocument/2006/relationships/customXml" Target="../ink/ink1875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1765.png"/><Relationship Id="rId49" Type="http://schemas.openxmlformats.org/officeDocument/2006/relationships/customXml" Target="../ink/ink1806.xml"/><Relationship Id="rId114" Type="http://schemas.openxmlformats.org/officeDocument/2006/relationships/image" Target="../media/image1807.png"/><Relationship Id="rId60" Type="http://schemas.openxmlformats.org/officeDocument/2006/relationships/image" Target="../media/image1781.png"/><Relationship Id="rId81" Type="http://schemas.openxmlformats.org/officeDocument/2006/relationships/customXml" Target="../ink/ink1822.xml"/><Relationship Id="rId135" Type="http://schemas.openxmlformats.org/officeDocument/2006/relationships/customXml" Target="../ink/ink1849.xml"/><Relationship Id="rId156" Type="http://schemas.openxmlformats.org/officeDocument/2006/relationships/image" Target="../media/image1828.png"/><Relationship Id="rId177" Type="http://schemas.openxmlformats.org/officeDocument/2006/relationships/customXml" Target="../ink/ink1870.xml"/><Relationship Id="rId198" Type="http://schemas.openxmlformats.org/officeDocument/2006/relationships/image" Target="../media/image1849.png"/><Relationship Id="rId202" Type="http://schemas.openxmlformats.org/officeDocument/2006/relationships/image" Target="../media/image1851.png"/><Relationship Id="rId18" Type="http://schemas.openxmlformats.org/officeDocument/2006/relationships/customXml" Target="../ink/ink1790.xml"/><Relationship Id="rId39" Type="http://schemas.openxmlformats.org/officeDocument/2006/relationships/customXml" Target="../ink/ink1801.xml"/><Relationship Id="rId50" Type="http://schemas.openxmlformats.org/officeDocument/2006/relationships/image" Target="../media/image1776.png"/><Relationship Id="rId104" Type="http://schemas.openxmlformats.org/officeDocument/2006/relationships/image" Target="../media/image1802.png"/><Relationship Id="rId125" Type="http://schemas.openxmlformats.org/officeDocument/2006/relationships/customXml" Target="../ink/ink1844.xml"/><Relationship Id="rId146" Type="http://schemas.openxmlformats.org/officeDocument/2006/relationships/image" Target="../media/image1823.png"/><Relationship Id="rId167" Type="http://schemas.openxmlformats.org/officeDocument/2006/relationships/customXml" Target="../ink/ink1865.xml"/><Relationship Id="rId188" Type="http://schemas.openxmlformats.org/officeDocument/2006/relationships/image" Target="../media/image1844.png"/><Relationship Id="rId71" Type="http://schemas.openxmlformats.org/officeDocument/2006/relationships/customXml" Target="../ink/ink1817.xml"/><Relationship Id="rId92" Type="http://schemas.openxmlformats.org/officeDocument/2006/relationships/image" Target="../media/image1796.png"/><Relationship Id="rId2" Type="http://schemas.openxmlformats.org/officeDocument/2006/relationships/customXml" Target="../ink/ink1782.xml"/><Relationship Id="rId29" Type="http://schemas.openxmlformats.org/officeDocument/2006/relationships/customXml" Target="../ink/ink1796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43.xml"/><Relationship Id="rId21" Type="http://schemas.openxmlformats.org/officeDocument/2006/relationships/customXml" Target="../ink/ink1895.xml"/><Relationship Id="rId42" Type="http://schemas.openxmlformats.org/officeDocument/2006/relationships/image" Target="../media/image1874.png"/><Relationship Id="rId63" Type="http://schemas.openxmlformats.org/officeDocument/2006/relationships/customXml" Target="../ink/ink1916.xml"/><Relationship Id="rId84" Type="http://schemas.openxmlformats.org/officeDocument/2006/relationships/image" Target="../media/image1895.png"/><Relationship Id="rId138" Type="http://schemas.openxmlformats.org/officeDocument/2006/relationships/image" Target="../media/image1922.png"/><Relationship Id="rId159" Type="http://schemas.openxmlformats.org/officeDocument/2006/relationships/customXml" Target="../ink/ink1964.xml"/><Relationship Id="rId107" Type="http://schemas.openxmlformats.org/officeDocument/2006/relationships/customXml" Target="../ink/ink1938.xml"/><Relationship Id="rId11" Type="http://schemas.openxmlformats.org/officeDocument/2006/relationships/customXml" Target="../ink/ink1890.xml"/><Relationship Id="rId32" Type="http://schemas.openxmlformats.org/officeDocument/2006/relationships/image" Target="../media/image1869.png"/><Relationship Id="rId53" Type="http://schemas.openxmlformats.org/officeDocument/2006/relationships/customXml" Target="../ink/ink1911.xml"/><Relationship Id="rId74" Type="http://schemas.openxmlformats.org/officeDocument/2006/relationships/image" Target="../media/image1890.png"/><Relationship Id="rId128" Type="http://schemas.openxmlformats.org/officeDocument/2006/relationships/image" Target="../media/image1917.png"/><Relationship Id="rId149" Type="http://schemas.openxmlformats.org/officeDocument/2006/relationships/customXml" Target="../ink/ink1959.xml"/><Relationship Id="rId5" Type="http://schemas.openxmlformats.org/officeDocument/2006/relationships/customXml" Target="../ink/ink1887.xml"/><Relationship Id="rId95" Type="http://schemas.openxmlformats.org/officeDocument/2006/relationships/customXml" Target="../ink/ink1932.xml"/><Relationship Id="rId160" Type="http://schemas.openxmlformats.org/officeDocument/2006/relationships/image" Target="../media/image1933.png"/><Relationship Id="rId22" Type="http://schemas.openxmlformats.org/officeDocument/2006/relationships/image" Target="../media/image1864.png"/><Relationship Id="rId43" Type="http://schemas.openxmlformats.org/officeDocument/2006/relationships/customXml" Target="../ink/ink1906.xml"/><Relationship Id="rId64" Type="http://schemas.openxmlformats.org/officeDocument/2006/relationships/image" Target="../media/image1885.png"/><Relationship Id="rId118" Type="http://schemas.openxmlformats.org/officeDocument/2006/relationships/image" Target="../media/image1912.png"/><Relationship Id="rId139" Type="http://schemas.openxmlformats.org/officeDocument/2006/relationships/customXml" Target="../ink/ink1954.xml"/><Relationship Id="rId85" Type="http://schemas.openxmlformats.org/officeDocument/2006/relationships/customXml" Target="../ink/ink1927.xml"/><Relationship Id="rId150" Type="http://schemas.openxmlformats.org/officeDocument/2006/relationships/image" Target="../media/image1928.png"/><Relationship Id="rId12" Type="http://schemas.openxmlformats.org/officeDocument/2006/relationships/image" Target="../media/image1859.png"/><Relationship Id="rId17" Type="http://schemas.openxmlformats.org/officeDocument/2006/relationships/customXml" Target="../ink/ink1893.xml"/><Relationship Id="rId33" Type="http://schemas.openxmlformats.org/officeDocument/2006/relationships/customXml" Target="../ink/ink1901.xml"/><Relationship Id="rId38" Type="http://schemas.openxmlformats.org/officeDocument/2006/relationships/image" Target="../media/image1872.png"/><Relationship Id="rId59" Type="http://schemas.openxmlformats.org/officeDocument/2006/relationships/customXml" Target="../ink/ink1914.xml"/><Relationship Id="rId103" Type="http://schemas.openxmlformats.org/officeDocument/2006/relationships/customXml" Target="../ink/ink1936.xml"/><Relationship Id="rId108" Type="http://schemas.openxmlformats.org/officeDocument/2006/relationships/image" Target="../media/image1907.png"/><Relationship Id="rId124" Type="http://schemas.openxmlformats.org/officeDocument/2006/relationships/image" Target="../media/image1915.png"/><Relationship Id="rId129" Type="http://schemas.openxmlformats.org/officeDocument/2006/relationships/customXml" Target="../ink/ink1949.xml"/><Relationship Id="rId54" Type="http://schemas.openxmlformats.org/officeDocument/2006/relationships/image" Target="../media/image1880.png"/><Relationship Id="rId70" Type="http://schemas.openxmlformats.org/officeDocument/2006/relationships/image" Target="../media/image1888.png"/><Relationship Id="rId75" Type="http://schemas.openxmlformats.org/officeDocument/2006/relationships/customXml" Target="../ink/ink1922.xml"/><Relationship Id="rId91" Type="http://schemas.openxmlformats.org/officeDocument/2006/relationships/customXml" Target="../ink/ink1930.xml"/><Relationship Id="rId96" Type="http://schemas.openxmlformats.org/officeDocument/2006/relationships/image" Target="../media/image1901.png"/><Relationship Id="rId140" Type="http://schemas.openxmlformats.org/officeDocument/2006/relationships/image" Target="../media/image1923.png"/><Relationship Id="rId145" Type="http://schemas.openxmlformats.org/officeDocument/2006/relationships/customXml" Target="../ink/ink1957.xml"/><Relationship Id="rId161" Type="http://schemas.openxmlformats.org/officeDocument/2006/relationships/customXml" Target="../ink/ink19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6.png"/><Relationship Id="rId23" Type="http://schemas.openxmlformats.org/officeDocument/2006/relationships/customXml" Target="../ink/ink1896.xml"/><Relationship Id="rId28" Type="http://schemas.openxmlformats.org/officeDocument/2006/relationships/image" Target="../media/image1867.png"/><Relationship Id="rId49" Type="http://schemas.openxmlformats.org/officeDocument/2006/relationships/customXml" Target="../ink/ink1909.xml"/><Relationship Id="rId114" Type="http://schemas.openxmlformats.org/officeDocument/2006/relationships/image" Target="../media/image1910.png"/><Relationship Id="rId119" Type="http://schemas.openxmlformats.org/officeDocument/2006/relationships/customXml" Target="../ink/ink1944.xml"/><Relationship Id="rId44" Type="http://schemas.openxmlformats.org/officeDocument/2006/relationships/image" Target="../media/image1875.png"/><Relationship Id="rId60" Type="http://schemas.openxmlformats.org/officeDocument/2006/relationships/image" Target="../media/image1883.png"/><Relationship Id="rId65" Type="http://schemas.openxmlformats.org/officeDocument/2006/relationships/customXml" Target="../ink/ink1917.xml"/><Relationship Id="rId81" Type="http://schemas.openxmlformats.org/officeDocument/2006/relationships/customXml" Target="../ink/ink1925.xml"/><Relationship Id="rId86" Type="http://schemas.openxmlformats.org/officeDocument/2006/relationships/image" Target="../media/image1896.png"/><Relationship Id="rId130" Type="http://schemas.openxmlformats.org/officeDocument/2006/relationships/image" Target="../media/image1918.png"/><Relationship Id="rId135" Type="http://schemas.openxmlformats.org/officeDocument/2006/relationships/customXml" Target="../ink/ink1952.xml"/><Relationship Id="rId151" Type="http://schemas.openxmlformats.org/officeDocument/2006/relationships/customXml" Target="../ink/ink1960.xml"/><Relationship Id="rId156" Type="http://schemas.openxmlformats.org/officeDocument/2006/relationships/image" Target="../media/image1931.png"/><Relationship Id="rId13" Type="http://schemas.openxmlformats.org/officeDocument/2006/relationships/customXml" Target="../ink/ink1891.xml"/><Relationship Id="rId18" Type="http://schemas.openxmlformats.org/officeDocument/2006/relationships/image" Target="../media/image1862.png"/><Relationship Id="rId39" Type="http://schemas.openxmlformats.org/officeDocument/2006/relationships/customXml" Target="../ink/ink1904.xml"/><Relationship Id="rId109" Type="http://schemas.openxmlformats.org/officeDocument/2006/relationships/customXml" Target="../ink/ink1939.xml"/><Relationship Id="rId34" Type="http://schemas.openxmlformats.org/officeDocument/2006/relationships/image" Target="../media/image1870.png"/><Relationship Id="rId50" Type="http://schemas.openxmlformats.org/officeDocument/2006/relationships/image" Target="../media/image1878.png"/><Relationship Id="rId55" Type="http://schemas.openxmlformats.org/officeDocument/2006/relationships/customXml" Target="../ink/ink1912.xml"/><Relationship Id="rId76" Type="http://schemas.openxmlformats.org/officeDocument/2006/relationships/image" Target="../media/image1891.png"/><Relationship Id="rId97" Type="http://schemas.openxmlformats.org/officeDocument/2006/relationships/customXml" Target="../ink/ink1933.xml"/><Relationship Id="rId104" Type="http://schemas.openxmlformats.org/officeDocument/2006/relationships/image" Target="../media/image1905.png"/><Relationship Id="rId120" Type="http://schemas.openxmlformats.org/officeDocument/2006/relationships/image" Target="../media/image1913.png"/><Relationship Id="rId125" Type="http://schemas.openxmlformats.org/officeDocument/2006/relationships/customXml" Target="../ink/ink1947.xml"/><Relationship Id="rId141" Type="http://schemas.openxmlformats.org/officeDocument/2006/relationships/customXml" Target="../ink/ink1955.xml"/><Relationship Id="rId146" Type="http://schemas.openxmlformats.org/officeDocument/2006/relationships/image" Target="../media/image1926.png"/><Relationship Id="rId7" Type="http://schemas.openxmlformats.org/officeDocument/2006/relationships/customXml" Target="../ink/ink1888.xml"/><Relationship Id="rId71" Type="http://schemas.openxmlformats.org/officeDocument/2006/relationships/customXml" Target="../ink/ink1920.xml"/><Relationship Id="rId92" Type="http://schemas.openxmlformats.org/officeDocument/2006/relationships/image" Target="../media/image1899.png"/><Relationship Id="rId162" Type="http://schemas.openxmlformats.org/officeDocument/2006/relationships/image" Target="../media/image1934.png"/><Relationship Id="rId2" Type="http://schemas.openxmlformats.org/officeDocument/2006/relationships/image" Target="../media/image1854.png"/><Relationship Id="rId29" Type="http://schemas.openxmlformats.org/officeDocument/2006/relationships/customXml" Target="../ink/ink1899.xml"/><Relationship Id="rId24" Type="http://schemas.openxmlformats.org/officeDocument/2006/relationships/image" Target="../media/image1865.png"/><Relationship Id="rId40" Type="http://schemas.openxmlformats.org/officeDocument/2006/relationships/image" Target="../media/image1873.png"/><Relationship Id="rId45" Type="http://schemas.openxmlformats.org/officeDocument/2006/relationships/customXml" Target="../ink/ink1907.xml"/><Relationship Id="rId66" Type="http://schemas.openxmlformats.org/officeDocument/2006/relationships/image" Target="../media/image1886.png"/><Relationship Id="rId87" Type="http://schemas.openxmlformats.org/officeDocument/2006/relationships/customXml" Target="../ink/ink1928.xml"/><Relationship Id="rId110" Type="http://schemas.openxmlformats.org/officeDocument/2006/relationships/image" Target="../media/image1908.png"/><Relationship Id="rId115" Type="http://schemas.openxmlformats.org/officeDocument/2006/relationships/customXml" Target="../ink/ink1942.xml"/><Relationship Id="rId131" Type="http://schemas.openxmlformats.org/officeDocument/2006/relationships/customXml" Target="../ink/ink1950.xml"/><Relationship Id="rId136" Type="http://schemas.openxmlformats.org/officeDocument/2006/relationships/image" Target="../media/image1921.png"/><Relationship Id="rId157" Type="http://schemas.openxmlformats.org/officeDocument/2006/relationships/customXml" Target="../ink/ink1963.xml"/><Relationship Id="rId61" Type="http://schemas.openxmlformats.org/officeDocument/2006/relationships/customXml" Target="../ink/ink1915.xml"/><Relationship Id="rId82" Type="http://schemas.openxmlformats.org/officeDocument/2006/relationships/image" Target="../media/image1894.png"/><Relationship Id="rId152" Type="http://schemas.openxmlformats.org/officeDocument/2006/relationships/image" Target="../media/image1929.png"/><Relationship Id="rId19" Type="http://schemas.openxmlformats.org/officeDocument/2006/relationships/customXml" Target="../ink/ink1894.xml"/><Relationship Id="rId14" Type="http://schemas.openxmlformats.org/officeDocument/2006/relationships/image" Target="../media/image1860.png"/><Relationship Id="rId30" Type="http://schemas.openxmlformats.org/officeDocument/2006/relationships/image" Target="../media/image1868.png"/><Relationship Id="rId35" Type="http://schemas.openxmlformats.org/officeDocument/2006/relationships/customXml" Target="../ink/ink1902.xml"/><Relationship Id="rId56" Type="http://schemas.openxmlformats.org/officeDocument/2006/relationships/image" Target="../media/image1881.png"/><Relationship Id="rId77" Type="http://schemas.openxmlformats.org/officeDocument/2006/relationships/customXml" Target="../ink/ink1923.xml"/><Relationship Id="rId100" Type="http://schemas.openxmlformats.org/officeDocument/2006/relationships/image" Target="../media/image1903.png"/><Relationship Id="rId105" Type="http://schemas.openxmlformats.org/officeDocument/2006/relationships/customXml" Target="../ink/ink1937.xml"/><Relationship Id="rId126" Type="http://schemas.openxmlformats.org/officeDocument/2006/relationships/image" Target="../media/image1916.png"/><Relationship Id="rId147" Type="http://schemas.openxmlformats.org/officeDocument/2006/relationships/customXml" Target="../ink/ink1958.xml"/><Relationship Id="rId8" Type="http://schemas.openxmlformats.org/officeDocument/2006/relationships/image" Target="../media/image1857.png"/><Relationship Id="rId51" Type="http://schemas.openxmlformats.org/officeDocument/2006/relationships/customXml" Target="../ink/ink1910.xml"/><Relationship Id="rId72" Type="http://schemas.openxmlformats.org/officeDocument/2006/relationships/image" Target="../media/image1889.png"/><Relationship Id="rId93" Type="http://schemas.openxmlformats.org/officeDocument/2006/relationships/customXml" Target="../ink/ink1931.xml"/><Relationship Id="rId98" Type="http://schemas.openxmlformats.org/officeDocument/2006/relationships/image" Target="../media/image1902.png"/><Relationship Id="rId121" Type="http://schemas.openxmlformats.org/officeDocument/2006/relationships/customXml" Target="../ink/ink1945.xml"/><Relationship Id="rId142" Type="http://schemas.openxmlformats.org/officeDocument/2006/relationships/image" Target="../media/image1924.png"/><Relationship Id="rId3" Type="http://schemas.openxmlformats.org/officeDocument/2006/relationships/customXml" Target="../ink/ink1886.xml"/><Relationship Id="rId25" Type="http://schemas.openxmlformats.org/officeDocument/2006/relationships/customXml" Target="../ink/ink1897.xml"/><Relationship Id="rId46" Type="http://schemas.openxmlformats.org/officeDocument/2006/relationships/image" Target="../media/image1876.png"/><Relationship Id="rId67" Type="http://schemas.openxmlformats.org/officeDocument/2006/relationships/customXml" Target="../ink/ink1918.xml"/><Relationship Id="rId116" Type="http://schemas.openxmlformats.org/officeDocument/2006/relationships/image" Target="../media/image1911.png"/><Relationship Id="rId137" Type="http://schemas.openxmlformats.org/officeDocument/2006/relationships/customXml" Target="../ink/ink1953.xml"/><Relationship Id="rId158" Type="http://schemas.openxmlformats.org/officeDocument/2006/relationships/image" Target="../media/image1932.png"/><Relationship Id="rId20" Type="http://schemas.openxmlformats.org/officeDocument/2006/relationships/image" Target="../media/image1863.png"/><Relationship Id="rId41" Type="http://schemas.openxmlformats.org/officeDocument/2006/relationships/customXml" Target="../ink/ink1905.xml"/><Relationship Id="rId62" Type="http://schemas.openxmlformats.org/officeDocument/2006/relationships/image" Target="../media/image1884.png"/><Relationship Id="rId83" Type="http://schemas.openxmlformats.org/officeDocument/2006/relationships/customXml" Target="../ink/ink1926.xml"/><Relationship Id="rId88" Type="http://schemas.openxmlformats.org/officeDocument/2006/relationships/image" Target="../media/image1897.png"/><Relationship Id="rId111" Type="http://schemas.openxmlformats.org/officeDocument/2006/relationships/customXml" Target="../ink/ink1940.xml"/><Relationship Id="rId132" Type="http://schemas.openxmlformats.org/officeDocument/2006/relationships/image" Target="../media/image1919.png"/><Relationship Id="rId153" Type="http://schemas.openxmlformats.org/officeDocument/2006/relationships/customXml" Target="../ink/ink1961.xml"/><Relationship Id="rId15" Type="http://schemas.openxmlformats.org/officeDocument/2006/relationships/customXml" Target="../ink/ink1892.xml"/><Relationship Id="rId36" Type="http://schemas.openxmlformats.org/officeDocument/2006/relationships/image" Target="../media/image1871.png"/><Relationship Id="rId57" Type="http://schemas.openxmlformats.org/officeDocument/2006/relationships/customXml" Target="../ink/ink1913.xml"/><Relationship Id="rId106" Type="http://schemas.openxmlformats.org/officeDocument/2006/relationships/image" Target="../media/image1906.png"/><Relationship Id="rId127" Type="http://schemas.openxmlformats.org/officeDocument/2006/relationships/customXml" Target="../ink/ink1948.xml"/><Relationship Id="rId10" Type="http://schemas.openxmlformats.org/officeDocument/2006/relationships/image" Target="../media/image1858.png"/><Relationship Id="rId31" Type="http://schemas.openxmlformats.org/officeDocument/2006/relationships/customXml" Target="../ink/ink1900.xml"/><Relationship Id="rId52" Type="http://schemas.openxmlformats.org/officeDocument/2006/relationships/image" Target="../media/image1879.png"/><Relationship Id="rId73" Type="http://schemas.openxmlformats.org/officeDocument/2006/relationships/customXml" Target="../ink/ink1921.xml"/><Relationship Id="rId78" Type="http://schemas.openxmlformats.org/officeDocument/2006/relationships/image" Target="../media/image1892.png"/><Relationship Id="rId94" Type="http://schemas.openxmlformats.org/officeDocument/2006/relationships/image" Target="../media/image1900.png"/><Relationship Id="rId99" Type="http://schemas.openxmlformats.org/officeDocument/2006/relationships/customXml" Target="../ink/ink1934.xml"/><Relationship Id="rId101" Type="http://schemas.openxmlformats.org/officeDocument/2006/relationships/customXml" Target="../ink/ink1935.xml"/><Relationship Id="rId122" Type="http://schemas.openxmlformats.org/officeDocument/2006/relationships/image" Target="../media/image1914.png"/><Relationship Id="rId143" Type="http://schemas.openxmlformats.org/officeDocument/2006/relationships/customXml" Target="../ink/ink1956.xml"/><Relationship Id="rId148" Type="http://schemas.openxmlformats.org/officeDocument/2006/relationships/image" Target="../media/image1927.png"/><Relationship Id="rId4" Type="http://schemas.openxmlformats.org/officeDocument/2006/relationships/image" Target="../media/image1855.png"/><Relationship Id="rId9" Type="http://schemas.openxmlformats.org/officeDocument/2006/relationships/customXml" Target="../ink/ink1889.xml"/><Relationship Id="rId26" Type="http://schemas.openxmlformats.org/officeDocument/2006/relationships/image" Target="../media/image1866.png"/><Relationship Id="rId47" Type="http://schemas.openxmlformats.org/officeDocument/2006/relationships/customXml" Target="../ink/ink1908.xml"/><Relationship Id="rId68" Type="http://schemas.openxmlformats.org/officeDocument/2006/relationships/image" Target="../media/image1887.png"/><Relationship Id="rId89" Type="http://schemas.openxmlformats.org/officeDocument/2006/relationships/customXml" Target="../ink/ink1929.xml"/><Relationship Id="rId112" Type="http://schemas.openxmlformats.org/officeDocument/2006/relationships/image" Target="../media/image1909.png"/><Relationship Id="rId133" Type="http://schemas.openxmlformats.org/officeDocument/2006/relationships/customXml" Target="../ink/ink1951.xml"/><Relationship Id="rId154" Type="http://schemas.openxmlformats.org/officeDocument/2006/relationships/image" Target="../media/image1930.png"/><Relationship Id="rId16" Type="http://schemas.openxmlformats.org/officeDocument/2006/relationships/image" Target="../media/image1861.png"/><Relationship Id="rId37" Type="http://schemas.openxmlformats.org/officeDocument/2006/relationships/customXml" Target="../ink/ink1903.xml"/><Relationship Id="rId58" Type="http://schemas.openxmlformats.org/officeDocument/2006/relationships/image" Target="../media/image1882.png"/><Relationship Id="rId79" Type="http://schemas.openxmlformats.org/officeDocument/2006/relationships/customXml" Target="../ink/ink1924.xml"/><Relationship Id="rId102" Type="http://schemas.openxmlformats.org/officeDocument/2006/relationships/image" Target="../media/image1904.png"/><Relationship Id="rId123" Type="http://schemas.openxmlformats.org/officeDocument/2006/relationships/customXml" Target="../ink/ink1946.xml"/><Relationship Id="rId144" Type="http://schemas.openxmlformats.org/officeDocument/2006/relationships/image" Target="../media/image1925.png"/><Relationship Id="rId90" Type="http://schemas.openxmlformats.org/officeDocument/2006/relationships/image" Target="../media/image1898.png"/><Relationship Id="rId27" Type="http://schemas.openxmlformats.org/officeDocument/2006/relationships/customXml" Target="../ink/ink1898.xml"/><Relationship Id="rId48" Type="http://schemas.openxmlformats.org/officeDocument/2006/relationships/image" Target="../media/image1877.png"/><Relationship Id="rId69" Type="http://schemas.openxmlformats.org/officeDocument/2006/relationships/customXml" Target="../ink/ink1919.xml"/><Relationship Id="rId113" Type="http://schemas.openxmlformats.org/officeDocument/2006/relationships/customXml" Target="../ink/ink1941.xml"/><Relationship Id="rId134" Type="http://schemas.openxmlformats.org/officeDocument/2006/relationships/image" Target="../media/image1920.png"/><Relationship Id="rId80" Type="http://schemas.openxmlformats.org/officeDocument/2006/relationships/image" Target="../media/image1893.png"/><Relationship Id="rId155" Type="http://schemas.openxmlformats.org/officeDocument/2006/relationships/customXml" Target="../ink/ink1962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91.png"/><Relationship Id="rId21" Type="http://schemas.openxmlformats.org/officeDocument/2006/relationships/image" Target="../media/image1943.png"/><Relationship Id="rId42" Type="http://schemas.openxmlformats.org/officeDocument/2006/relationships/customXml" Target="../ink/ink1986.xml"/><Relationship Id="rId63" Type="http://schemas.openxmlformats.org/officeDocument/2006/relationships/image" Target="../media/image1964.png"/><Relationship Id="rId84" Type="http://schemas.openxmlformats.org/officeDocument/2006/relationships/customXml" Target="../ink/ink2007.xml"/><Relationship Id="rId138" Type="http://schemas.openxmlformats.org/officeDocument/2006/relationships/customXml" Target="../ink/ink2034.xml"/><Relationship Id="rId159" Type="http://schemas.openxmlformats.org/officeDocument/2006/relationships/image" Target="../media/image2012.png"/><Relationship Id="rId170" Type="http://schemas.openxmlformats.org/officeDocument/2006/relationships/customXml" Target="../ink/ink2050.xml"/><Relationship Id="rId107" Type="http://schemas.openxmlformats.org/officeDocument/2006/relationships/image" Target="../media/image1986.png"/><Relationship Id="rId11" Type="http://schemas.openxmlformats.org/officeDocument/2006/relationships/image" Target="../media/image1938.png"/><Relationship Id="rId32" Type="http://schemas.openxmlformats.org/officeDocument/2006/relationships/customXml" Target="../ink/ink1981.xml"/><Relationship Id="rId53" Type="http://schemas.openxmlformats.org/officeDocument/2006/relationships/image" Target="../media/image1959.png"/><Relationship Id="rId74" Type="http://schemas.openxmlformats.org/officeDocument/2006/relationships/customXml" Target="../ink/ink2002.xml"/><Relationship Id="rId128" Type="http://schemas.openxmlformats.org/officeDocument/2006/relationships/customXml" Target="../ink/ink2029.xml"/><Relationship Id="rId149" Type="http://schemas.openxmlformats.org/officeDocument/2006/relationships/image" Target="../media/image2007.png"/><Relationship Id="rId5" Type="http://schemas.openxmlformats.org/officeDocument/2006/relationships/image" Target="../media/image1936.png"/><Relationship Id="rId95" Type="http://schemas.openxmlformats.org/officeDocument/2006/relationships/image" Target="../media/image1980.png"/><Relationship Id="rId160" Type="http://schemas.openxmlformats.org/officeDocument/2006/relationships/customXml" Target="../ink/ink2045.xml"/><Relationship Id="rId22" Type="http://schemas.openxmlformats.org/officeDocument/2006/relationships/customXml" Target="../ink/ink1976.xml"/><Relationship Id="rId43" Type="http://schemas.openxmlformats.org/officeDocument/2006/relationships/image" Target="../media/image1954.png"/><Relationship Id="rId64" Type="http://schemas.openxmlformats.org/officeDocument/2006/relationships/customXml" Target="../ink/ink1997.xml"/><Relationship Id="rId118" Type="http://schemas.openxmlformats.org/officeDocument/2006/relationships/customXml" Target="../ink/ink2024.xml"/><Relationship Id="rId139" Type="http://schemas.openxmlformats.org/officeDocument/2006/relationships/image" Target="../media/image2002.png"/><Relationship Id="rId85" Type="http://schemas.openxmlformats.org/officeDocument/2006/relationships/image" Target="../media/image1975.png"/><Relationship Id="rId150" Type="http://schemas.openxmlformats.org/officeDocument/2006/relationships/customXml" Target="../ink/ink2040.xml"/><Relationship Id="rId171" Type="http://schemas.openxmlformats.org/officeDocument/2006/relationships/image" Target="../media/image2018.png"/><Relationship Id="rId12" Type="http://schemas.openxmlformats.org/officeDocument/2006/relationships/customXml" Target="../ink/ink1971.xml"/><Relationship Id="rId33" Type="http://schemas.openxmlformats.org/officeDocument/2006/relationships/image" Target="../media/image1949.png"/><Relationship Id="rId108" Type="http://schemas.openxmlformats.org/officeDocument/2006/relationships/customXml" Target="../ink/ink2019.xml"/><Relationship Id="rId129" Type="http://schemas.openxmlformats.org/officeDocument/2006/relationships/image" Target="../media/image1997.png"/><Relationship Id="rId54" Type="http://schemas.openxmlformats.org/officeDocument/2006/relationships/customXml" Target="../ink/ink1992.xml"/><Relationship Id="rId70" Type="http://schemas.openxmlformats.org/officeDocument/2006/relationships/customXml" Target="../ink/ink2000.xml"/><Relationship Id="rId75" Type="http://schemas.openxmlformats.org/officeDocument/2006/relationships/image" Target="../media/image1970.png"/><Relationship Id="rId91" Type="http://schemas.openxmlformats.org/officeDocument/2006/relationships/image" Target="../media/image1978.png"/><Relationship Id="rId96" Type="http://schemas.openxmlformats.org/officeDocument/2006/relationships/customXml" Target="../ink/ink2013.xml"/><Relationship Id="rId140" Type="http://schemas.openxmlformats.org/officeDocument/2006/relationships/customXml" Target="../ink/ink2035.xml"/><Relationship Id="rId145" Type="http://schemas.openxmlformats.org/officeDocument/2006/relationships/image" Target="../media/image2005.png"/><Relationship Id="rId161" Type="http://schemas.openxmlformats.org/officeDocument/2006/relationships/image" Target="../media/image2013.png"/><Relationship Id="rId166" Type="http://schemas.openxmlformats.org/officeDocument/2006/relationships/customXml" Target="../ink/ink20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68.xml"/><Relationship Id="rId23" Type="http://schemas.openxmlformats.org/officeDocument/2006/relationships/image" Target="../media/image1944.png"/><Relationship Id="rId28" Type="http://schemas.openxmlformats.org/officeDocument/2006/relationships/customXml" Target="../ink/ink1979.xml"/><Relationship Id="rId49" Type="http://schemas.openxmlformats.org/officeDocument/2006/relationships/image" Target="../media/image1957.png"/><Relationship Id="rId114" Type="http://schemas.openxmlformats.org/officeDocument/2006/relationships/customXml" Target="../ink/ink2022.xml"/><Relationship Id="rId119" Type="http://schemas.openxmlformats.org/officeDocument/2006/relationships/image" Target="../media/image1992.png"/><Relationship Id="rId44" Type="http://schemas.openxmlformats.org/officeDocument/2006/relationships/customXml" Target="../ink/ink1987.xml"/><Relationship Id="rId60" Type="http://schemas.openxmlformats.org/officeDocument/2006/relationships/customXml" Target="../ink/ink1995.xml"/><Relationship Id="rId65" Type="http://schemas.openxmlformats.org/officeDocument/2006/relationships/image" Target="../media/image1965.png"/><Relationship Id="rId81" Type="http://schemas.openxmlformats.org/officeDocument/2006/relationships/image" Target="../media/image1973.png"/><Relationship Id="rId86" Type="http://schemas.openxmlformats.org/officeDocument/2006/relationships/customXml" Target="../ink/ink2008.xml"/><Relationship Id="rId130" Type="http://schemas.openxmlformats.org/officeDocument/2006/relationships/customXml" Target="../ink/ink2030.xml"/><Relationship Id="rId135" Type="http://schemas.openxmlformats.org/officeDocument/2006/relationships/image" Target="../media/image2000.png"/><Relationship Id="rId151" Type="http://schemas.openxmlformats.org/officeDocument/2006/relationships/image" Target="../media/image2008.png"/><Relationship Id="rId156" Type="http://schemas.openxmlformats.org/officeDocument/2006/relationships/customXml" Target="../ink/ink2043.xml"/><Relationship Id="rId13" Type="http://schemas.openxmlformats.org/officeDocument/2006/relationships/image" Target="../media/image1939.png"/><Relationship Id="rId18" Type="http://schemas.openxmlformats.org/officeDocument/2006/relationships/customXml" Target="../ink/ink1974.xml"/><Relationship Id="rId39" Type="http://schemas.openxmlformats.org/officeDocument/2006/relationships/image" Target="../media/image1952.png"/><Relationship Id="rId109" Type="http://schemas.openxmlformats.org/officeDocument/2006/relationships/image" Target="../media/image1987.png"/><Relationship Id="rId34" Type="http://schemas.openxmlformats.org/officeDocument/2006/relationships/customXml" Target="../ink/ink1982.xml"/><Relationship Id="rId50" Type="http://schemas.openxmlformats.org/officeDocument/2006/relationships/customXml" Target="../ink/ink1990.xml"/><Relationship Id="rId55" Type="http://schemas.openxmlformats.org/officeDocument/2006/relationships/image" Target="../media/image1960.png"/><Relationship Id="rId76" Type="http://schemas.openxmlformats.org/officeDocument/2006/relationships/customXml" Target="../ink/ink2003.xml"/><Relationship Id="rId97" Type="http://schemas.openxmlformats.org/officeDocument/2006/relationships/image" Target="../media/image1981.png"/><Relationship Id="rId104" Type="http://schemas.openxmlformats.org/officeDocument/2006/relationships/customXml" Target="../ink/ink2017.xml"/><Relationship Id="rId120" Type="http://schemas.openxmlformats.org/officeDocument/2006/relationships/customXml" Target="../ink/ink2025.xml"/><Relationship Id="rId125" Type="http://schemas.openxmlformats.org/officeDocument/2006/relationships/image" Target="../media/image1995.png"/><Relationship Id="rId141" Type="http://schemas.openxmlformats.org/officeDocument/2006/relationships/image" Target="../media/image2003.png"/><Relationship Id="rId146" Type="http://schemas.openxmlformats.org/officeDocument/2006/relationships/customXml" Target="../ink/ink2038.xml"/><Relationship Id="rId167" Type="http://schemas.openxmlformats.org/officeDocument/2006/relationships/image" Target="../media/image2016.png"/><Relationship Id="rId7" Type="http://schemas.openxmlformats.org/officeDocument/2006/relationships/image" Target="../media/image1307.png"/><Relationship Id="rId71" Type="http://schemas.openxmlformats.org/officeDocument/2006/relationships/image" Target="../media/image1968.png"/><Relationship Id="rId92" Type="http://schemas.openxmlformats.org/officeDocument/2006/relationships/customXml" Target="../ink/ink2011.xml"/><Relationship Id="rId162" Type="http://schemas.openxmlformats.org/officeDocument/2006/relationships/customXml" Target="../ink/ink2046.xml"/><Relationship Id="rId2" Type="http://schemas.openxmlformats.org/officeDocument/2006/relationships/customXml" Target="../ink/ink1966.xml"/><Relationship Id="rId29" Type="http://schemas.openxmlformats.org/officeDocument/2006/relationships/image" Target="../media/image1947.png"/><Relationship Id="rId24" Type="http://schemas.openxmlformats.org/officeDocument/2006/relationships/customXml" Target="../ink/ink1977.xml"/><Relationship Id="rId40" Type="http://schemas.openxmlformats.org/officeDocument/2006/relationships/customXml" Target="../ink/ink1985.xml"/><Relationship Id="rId45" Type="http://schemas.openxmlformats.org/officeDocument/2006/relationships/image" Target="../media/image1955.png"/><Relationship Id="rId66" Type="http://schemas.openxmlformats.org/officeDocument/2006/relationships/customXml" Target="../ink/ink1998.xml"/><Relationship Id="rId87" Type="http://schemas.openxmlformats.org/officeDocument/2006/relationships/image" Target="../media/image1976.png"/><Relationship Id="rId110" Type="http://schemas.openxmlformats.org/officeDocument/2006/relationships/customXml" Target="../ink/ink2020.xml"/><Relationship Id="rId115" Type="http://schemas.openxmlformats.org/officeDocument/2006/relationships/image" Target="../media/image1990.png"/><Relationship Id="rId131" Type="http://schemas.openxmlformats.org/officeDocument/2006/relationships/image" Target="../media/image1998.png"/><Relationship Id="rId136" Type="http://schemas.openxmlformats.org/officeDocument/2006/relationships/customXml" Target="../ink/ink2033.xml"/><Relationship Id="rId157" Type="http://schemas.openxmlformats.org/officeDocument/2006/relationships/image" Target="../media/image2011.png"/><Relationship Id="rId61" Type="http://schemas.openxmlformats.org/officeDocument/2006/relationships/image" Target="../media/image1963.png"/><Relationship Id="rId82" Type="http://schemas.openxmlformats.org/officeDocument/2006/relationships/customXml" Target="../ink/ink2006.xml"/><Relationship Id="rId152" Type="http://schemas.openxmlformats.org/officeDocument/2006/relationships/customXml" Target="../ink/ink2041.xml"/><Relationship Id="rId19" Type="http://schemas.openxmlformats.org/officeDocument/2006/relationships/image" Target="../media/image1942.png"/><Relationship Id="rId14" Type="http://schemas.openxmlformats.org/officeDocument/2006/relationships/customXml" Target="../ink/ink1972.xml"/><Relationship Id="rId30" Type="http://schemas.openxmlformats.org/officeDocument/2006/relationships/customXml" Target="../ink/ink1980.xml"/><Relationship Id="rId35" Type="http://schemas.openxmlformats.org/officeDocument/2006/relationships/image" Target="../media/image1950.png"/><Relationship Id="rId56" Type="http://schemas.openxmlformats.org/officeDocument/2006/relationships/customXml" Target="../ink/ink1993.xml"/><Relationship Id="rId77" Type="http://schemas.openxmlformats.org/officeDocument/2006/relationships/image" Target="../media/image1971.png"/><Relationship Id="rId100" Type="http://schemas.openxmlformats.org/officeDocument/2006/relationships/customXml" Target="../ink/ink2015.xml"/><Relationship Id="rId105" Type="http://schemas.openxmlformats.org/officeDocument/2006/relationships/image" Target="../media/image1985.png"/><Relationship Id="rId126" Type="http://schemas.openxmlformats.org/officeDocument/2006/relationships/customXml" Target="../ink/ink2028.xml"/><Relationship Id="rId147" Type="http://schemas.openxmlformats.org/officeDocument/2006/relationships/image" Target="../media/image2006.png"/><Relationship Id="rId168" Type="http://schemas.openxmlformats.org/officeDocument/2006/relationships/customXml" Target="../ink/ink2049.xml"/><Relationship Id="rId8" Type="http://schemas.openxmlformats.org/officeDocument/2006/relationships/customXml" Target="../ink/ink1969.xml"/><Relationship Id="rId51" Type="http://schemas.openxmlformats.org/officeDocument/2006/relationships/image" Target="../media/image1958.png"/><Relationship Id="rId72" Type="http://schemas.openxmlformats.org/officeDocument/2006/relationships/customXml" Target="../ink/ink2001.xml"/><Relationship Id="rId93" Type="http://schemas.openxmlformats.org/officeDocument/2006/relationships/image" Target="../media/image1979.png"/><Relationship Id="rId98" Type="http://schemas.openxmlformats.org/officeDocument/2006/relationships/customXml" Target="../ink/ink2014.xml"/><Relationship Id="rId121" Type="http://schemas.openxmlformats.org/officeDocument/2006/relationships/image" Target="../media/image1993.png"/><Relationship Id="rId142" Type="http://schemas.openxmlformats.org/officeDocument/2006/relationships/customXml" Target="../ink/ink2036.xml"/><Relationship Id="rId163" Type="http://schemas.openxmlformats.org/officeDocument/2006/relationships/image" Target="../media/image2014.png"/><Relationship Id="rId3" Type="http://schemas.openxmlformats.org/officeDocument/2006/relationships/image" Target="../media/image1935.png"/><Relationship Id="rId25" Type="http://schemas.openxmlformats.org/officeDocument/2006/relationships/image" Target="../media/image1945.png"/><Relationship Id="rId46" Type="http://schemas.openxmlformats.org/officeDocument/2006/relationships/customXml" Target="../ink/ink1988.xml"/><Relationship Id="rId67" Type="http://schemas.openxmlformats.org/officeDocument/2006/relationships/image" Target="../media/image1966.png"/><Relationship Id="rId116" Type="http://schemas.openxmlformats.org/officeDocument/2006/relationships/customXml" Target="../ink/ink2023.xml"/><Relationship Id="rId137" Type="http://schemas.openxmlformats.org/officeDocument/2006/relationships/image" Target="../media/image2001.png"/><Relationship Id="rId158" Type="http://schemas.openxmlformats.org/officeDocument/2006/relationships/customXml" Target="../ink/ink2044.xml"/><Relationship Id="rId20" Type="http://schemas.openxmlformats.org/officeDocument/2006/relationships/customXml" Target="../ink/ink1975.xml"/><Relationship Id="rId41" Type="http://schemas.openxmlformats.org/officeDocument/2006/relationships/image" Target="../media/image1953.png"/><Relationship Id="rId62" Type="http://schemas.openxmlformats.org/officeDocument/2006/relationships/customXml" Target="../ink/ink1996.xml"/><Relationship Id="rId83" Type="http://schemas.openxmlformats.org/officeDocument/2006/relationships/image" Target="../media/image1974.png"/><Relationship Id="rId88" Type="http://schemas.openxmlformats.org/officeDocument/2006/relationships/customXml" Target="../ink/ink2009.xml"/><Relationship Id="rId111" Type="http://schemas.openxmlformats.org/officeDocument/2006/relationships/image" Target="../media/image1988.png"/><Relationship Id="rId132" Type="http://schemas.openxmlformats.org/officeDocument/2006/relationships/customXml" Target="../ink/ink2031.xml"/><Relationship Id="rId153" Type="http://schemas.openxmlformats.org/officeDocument/2006/relationships/image" Target="../media/image2009.png"/><Relationship Id="rId15" Type="http://schemas.openxmlformats.org/officeDocument/2006/relationships/image" Target="../media/image1940.png"/><Relationship Id="rId36" Type="http://schemas.openxmlformats.org/officeDocument/2006/relationships/customXml" Target="../ink/ink1983.xml"/><Relationship Id="rId57" Type="http://schemas.openxmlformats.org/officeDocument/2006/relationships/image" Target="../media/image1961.png"/><Relationship Id="rId106" Type="http://schemas.openxmlformats.org/officeDocument/2006/relationships/customXml" Target="../ink/ink2018.xml"/><Relationship Id="rId127" Type="http://schemas.openxmlformats.org/officeDocument/2006/relationships/image" Target="../media/image1996.png"/><Relationship Id="rId10" Type="http://schemas.openxmlformats.org/officeDocument/2006/relationships/customXml" Target="../ink/ink1970.xml"/><Relationship Id="rId31" Type="http://schemas.openxmlformats.org/officeDocument/2006/relationships/image" Target="../media/image1948.png"/><Relationship Id="rId52" Type="http://schemas.openxmlformats.org/officeDocument/2006/relationships/customXml" Target="../ink/ink1991.xml"/><Relationship Id="rId73" Type="http://schemas.openxmlformats.org/officeDocument/2006/relationships/image" Target="../media/image1969.png"/><Relationship Id="rId78" Type="http://schemas.openxmlformats.org/officeDocument/2006/relationships/customXml" Target="../ink/ink2004.xml"/><Relationship Id="rId94" Type="http://schemas.openxmlformats.org/officeDocument/2006/relationships/customXml" Target="../ink/ink2012.xml"/><Relationship Id="rId99" Type="http://schemas.openxmlformats.org/officeDocument/2006/relationships/image" Target="../media/image1982.png"/><Relationship Id="rId101" Type="http://schemas.openxmlformats.org/officeDocument/2006/relationships/image" Target="../media/image1983.png"/><Relationship Id="rId122" Type="http://schemas.openxmlformats.org/officeDocument/2006/relationships/customXml" Target="../ink/ink2026.xml"/><Relationship Id="rId143" Type="http://schemas.openxmlformats.org/officeDocument/2006/relationships/image" Target="../media/image2004.png"/><Relationship Id="rId148" Type="http://schemas.openxmlformats.org/officeDocument/2006/relationships/customXml" Target="../ink/ink2039.xml"/><Relationship Id="rId164" Type="http://schemas.openxmlformats.org/officeDocument/2006/relationships/customXml" Target="../ink/ink2047.xml"/><Relationship Id="rId169" Type="http://schemas.openxmlformats.org/officeDocument/2006/relationships/image" Target="../media/image2017.png"/><Relationship Id="rId4" Type="http://schemas.openxmlformats.org/officeDocument/2006/relationships/customXml" Target="../ink/ink1967.xml"/><Relationship Id="rId9" Type="http://schemas.openxmlformats.org/officeDocument/2006/relationships/image" Target="../media/image1937.png"/><Relationship Id="rId26" Type="http://schemas.openxmlformats.org/officeDocument/2006/relationships/customXml" Target="../ink/ink1978.xml"/><Relationship Id="rId47" Type="http://schemas.openxmlformats.org/officeDocument/2006/relationships/image" Target="../media/image1956.png"/><Relationship Id="rId68" Type="http://schemas.openxmlformats.org/officeDocument/2006/relationships/customXml" Target="../ink/ink1999.xml"/><Relationship Id="rId89" Type="http://schemas.openxmlformats.org/officeDocument/2006/relationships/image" Target="../media/image1977.png"/><Relationship Id="rId112" Type="http://schemas.openxmlformats.org/officeDocument/2006/relationships/customXml" Target="../ink/ink2021.xml"/><Relationship Id="rId133" Type="http://schemas.openxmlformats.org/officeDocument/2006/relationships/image" Target="../media/image1999.png"/><Relationship Id="rId154" Type="http://schemas.openxmlformats.org/officeDocument/2006/relationships/customXml" Target="../ink/ink2042.xml"/><Relationship Id="rId16" Type="http://schemas.openxmlformats.org/officeDocument/2006/relationships/customXml" Target="../ink/ink1973.xml"/><Relationship Id="rId37" Type="http://schemas.openxmlformats.org/officeDocument/2006/relationships/image" Target="../media/image1951.png"/><Relationship Id="rId58" Type="http://schemas.openxmlformats.org/officeDocument/2006/relationships/customXml" Target="../ink/ink1994.xml"/><Relationship Id="rId79" Type="http://schemas.openxmlformats.org/officeDocument/2006/relationships/image" Target="../media/image1972.png"/><Relationship Id="rId102" Type="http://schemas.openxmlformats.org/officeDocument/2006/relationships/customXml" Target="../ink/ink2016.xml"/><Relationship Id="rId123" Type="http://schemas.openxmlformats.org/officeDocument/2006/relationships/image" Target="../media/image1994.png"/><Relationship Id="rId144" Type="http://schemas.openxmlformats.org/officeDocument/2006/relationships/customXml" Target="../ink/ink2037.xml"/><Relationship Id="rId90" Type="http://schemas.openxmlformats.org/officeDocument/2006/relationships/customXml" Target="../ink/ink2010.xml"/><Relationship Id="rId165" Type="http://schemas.openxmlformats.org/officeDocument/2006/relationships/image" Target="../media/image2015.png"/><Relationship Id="rId27" Type="http://schemas.openxmlformats.org/officeDocument/2006/relationships/image" Target="../media/image1946.png"/><Relationship Id="rId48" Type="http://schemas.openxmlformats.org/officeDocument/2006/relationships/customXml" Target="../ink/ink1989.xml"/><Relationship Id="rId69" Type="http://schemas.openxmlformats.org/officeDocument/2006/relationships/image" Target="../media/image1967.png"/><Relationship Id="rId113" Type="http://schemas.openxmlformats.org/officeDocument/2006/relationships/image" Target="../media/image1989.png"/><Relationship Id="rId134" Type="http://schemas.openxmlformats.org/officeDocument/2006/relationships/customXml" Target="../ink/ink2032.xml"/><Relationship Id="rId80" Type="http://schemas.openxmlformats.org/officeDocument/2006/relationships/customXml" Target="../ink/ink2005.xml"/><Relationship Id="rId155" Type="http://schemas.openxmlformats.org/officeDocument/2006/relationships/image" Target="../media/image2010.png"/><Relationship Id="rId17" Type="http://schemas.openxmlformats.org/officeDocument/2006/relationships/image" Target="../media/image1941.png"/><Relationship Id="rId38" Type="http://schemas.openxmlformats.org/officeDocument/2006/relationships/customXml" Target="../ink/ink1984.xml"/><Relationship Id="rId59" Type="http://schemas.openxmlformats.org/officeDocument/2006/relationships/image" Target="../media/image1962.png"/><Relationship Id="rId103" Type="http://schemas.openxmlformats.org/officeDocument/2006/relationships/image" Target="../media/image1984.png"/><Relationship Id="rId124" Type="http://schemas.openxmlformats.org/officeDocument/2006/relationships/customXml" Target="../ink/ink2027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7.png"/><Relationship Id="rId21" Type="http://schemas.openxmlformats.org/officeDocument/2006/relationships/image" Target="../media/image29.png"/><Relationship Id="rId42" Type="http://schemas.openxmlformats.org/officeDocument/2006/relationships/customXml" Target="../ink/ink40.xml"/><Relationship Id="rId63" Type="http://schemas.openxmlformats.org/officeDocument/2006/relationships/image" Target="../media/image50.png"/><Relationship Id="rId84" Type="http://schemas.openxmlformats.org/officeDocument/2006/relationships/customXml" Target="../ink/ink61.xml"/><Relationship Id="rId138" Type="http://schemas.openxmlformats.org/officeDocument/2006/relationships/image" Target="../media/image87.png"/><Relationship Id="rId159" Type="http://schemas.openxmlformats.org/officeDocument/2006/relationships/customXml" Target="../ink/ink99.xml"/><Relationship Id="rId170" Type="http://schemas.openxmlformats.org/officeDocument/2006/relationships/image" Target="../media/image103.png"/><Relationship Id="rId107" Type="http://schemas.openxmlformats.org/officeDocument/2006/relationships/image" Target="../media/image72.png"/><Relationship Id="rId11" Type="http://schemas.openxmlformats.org/officeDocument/2006/relationships/image" Target="../media/image24.png"/><Relationship Id="rId32" Type="http://schemas.openxmlformats.org/officeDocument/2006/relationships/customXml" Target="../ink/ink35.xml"/><Relationship Id="rId53" Type="http://schemas.openxmlformats.org/officeDocument/2006/relationships/image" Target="../media/image45.png"/><Relationship Id="rId74" Type="http://schemas.openxmlformats.org/officeDocument/2006/relationships/customXml" Target="../ink/ink56.xml"/><Relationship Id="rId128" Type="http://schemas.openxmlformats.org/officeDocument/2006/relationships/customXml" Target="../ink/ink83.xml"/><Relationship Id="rId149" Type="http://schemas.openxmlformats.org/officeDocument/2006/relationships/customXml" Target="../ink/ink94.xml"/><Relationship Id="rId5" Type="http://schemas.openxmlformats.org/officeDocument/2006/relationships/image" Target="../media/image21.png"/><Relationship Id="rId95" Type="http://schemas.openxmlformats.org/officeDocument/2006/relationships/image" Target="../media/image66.png"/><Relationship Id="rId160" Type="http://schemas.openxmlformats.org/officeDocument/2006/relationships/image" Target="../media/image98.png"/><Relationship Id="rId181" Type="http://schemas.openxmlformats.org/officeDocument/2006/relationships/customXml" Target="../ink/ink110.xml"/><Relationship Id="rId22" Type="http://schemas.openxmlformats.org/officeDocument/2006/relationships/customXml" Target="../ink/ink30.xml"/><Relationship Id="rId43" Type="http://schemas.openxmlformats.org/officeDocument/2006/relationships/image" Target="../media/image40.png"/><Relationship Id="rId64" Type="http://schemas.openxmlformats.org/officeDocument/2006/relationships/customXml" Target="../ink/ink51.xml"/><Relationship Id="rId118" Type="http://schemas.openxmlformats.org/officeDocument/2006/relationships/customXml" Target="../ink/ink78.xml"/><Relationship Id="rId139" Type="http://schemas.openxmlformats.org/officeDocument/2006/relationships/customXml" Target="../ink/ink89.xml"/><Relationship Id="rId85" Type="http://schemas.openxmlformats.org/officeDocument/2006/relationships/image" Target="../media/image61.png"/><Relationship Id="rId150" Type="http://schemas.openxmlformats.org/officeDocument/2006/relationships/image" Target="../media/image93.png"/><Relationship Id="rId171" Type="http://schemas.openxmlformats.org/officeDocument/2006/relationships/customXml" Target="../ink/ink105.xml"/><Relationship Id="rId12" Type="http://schemas.openxmlformats.org/officeDocument/2006/relationships/customXml" Target="../ink/ink25.xml"/><Relationship Id="rId33" Type="http://schemas.openxmlformats.org/officeDocument/2006/relationships/image" Target="../media/image35.png"/><Relationship Id="rId108" Type="http://schemas.openxmlformats.org/officeDocument/2006/relationships/customXml" Target="../ink/ink73.xml"/><Relationship Id="rId129" Type="http://schemas.openxmlformats.org/officeDocument/2006/relationships/image" Target="../media/image83.png"/><Relationship Id="rId54" Type="http://schemas.openxmlformats.org/officeDocument/2006/relationships/customXml" Target="../ink/ink46.xml"/><Relationship Id="rId75" Type="http://schemas.openxmlformats.org/officeDocument/2006/relationships/image" Target="../media/image56.png"/><Relationship Id="rId96" Type="http://schemas.openxmlformats.org/officeDocument/2006/relationships/customXml" Target="../ink/ink67.xml"/><Relationship Id="rId140" Type="http://schemas.openxmlformats.org/officeDocument/2006/relationships/image" Target="../media/image88.png"/><Relationship Id="rId161" Type="http://schemas.openxmlformats.org/officeDocument/2006/relationships/customXml" Target="../ink/ink100.xml"/><Relationship Id="rId182" Type="http://schemas.openxmlformats.org/officeDocument/2006/relationships/image" Target="../media/image109.png"/><Relationship Id="rId6" Type="http://schemas.openxmlformats.org/officeDocument/2006/relationships/customXml" Target="../ink/ink22.xml"/><Relationship Id="rId23" Type="http://schemas.openxmlformats.org/officeDocument/2006/relationships/image" Target="../media/image30.png"/><Relationship Id="rId119" Type="http://schemas.openxmlformats.org/officeDocument/2006/relationships/image" Target="../media/image78.png"/><Relationship Id="rId44" Type="http://schemas.openxmlformats.org/officeDocument/2006/relationships/customXml" Target="../ink/ink41.xml"/><Relationship Id="rId65" Type="http://schemas.openxmlformats.org/officeDocument/2006/relationships/image" Target="../media/image51.png"/><Relationship Id="rId86" Type="http://schemas.openxmlformats.org/officeDocument/2006/relationships/customXml" Target="../ink/ink62.xml"/><Relationship Id="rId130" Type="http://schemas.openxmlformats.org/officeDocument/2006/relationships/customXml" Target="../ink/ink84.xml"/><Relationship Id="rId151" Type="http://schemas.openxmlformats.org/officeDocument/2006/relationships/customXml" Target="../ink/ink95.xml"/><Relationship Id="rId172" Type="http://schemas.openxmlformats.org/officeDocument/2006/relationships/image" Target="../media/image104.png"/><Relationship Id="rId13" Type="http://schemas.openxmlformats.org/officeDocument/2006/relationships/image" Target="../media/image25.png"/><Relationship Id="rId18" Type="http://schemas.openxmlformats.org/officeDocument/2006/relationships/customXml" Target="../ink/ink28.xml"/><Relationship Id="rId39" Type="http://schemas.openxmlformats.org/officeDocument/2006/relationships/image" Target="../media/image38.png"/><Relationship Id="rId109" Type="http://schemas.openxmlformats.org/officeDocument/2006/relationships/image" Target="../media/image73.png"/><Relationship Id="rId34" Type="http://schemas.openxmlformats.org/officeDocument/2006/relationships/customXml" Target="../ink/ink36.xml"/><Relationship Id="rId50" Type="http://schemas.openxmlformats.org/officeDocument/2006/relationships/customXml" Target="../ink/ink44.xml"/><Relationship Id="rId55" Type="http://schemas.openxmlformats.org/officeDocument/2006/relationships/image" Target="../media/image46.png"/><Relationship Id="rId76" Type="http://schemas.openxmlformats.org/officeDocument/2006/relationships/customXml" Target="../ink/ink57.xml"/><Relationship Id="rId97" Type="http://schemas.openxmlformats.org/officeDocument/2006/relationships/image" Target="../media/image67.png"/><Relationship Id="rId104" Type="http://schemas.openxmlformats.org/officeDocument/2006/relationships/customXml" Target="../ink/ink71.xml"/><Relationship Id="rId120" Type="http://schemas.openxmlformats.org/officeDocument/2006/relationships/customXml" Target="../ink/ink79.xml"/><Relationship Id="rId125" Type="http://schemas.openxmlformats.org/officeDocument/2006/relationships/image" Target="../media/image81.png"/><Relationship Id="rId141" Type="http://schemas.openxmlformats.org/officeDocument/2006/relationships/customXml" Target="../ink/ink90.xml"/><Relationship Id="rId146" Type="http://schemas.openxmlformats.org/officeDocument/2006/relationships/image" Target="../media/image91.png"/><Relationship Id="rId167" Type="http://schemas.openxmlformats.org/officeDocument/2006/relationships/customXml" Target="../ink/ink103.xml"/><Relationship Id="rId7" Type="http://schemas.openxmlformats.org/officeDocument/2006/relationships/image" Target="../media/image22.png"/><Relationship Id="rId71" Type="http://schemas.openxmlformats.org/officeDocument/2006/relationships/image" Target="../media/image54.png"/><Relationship Id="rId92" Type="http://schemas.openxmlformats.org/officeDocument/2006/relationships/customXml" Target="../ink/ink65.xml"/><Relationship Id="rId162" Type="http://schemas.openxmlformats.org/officeDocument/2006/relationships/image" Target="../media/image99.png"/><Relationship Id="rId183" Type="http://schemas.openxmlformats.org/officeDocument/2006/relationships/customXml" Target="../ink/ink111.xml"/><Relationship Id="rId2" Type="http://schemas.openxmlformats.org/officeDocument/2006/relationships/customXml" Target="../ink/ink20.xml"/><Relationship Id="rId29" Type="http://schemas.openxmlformats.org/officeDocument/2006/relationships/image" Target="../media/image33.png"/><Relationship Id="rId24" Type="http://schemas.openxmlformats.org/officeDocument/2006/relationships/customXml" Target="../ink/ink31.xml"/><Relationship Id="rId40" Type="http://schemas.openxmlformats.org/officeDocument/2006/relationships/customXml" Target="../ink/ink39.xml"/><Relationship Id="rId45" Type="http://schemas.openxmlformats.org/officeDocument/2006/relationships/image" Target="../media/image41.png"/><Relationship Id="rId66" Type="http://schemas.openxmlformats.org/officeDocument/2006/relationships/customXml" Target="../ink/ink52.xml"/><Relationship Id="rId87" Type="http://schemas.openxmlformats.org/officeDocument/2006/relationships/image" Target="../media/image62.png"/><Relationship Id="rId110" Type="http://schemas.openxmlformats.org/officeDocument/2006/relationships/customXml" Target="../ink/ink74.xml"/><Relationship Id="rId115" Type="http://schemas.openxmlformats.org/officeDocument/2006/relationships/image" Target="../media/image76.png"/><Relationship Id="rId131" Type="http://schemas.openxmlformats.org/officeDocument/2006/relationships/image" Target="../media/image84.png"/><Relationship Id="rId136" Type="http://schemas.openxmlformats.org/officeDocument/2006/relationships/image" Target="../media/image86.png"/><Relationship Id="rId157" Type="http://schemas.openxmlformats.org/officeDocument/2006/relationships/customXml" Target="../ink/ink98.xml"/><Relationship Id="rId178" Type="http://schemas.openxmlformats.org/officeDocument/2006/relationships/image" Target="../media/image107.png"/><Relationship Id="rId61" Type="http://schemas.openxmlformats.org/officeDocument/2006/relationships/image" Target="../media/image49.png"/><Relationship Id="rId82" Type="http://schemas.openxmlformats.org/officeDocument/2006/relationships/customXml" Target="../ink/ink60.xml"/><Relationship Id="rId152" Type="http://schemas.openxmlformats.org/officeDocument/2006/relationships/image" Target="../media/image94.png"/><Relationship Id="rId173" Type="http://schemas.openxmlformats.org/officeDocument/2006/relationships/customXml" Target="../ink/ink106.xml"/><Relationship Id="rId19" Type="http://schemas.openxmlformats.org/officeDocument/2006/relationships/image" Target="../media/image28.png"/><Relationship Id="rId14" Type="http://schemas.openxmlformats.org/officeDocument/2006/relationships/customXml" Target="../ink/ink26.xml"/><Relationship Id="rId30" Type="http://schemas.openxmlformats.org/officeDocument/2006/relationships/customXml" Target="../ink/ink34.xml"/><Relationship Id="rId35" Type="http://schemas.openxmlformats.org/officeDocument/2006/relationships/image" Target="../media/image36.png"/><Relationship Id="rId56" Type="http://schemas.openxmlformats.org/officeDocument/2006/relationships/customXml" Target="../ink/ink47.xml"/><Relationship Id="rId77" Type="http://schemas.openxmlformats.org/officeDocument/2006/relationships/image" Target="../media/image57.png"/><Relationship Id="rId100" Type="http://schemas.openxmlformats.org/officeDocument/2006/relationships/customXml" Target="../ink/ink69.xml"/><Relationship Id="rId105" Type="http://schemas.openxmlformats.org/officeDocument/2006/relationships/image" Target="../media/image71.png"/><Relationship Id="rId126" Type="http://schemas.openxmlformats.org/officeDocument/2006/relationships/customXml" Target="../ink/ink82.xml"/><Relationship Id="rId147" Type="http://schemas.openxmlformats.org/officeDocument/2006/relationships/customXml" Target="../ink/ink93.xml"/><Relationship Id="rId168" Type="http://schemas.openxmlformats.org/officeDocument/2006/relationships/image" Target="../media/image102.png"/><Relationship Id="rId8" Type="http://schemas.openxmlformats.org/officeDocument/2006/relationships/customXml" Target="../ink/ink23.xml"/><Relationship Id="rId51" Type="http://schemas.openxmlformats.org/officeDocument/2006/relationships/image" Target="../media/image44.png"/><Relationship Id="rId72" Type="http://schemas.openxmlformats.org/officeDocument/2006/relationships/customXml" Target="../ink/ink55.xml"/><Relationship Id="rId93" Type="http://schemas.openxmlformats.org/officeDocument/2006/relationships/image" Target="../media/image65.png"/><Relationship Id="rId98" Type="http://schemas.openxmlformats.org/officeDocument/2006/relationships/customXml" Target="../ink/ink68.xml"/><Relationship Id="rId121" Type="http://schemas.openxmlformats.org/officeDocument/2006/relationships/image" Target="../media/image79.png"/><Relationship Id="rId142" Type="http://schemas.openxmlformats.org/officeDocument/2006/relationships/image" Target="../media/image89.png"/><Relationship Id="rId163" Type="http://schemas.openxmlformats.org/officeDocument/2006/relationships/customXml" Target="../ink/ink101.xml"/><Relationship Id="rId184" Type="http://schemas.openxmlformats.org/officeDocument/2006/relationships/image" Target="../media/image110.png"/><Relationship Id="rId3" Type="http://schemas.openxmlformats.org/officeDocument/2006/relationships/image" Target="../media/image20.png"/><Relationship Id="rId25" Type="http://schemas.openxmlformats.org/officeDocument/2006/relationships/image" Target="../media/image31.png"/><Relationship Id="rId46" Type="http://schemas.openxmlformats.org/officeDocument/2006/relationships/customXml" Target="../ink/ink42.xml"/><Relationship Id="rId67" Type="http://schemas.openxmlformats.org/officeDocument/2006/relationships/image" Target="../media/image52.png"/><Relationship Id="rId116" Type="http://schemas.openxmlformats.org/officeDocument/2006/relationships/customXml" Target="../ink/ink77.xml"/><Relationship Id="rId137" Type="http://schemas.openxmlformats.org/officeDocument/2006/relationships/customXml" Target="../ink/ink88.xml"/><Relationship Id="rId158" Type="http://schemas.openxmlformats.org/officeDocument/2006/relationships/image" Target="../media/image97.png"/><Relationship Id="rId20" Type="http://schemas.openxmlformats.org/officeDocument/2006/relationships/customXml" Target="../ink/ink29.xml"/><Relationship Id="rId41" Type="http://schemas.openxmlformats.org/officeDocument/2006/relationships/image" Target="../media/image39.png"/><Relationship Id="rId62" Type="http://schemas.openxmlformats.org/officeDocument/2006/relationships/customXml" Target="../ink/ink50.xml"/><Relationship Id="rId83" Type="http://schemas.openxmlformats.org/officeDocument/2006/relationships/image" Target="../media/image60.png"/><Relationship Id="rId88" Type="http://schemas.openxmlformats.org/officeDocument/2006/relationships/customXml" Target="../ink/ink63.xml"/><Relationship Id="rId111" Type="http://schemas.openxmlformats.org/officeDocument/2006/relationships/image" Target="../media/image74.png"/><Relationship Id="rId132" Type="http://schemas.openxmlformats.org/officeDocument/2006/relationships/customXml" Target="../ink/ink85.xml"/><Relationship Id="rId153" Type="http://schemas.openxmlformats.org/officeDocument/2006/relationships/customXml" Target="../ink/ink96.xml"/><Relationship Id="rId174" Type="http://schemas.openxmlformats.org/officeDocument/2006/relationships/image" Target="../media/image105.png"/><Relationship Id="rId179" Type="http://schemas.openxmlformats.org/officeDocument/2006/relationships/customXml" Target="../ink/ink109.xml"/><Relationship Id="rId15" Type="http://schemas.openxmlformats.org/officeDocument/2006/relationships/image" Target="../media/image26.png"/><Relationship Id="rId36" Type="http://schemas.openxmlformats.org/officeDocument/2006/relationships/customXml" Target="../ink/ink37.xml"/><Relationship Id="rId57" Type="http://schemas.openxmlformats.org/officeDocument/2006/relationships/image" Target="../media/image47.png"/><Relationship Id="rId106" Type="http://schemas.openxmlformats.org/officeDocument/2006/relationships/customXml" Target="../ink/ink72.xml"/><Relationship Id="rId127" Type="http://schemas.openxmlformats.org/officeDocument/2006/relationships/image" Target="../media/image82.png"/><Relationship Id="rId10" Type="http://schemas.openxmlformats.org/officeDocument/2006/relationships/customXml" Target="../ink/ink24.xml"/><Relationship Id="rId31" Type="http://schemas.openxmlformats.org/officeDocument/2006/relationships/image" Target="../media/image34.png"/><Relationship Id="rId52" Type="http://schemas.openxmlformats.org/officeDocument/2006/relationships/customXml" Target="../ink/ink45.xml"/><Relationship Id="rId73" Type="http://schemas.openxmlformats.org/officeDocument/2006/relationships/image" Target="../media/image55.png"/><Relationship Id="rId78" Type="http://schemas.openxmlformats.org/officeDocument/2006/relationships/customXml" Target="../ink/ink58.xml"/><Relationship Id="rId94" Type="http://schemas.openxmlformats.org/officeDocument/2006/relationships/customXml" Target="../ink/ink66.xml"/><Relationship Id="rId99" Type="http://schemas.openxmlformats.org/officeDocument/2006/relationships/image" Target="../media/image68.png"/><Relationship Id="rId101" Type="http://schemas.openxmlformats.org/officeDocument/2006/relationships/image" Target="../media/image69.png"/><Relationship Id="rId122" Type="http://schemas.openxmlformats.org/officeDocument/2006/relationships/customXml" Target="../ink/ink80.xml"/><Relationship Id="rId143" Type="http://schemas.openxmlformats.org/officeDocument/2006/relationships/customXml" Target="../ink/ink91.xml"/><Relationship Id="rId148" Type="http://schemas.openxmlformats.org/officeDocument/2006/relationships/image" Target="../media/image92.png"/><Relationship Id="rId164" Type="http://schemas.openxmlformats.org/officeDocument/2006/relationships/image" Target="../media/image100.png"/><Relationship Id="rId169" Type="http://schemas.openxmlformats.org/officeDocument/2006/relationships/customXml" Target="../ink/ink104.xml"/><Relationship Id="rId185" Type="http://schemas.openxmlformats.org/officeDocument/2006/relationships/customXml" Target="../ink/ink112.xml"/><Relationship Id="rId4" Type="http://schemas.openxmlformats.org/officeDocument/2006/relationships/customXml" Target="../ink/ink21.xml"/><Relationship Id="rId9" Type="http://schemas.openxmlformats.org/officeDocument/2006/relationships/image" Target="../media/image23.png"/><Relationship Id="rId180" Type="http://schemas.openxmlformats.org/officeDocument/2006/relationships/image" Target="../media/image108.png"/><Relationship Id="rId26" Type="http://schemas.openxmlformats.org/officeDocument/2006/relationships/customXml" Target="../ink/ink32.xml"/><Relationship Id="rId47" Type="http://schemas.openxmlformats.org/officeDocument/2006/relationships/image" Target="../media/image42.png"/><Relationship Id="rId68" Type="http://schemas.openxmlformats.org/officeDocument/2006/relationships/customXml" Target="../ink/ink53.xml"/><Relationship Id="rId89" Type="http://schemas.openxmlformats.org/officeDocument/2006/relationships/image" Target="../media/image63.png"/><Relationship Id="rId112" Type="http://schemas.openxmlformats.org/officeDocument/2006/relationships/customXml" Target="../ink/ink75.xml"/><Relationship Id="rId133" Type="http://schemas.openxmlformats.org/officeDocument/2006/relationships/customXml" Target="../ink/ink86.xml"/><Relationship Id="rId154" Type="http://schemas.openxmlformats.org/officeDocument/2006/relationships/image" Target="../media/image95.png"/><Relationship Id="rId175" Type="http://schemas.openxmlformats.org/officeDocument/2006/relationships/customXml" Target="../ink/ink107.xml"/><Relationship Id="rId16" Type="http://schemas.openxmlformats.org/officeDocument/2006/relationships/customXml" Target="../ink/ink27.xml"/><Relationship Id="rId37" Type="http://schemas.openxmlformats.org/officeDocument/2006/relationships/image" Target="../media/image37.png"/><Relationship Id="rId58" Type="http://schemas.openxmlformats.org/officeDocument/2006/relationships/customXml" Target="../ink/ink48.xml"/><Relationship Id="rId79" Type="http://schemas.openxmlformats.org/officeDocument/2006/relationships/image" Target="../media/image58.png"/><Relationship Id="rId102" Type="http://schemas.openxmlformats.org/officeDocument/2006/relationships/customXml" Target="../ink/ink70.xml"/><Relationship Id="rId123" Type="http://schemas.openxmlformats.org/officeDocument/2006/relationships/image" Target="../media/image80.png"/><Relationship Id="rId144" Type="http://schemas.openxmlformats.org/officeDocument/2006/relationships/image" Target="../media/image90.png"/><Relationship Id="rId90" Type="http://schemas.openxmlformats.org/officeDocument/2006/relationships/customXml" Target="../ink/ink64.xml"/><Relationship Id="rId165" Type="http://schemas.openxmlformats.org/officeDocument/2006/relationships/customXml" Target="../ink/ink102.xml"/><Relationship Id="rId186" Type="http://schemas.openxmlformats.org/officeDocument/2006/relationships/image" Target="../media/image111.png"/><Relationship Id="rId27" Type="http://schemas.openxmlformats.org/officeDocument/2006/relationships/image" Target="../media/image32.png"/><Relationship Id="rId48" Type="http://schemas.openxmlformats.org/officeDocument/2006/relationships/customXml" Target="../ink/ink43.xml"/><Relationship Id="rId69" Type="http://schemas.openxmlformats.org/officeDocument/2006/relationships/image" Target="../media/image53.png"/><Relationship Id="rId113" Type="http://schemas.openxmlformats.org/officeDocument/2006/relationships/image" Target="../media/image75.png"/><Relationship Id="rId134" Type="http://schemas.openxmlformats.org/officeDocument/2006/relationships/image" Target="../media/image85.png"/><Relationship Id="rId80" Type="http://schemas.openxmlformats.org/officeDocument/2006/relationships/customXml" Target="../ink/ink59.xml"/><Relationship Id="rId155" Type="http://schemas.openxmlformats.org/officeDocument/2006/relationships/customXml" Target="../ink/ink97.xml"/><Relationship Id="rId176" Type="http://schemas.openxmlformats.org/officeDocument/2006/relationships/image" Target="../media/image106.png"/><Relationship Id="rId17" Type="http://schemas.openxmlformats.org/officeDocument/2006/relationships/image" Target="../media/image27.png"/><Relationship Id="rId38" Type="http://schemas.openxmlformats.org/officeDocument/2006/relationships/customXml" Target="../ink/ink38.xml"/><Relationship Id="rId59" Type="http://schemas.openxmlformats.org/officeDocument/2006/relationships/image" Target="../media/image48.png"/><Relationship Id="rId103" Type="http://schemas.openxmlformats.org/officeDocument/2006/relationships/image" Target="../media/image70.png"/><Relationship Id="rId124" Type="http://schemas.openxmlformats.org/officeDocument/2006/relationships/customXml" Target="../ink/ink81.xml"/><Relationship Id="rId70" Type="http://schemas.openxmlformats.org/officeDocument/2006/relationships/customXml" Target="../ink/ink54.xml"/><Relationship Id="rId91" Type="http://schemas.openxmlformats.org/officeDocument/2006/relationships/image" Target="../media/image64.png"/><Relationship Id="rId145" Type="http://schemas.openxmlformats.org/officeDocument/2006/relationships/customXml" Target="../ink/ink92.xml"/><Relationship Id="rId16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33.xml"/><Relationship Id="rId49" Type="http://schemas.openxmlformats.org/officeDocument/2006/relationships/image" Target="../media/image43.png"/><Relationship Id="rId114" Type="http://schemas.openxmlformats.org/officeDocument/2006/relationships/customXml" Target="../ink/ink76.xml"/><Relationship Id="rId60" Type="http://schemas.openxmlformats.org/officeDocument/2006/relationships/customXml" Target="../ink/ink49.xml"/><Relationship Id="rId81" Type="http://schemas.openxmlformats.org/officeDocument/2006/relationships/image" Target="../media/image59.png"/><Relationship Id="rId135" Type="http://schemas.openxmlformats.org/officeDocument/2006/relationships/customXml" Target="../ink/ink87.xml"/><Relationship Id="rId156" Type="http://schemas.openxmlformats.org/officeDocument/2006/relationships/image" Target="../media/image96.png"/><Relationship Id="rId177" Type="http://schemas.openxmlformats.org/officeDocument/2006/relationships/customXml" Target="../ink/ink108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108.xml"/><Relationship Id="rId21" Type="http://schemas.openxmlformats.org/officeDocument/2006/relationships/customXml" Target="../ink/ink2060.xml"/><Relationship Id="rId42" Type="http://schemas.openxmlformats.org/officeDocument/2006/relationships/image" Target="../media/image2039.png"/><Relationship Id="rId63" Type="http://schemas.openxmlformats.org/officeDocument/2006/relationships/customXml" Target="../ink/ink2081.xml"/><Relationship Id="rId84" Type="http://schemas.openxmlformats.org/officeDocument/2006/relationships/image" Target="../media/image2060.png"/><Relationship Id="rId138" Type="http://schemas.openxmlformats.org/officeDocument/2006/relationships/customXml" Target="../ink/ink2118.xml"/><Relationship Id="rId159" Type="http://schemas.openxmlformats.org/officeDocument/2006/relationships/image" Target="../media/image2098.png"/><Relationship Id="rId107" Type="http://schemas.openxmlformats.org/officeDocument/2006/relationships/customXml" Target="../ink/ink2103.xml"/><Relationship Id="rId11" Type="http://schemas.openxmlformats.org/officeDocument/2006/relationships/customXml" Target="../ink/ink2055.xml"/><Relationship Id="rId32" Type="http://schemas.openxmlformats.org/officeDocument/2006/relationships/image" Target="../media/image2034.png"/><Relationship Id="rId53" Type="http://schemas.openxmlformats.org/officeDocument/2006/relationships/customXml" Target="../ink/ink2076.xml"/><Relationship Id="rId74" Type="http://schemas.openxmlformats.org/officeDocument/2006/relationships/image" Target="../media/image2055.png"/><Relationship Id="rId128" Type="http://schemas.openxmlformats.org/officeDocument/2006/relationships/image" Target="../media/image2082.png"/><Relationship Id="rId149" Type="http://schemas.openxmlformats.org/officeDocument/2006/relationships/image" Target="../media/image2093.png"/><Relationship Id="rId5" Type="http://schemas.openxmlformats.org/officeDocument/2006/relationships/customXml" Target="../ink/ink2052.xml"/><Relationship Id="rId95" Type="http://schemas.openxmlformats.org/officeDocument/2006/relationships/customXml" Target="../ink/ink2097.xml"/><Relationship Id="rId22" Type="http://schemas.openxmlformats.org/officeDocument/2006/relationships/image" Target="../media/image2029.png"/><Relationship Id="rId43" Type="http://schemas.openxmlformats.org/officeDocument/2006/relationships/customXml" Target="../ink/ink2071.xml"/><Relationship Id="rId64" Type="http://schemas.openxmlformats.org/officeDocument/2006/relationships/image" Target="../media/image2050.png"/><Relationship Id="rId118" Type="http://schemas.openxmlformats.org/officeDocument/2006/relationships/image" Target="../media/image2077.png"/><Relationship Id="rId139" Type="http://schemas.openxmlformats.org/officeDocument/2006/relationships/image" Target="../media/image2088.png"/><Relationship Id="rId80" Type="http://schemas.openxmlformats.org/officeDocument/2006/relationships/image" Target="../media/image2058.png"/><Relationship Id="rId85" Type="http://schemas.openxmlformats.org/officeDocument/2006/relationships/customXml" Target="../ink/ink2092.xml"/><Relationship Id="rId150" Type="http://schemas.openxmlformats.org/officeDocument/2006/relationships/customXml" Target="../ink/ink2124.xml"/><Relationship Id="rId155" Type="http://schemas.openxmlformats.org/officeDocument/2006/relationships/image" Target="../media/image2096.png"/><Relationship Id="rId12" Type="http://schemas.openxmlformats.org/officeDocument/2006/relationships/image" Target="../media/image2024.png"/><Relationship Id="rId17" Type="http://schemas.openxmlformats.org/officeDocument/2006/relationships/customXml" Target="../ink/ink2058.xml"/><Relationship Id="rId33" Type="http://schemas.openxmlformats.org/officeDocument/2006/relationships/customXml" Target="../ink/ink2066.xml"/><Relationship Id="rId38" Type="http://schemas.openxmlformats.org/officeDocument/2006/relationships/image" Target="../media/image2037.png"/><Relationship Id="rId59" Type="http://schemas.openxmlformats.org/officeDocument/2006/relationships/customXml" Target="../ink/ink2079.xml"/><Relationship Id="rId103" Type="http://schemas.openxmlformats.org/officeDocument/2006/relationships/customXml" Target="../ink/ink2101.xml"/><Relationship Id="rId108" Type="http://schemas.openxmlformats.org/officeDocument/2006/relationships/image" Target="../media/image2072.png"/><Relationship Id="rId124" Type="http://schemas.openxmlformats.org/officeDocument/2006/relationships/image" Target="../media/image2080.png"/><Relationship Id="rId129" Type="http://schemas.openxmlformats.org/officeDocument/2006/relationships/customXml" Target="../ink/ink2114.xml"/><Relationship Id="rId54" Type="http://schemas.openxmlformats.org/officeDocument/2006/relationships/image" Target="../media/image2045.png"/><Relationship Id="rId70" Type="http://schemas.openxmlformats.org/officeDocument/2006/relationships/image" Target="../media/image2053.png"/><Relationship Id="rId75" Type="http://schemas.openxmlformats.org/officeDocument/2006/relationships/customXml" Target="../ink/ink2087.xml"/><Relationship Id="rId91" Type="http://schemas.openxmlformats.org/officeDocument/2006/relationships/customXml" Target="../ink/ink2095.xml"/><Relationship Id="rId96" Type="http://schemas.openxmlformats.org/officeDocument/2006/relationships/image" Target="../media/image2066.png"/><Relationship Id="rId140" Type="http://schemas.openxmlformats.org/officeDocument/2006/relationships/customXml" Target="../ink/ink2119.xml"/><Relationship Id="rId145" Type="http://schemas.openxmlformats.org/officeDocument/2006/relationships/image" Target="../media/image20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1.png"/><Relationship Id="rId23" Type="http://schemas.openxmlformats.org/officeDocument/2006/relationships/customXml" Target="../ink/ink2061.xml"/><Relationship Id="rId28" Type="http://schemas.openxmlformats.org/officeDocument/2006/relationships/image" Target="../media/image2032.png"/><Relationship Id="rId49" Type="http://schemas.openxmlformats.org/officeDocument/2006/relationships/customXml" Target="../ink/ink2074.xml"/><Relationship Id="rId114" Type="http://schemas.openxmlformats.org/officeDocument/2006/relationships/image" Target="../media/image2075.png"/><Relationship Id="rId119" Type="http://schemas.openxmlformats.org/officeDocument/2006/relationships/customXml" Target="../ink/ink2109.xml"/><Relationship Id="rId44" Type="http://schemas.openxmlformats.org/officeDocument/2006/relationships/image" Target="../media/image2040.png"/><Relationship Id="rId60" Type="http://schemas.openxmlformats.org/officeDocument/2006/relationships/image" Target="../media/image2048.png"/><Relationship Id="rId65" Type="http://schemas.openxmlformats.org/officeDocument/2006/relationships/customXml" Target="../ink/ink2082.xml"/><Relationship Id="rId81" Type="http://schemas.openxmlformats.org/officeDocument/2006/relationships/customXml" Target="../ink/ink2090.xml"/><Relationship Id="rId86" Type="http://schemas.openxmlformats.org/officeDocument/2006/relationships/image" Target="../media/image2061.png"/><Relationship Id="rId130" Type="http://schemas.openxmlformats.org/officeDocument/2006/relationships/image" Target="../media/image2083.png"/><Relationship Id="rId135" Type="http://schemas.openxmlformats.org/officeDocument/2006/relationships/image" Target="../media/image2086.png"/><Relationship Id="rId151" Type="http://schemas.openxmlformats.org/officeDocument/2006/relationships/image" Target="../media/image2094.png"/><Relationship Id="rId156" Type="http://schemas.openxmlformats.org/officeDocument/2006/relationships/customXml" Target="../ink/ink2127.xml"/><Relationship Id="rId13" Type="http://schemas.openxmlformats.org/officeDocument/2006/relationships/customXml" Target="../ink/ink2056.xml"/><Relationship Id="rId18" Type="http://schemas.openxmlformats.org/officeDocument/2006/relationships/image" Target="../media/image2027.png"/><Relationship Id="rId39" Type="http://schemas.openxmlformats.org/officeDocument/2006/relationships/customXml" Target="../ink/ink2069.xml"/><Relationship Id="rId109" Type="http://schemas.openxmlformats.org/officeDocument/2006/relationships/customXml" Target="../ink/ink2104.xml"/><Relationship Id="rId34" Type="http://schemas.openxmlformats.org/officeDocument/2006/relationships/image" Target="../media/image2035.png"/><Relationship Id="rId50" Type="http://schemas.openxmlformats.org/officeDocument/2006/relationships/image" Target="../media/image2043.png"/><Relationship Id="rId55" Type="http://schemas.openxmlformats.org/officeDocument/2006/relationships/customXml" Target="../ink/ink2077.xml"/><Relationship Id="rId76" Type="http://schemas.openxmlformats.org/officeDocument/2006/relationships/image" Target="../media/image2056.png"/><Relationship Id="rId97" Type="http://schemas.openxmlformats.org/officeDocument/2006/relationships/customXml" Target="../ink/ink2098.xml"/><Relationship Id="rId104" Type="http://schemas.openxmlformats.org/officeDocument/2006/relationships/image" Target="../media/image2070.png"/><Relationship Id="rId120" Type="http://schemas.openxmlformats.org/officeDocument/2006/relationships/image" Target="../media/image2078.png"/><Relationship Id="rId125" Type="http://schemas.openxmlformats.org/officeDocument/2006/relationships/customXml" Target="../ink/ink2112.xml"/><Relationship Id="rId141" Type="http://schemas.openxmlformats.org/officeDocument/2006/relationships/image" Target="../media/image2089.png"/><Relationship Id="rId146" Type="http://schemas.openxmlformats.org/officeDocument/2006/relationships/customXml" Target="../ink/ink2122.xml"/><Relationship Id="rId7" Type="http://schemas.openxmlformats.org/officeDocument/2006/relationships/customXml" Target="../ink/ink2053.xml"/><Relationship Id="rId71" Type="http://schemas.openxmlformats.org/officeDocument/2006/relationships/customXml" Target="../ink/ink2085.xml"/><Relationship Id="rId92" Type="http://schemas.openxmlformats.org/officeDocument/2006/relationships/image" Target="../media/image2064.png"/><Relationship Id="rId2" Type="http://schemas.openxmlformats.org/officeDocument/2006/relationships/image" Target="../media/image2019.png"/><Relationship Id="rId29" Type="http://schemas.openxmlformats.org/officeDocument/2006/relationships/customXml" Target="../ink/ink2064.xml"/><Relationship Id="rId24" Type="http://schemas.openxmlformats.org/officeDocument/2006/relationships/image" Target="../media/image2030.png"/><Relationship Id="rId40" Type="http://schemas.openxmlformats.org/officeDocument/2006/relationships/image" Target="../media/image2038.png"/><Relationship Id="rId45" Type="http://schemas.openxmlformats.org/officeDocument/2006/relationships/customXml" Target="../ink/ink2072.xml"/><Relationship Id="rId66" Type="http://schemas.openxmlformats.org/officeDocument/2006/relationships/image" Target="../media/image2051.png"/><Relationship Id="rId87" Type="http://schemas.openxmlformats.org/officeDocument/2006/relationships/customXml" Target="../ink/ink2093.xml"/><Relationship Id="rId110" Type="http://schemas.openxmlformats.org/officeDocument/2006/relationships/image" Target="../media/image2073.png"/><Relationship Id="rId115" Type="http://schemas.openxmlformats.org/officeDocument/2006/relationships/customXml" Target="../ink/ink2107.xml"/><Relationship Id="rId131" Type="http://schemas.openxmlformats.org/officeDocument/2006/relationships/customXml" Target="../ink/ink2115.xml"/><Relationship Id="rId136" Type="http://schemas.openxmlformats.org/officeDocument/2006/relationships/customXml" Target="../ink/ink2117.xml"/><Relationship Id="rId157" Type="http://schemas.openxmlformats.org/officeDocument/2006/relationships/image" Target="../media/image2097.png"/><Relationship Id="rId61" Type="http://schemas.openxmlformats.org/officeDocument/2006/relationships/customXml" Target="../ink/ink2080.xml"/><Relationship Id="rId82" Type="http://schemas.openxmlformats.org/officeDocument/2006/relationships/image" Target="../media/image2059.png"/><Relationship Id="rId152" Type="http://schemas.openxmlformats.org/officeDocument/2006/relationships/customXml" Target="../ink/ink2125.xml"/><Relationship Id="rId19" Type="http://schemas.openxmlformats.org/officeDocument/2006/relationships/customXml" Target="../ink/ink2059.xml"/><Relationship Id="rId14" Type="http://schemas.openxmlformats.org/officeDocument/2006/relationships/image" Target="../media/image2025.png"/><Relationship Id="rId30" Type="http://schemas.openxmlformats.org/officeDocument/2006/relationships/image" Target="../media/image2033.png"/><Relationship Id="rId35" Type="http://schemas.openxmlformats.org/officeDocument/2006/relationships/customXml" Target="../ink/ink2067.xml"/><Relationship Id="rId56" Type="http://schemas.openxmlformats.org/officeDocument/2006/relationships/image" Target="../media/image2046.png"/><Relationship Id="rId77" Type="http://schemas.openxmlformats.org/officeDocument/2006/relationships/customXml" Target="../ink/ink2088.xml"/><Relationship Id="rId100" Type="http://schemas.openxmlformats.org/officeDocument/2006/relationships/image" Target="../media/image2068.png"/><Relationship Id="rId105" Type="http://schemas.openxmlformats.org/officeDocument/2006/relationships/customXml" Target="../ink/ink2102.xml"/><Relationship Id="rId126" Type="http://schemas.openxmlformats.org/officeDocument/2006/relationships/image" Target="../media/image2081.png"/><Relationship Id="rId147" Type="http://schemas.openxmlformats.org/officeDocument/2006/relationships/image" Target="../media/image2092.png"/><Relationship Id="rId8" Type="http://schemas.openxmlformats.org/officeDocument/2006/relationships/image" Target="../media/image2022.png"/><Relationship Id="rId51" Type="http://schemas.openxmlformats.org/officeDocument/2006/relationships/customXml" Target="../ink/ink2075.xml"/><Relationship Id="rId72" Type="http://schemas.openxmlformats.org/officeDocument/2006/relationships/image" Target="../media/image2054.png"/><Relationship Id="rId93" Type="http://schemas.openxmlformats.org/officeDocument/2006/relationships/customXml" Target="../ink/ink2096.xml"/><Relationship Id="rId98" Type="http://schemas.openxmlformats.org/officeDocument/2006/relationships/image" Target="../media/image2067.png"/><Relationship Id="rId121" Type="http://schemas.openxmlformats.org/officeDocument/2006/relationships/customXml" Target="../ink/ink2110.xml"/><Relationship Id="rId142" Type="http://schemas.openxmlformats.org/officeDocument/2006/relationships/customXml" Target="../ink/ink2120.xml"/><Relationship Id="rId3" Type="http://schemas.openxmlformats.org/officeDocument/2006/relationships/customXml" Target="../ink/ink2051.xml"/><Relationship Id="rId25" Type="http://schemas.openxmlformats.org/officeDocument/2006/relationships/customXml" Target="../ink/ink2062.xml"/><Relationship Id="rId46" Type="http://schemas.openxmlformats.org/officeDocument/2006/relationships/image" Target="../media/image2041.png"/><Relationship Id="rId67" Type="http://schemas.openxmlformats.org/officeDocument/2006/relationships/customXml" Target="../ink/ink2083.xml"/><Relationship Id="rId116" Type="http://schemas.openxmlformats.org/officeDocument/2006/relationships/image" Target="../media/image2076.png"/><Relationship Id="rId137" Type="http://schemas.openxmlformats.org/officeDocument/2006/relationships/image" Target="../media/image2087.png"/><Relationship Id="rId158" Type="http://schemas.openxmlformats.org/officeDocument/2006/relationships/customXml" Target="../ink/ink2128.xml"/><Relationship Id="rId20" Type="http://schemas.openxmlformats.org/officeDocument/2006/relationships/image" Target="../media/image2028.png"/><Relationship Id="rId41" Type="http://schemas.openxmlformats.org/officeDocument/2006/relationships/customXml" Target="../ink/ink2070.xml"/><Relationship Id="rId62" Type="http://schemas.openxmlformats.org/officeDocument/2006/relationships/image" Target="../media/image2049.png"/><Relationship Id="rId83" Type="http://schemas.openxmlformats.org/officeDocument/2006/relationships/customXml" Target="../ink/ink2091.xml"/><Relationship Id="rId88" Type="http://schemas.openxmlformats.org/officeDocument/2006/relationships/image" Target="../media/image2062.png"/><Relationship Id="rId111" Type="http://schemas.openxmlformats.org/officeDocument/2006/relationships/customXml" Target="../ink/ink2105.xml"/><Relationship Id="rId132" Type="http://schemas.openxmlformats.org/officeDocument/2006/relationships/image" Target="../media/image2084.png"/><Relationship Id="rId153" Type="http://schemas.openxmlformats.org/officeDocument/2006/relationships/image" Target="../media/image2095.png"/><Relationship Id="rId15" Type="http://schemas.openxmlformats.org/officeDocument/2006/relationships/customXml" Target="../ink/ink2057.xml"/><Relationship Id="rId36" Type="http://schemas.openxmlformats.org/officeDocument/2006/relationships/image" Target="../media/image2036.png"/><Relationship Id="rId57" Type="http://schemas.openxmlformats.org/officeDocument/2006/relationships/customXml" Target="../ink/ink2078.xml"/><Relationship Id="rId106" Type="http://schemas.openxmlformats.org/officeDocument/2006/relationships/image" Target="../media/image2071.png"/><Relationship Id="rId127" Type="http://schemas.openxmlformats.org/officeDocument/2006/relationships/customXml" Target="../ink/ink2113.xml"/><Relationship Id="rId10" Type="http://schemas.openxmlformats.org/officeDocument/2006/relationships/image" Target="../media/image2023.png"/><Relationship Id="rId31" Type="http://schemas.openxmlformats.org/officeDocument/2006/relationships/customXml" Target="../ink/ink2065.xml"/><Relationship Id="rId52" Type="http://schemas.openxmlformats.org/officeDocument/2006/relationships/image" Target="../media/image2044.png"/><Relationship Id="rId73" Type="http://schemas.openxmlformats.org/officeDocument/2006/relationships/customXml" Target="../ink/ink2086.xml"/><Relationship Id="rId78" Type="http://schemas.openxmlformats.org/officeDocument/2006/relationships/image" Target="../media/image2057.png"/><Relationship Id="rId94" Type="http://schemas.openxmlformats.org/officeDocument/2006/relationships/image" Target="../media/image2065.png"/><Relationship Id="rId99" Type="http://schemas.openxmlformats.org/officeDocument/2006/relationships/customXml" Target="../ink/ink2099.xml"/><Relationship Id="rId101" Type="http://schemas.openxmlformats.org/officeDocument/2006/relationships/customXml" Target="../ink/ink2100.xml"/><Relationship Id="rId122" Type="http://schemas.openxmlformats.org/officeDocument/2006/relationships/image" Target="../media/image2079.png"/><Relationship Id="rId143" Type="http://schemas.openxmlformats.org/officeDocument/2006/relationships/image" Target="../media/image2090.png"/><Relationship Id="rId148" Type="http://schemas.openxmlformats.org/officeDocument/2006/relationships/customXml" Target="../ink/ink2123.xml"/><Relationship Id="rId4" Type="http://schemas.openxmlformats.org/officeDocument/2006/relationships/image" Target="../media/image2020.png"/><Relationship Id="rId9" Type="http://schemas.openxmlformats.org/officeDocument/2006/relationships/customXml" Target="../ink/ink2054.xml"/><Relationship Id="rId26" Type="http://schemas.openxmlformats.org/officeDocument/2006/relationships/image" Target="../media/image2031.png"/><Relationship Id="rId47" Type="http://schemas.openxmlformats.org/officeDocument/2006/relationships/customXml" Target="../ink/ink2073.xml"/><Relationship Id="rId68" Type="http://schemas.openxmlformats.org/officeDocument/2006/relationships/image" Target="../media/image2052.png"/><Relationship Id="rId89" Type="http://schemas.openxmlformats.org/officeDocument/2006/relationships/customXml" Target="../ink/ink2094.xml"/><Relationship Id="rId112" Type="http://schemas.openxmlformats.org/officeDocument/2006/relationships/image" Target="../media/image2074.png"/><Relationship Id="rId133" Type="http://schemas.openxmlformats.org/officeDocument/2006/relationships/image" Target="../media/image2085.png"/><Relationship Id="rId154" Type="http://schemas.openxmlformats.org/officeDocument/2006/relationships/customXml" Target="../ink/ink2126.xml"/><Relationship Id="rId16" Type="http://schemas.openxmlformats.org/officeDocument/2006/relationships/image" Target="../media/image2026.png"/><Relationship Id="rId37" Type="http://schemas.openxmlformats.org/officeDocument/2006/relationships/customXml" Target="../ink/ink2068.xml"/><Relationship Id="rId58" Type="http://schemas.openxmlformats.org/officeDocument/2006/relationships/image" Target="../media/image2047.png"/><Relationship Id="rId79" Type="http://schemas.openxmlformats.org/officeDocument/2006/relationships/customXml" Target="../ink/ink2089.xml"/><Relationship Id="rId102" Type="http://schemas.openxmlformats.org/officeDocument/2006/relationships/image" Target="../media/image2069.png"/><Relationship Id="rId123" Type="http://schemas.openxmlformats.org/officeDocument/2006/relationships/customXml" Target="../ink/ink2111.xml"/><Relationship Id="rId144" Type="http://schemas.openxmlformats.org/officeDocument/2006/relationships/customXml" Target="../ink/ink2121.xml"/><Relationship Id="rId90" Type="http://schemas.openxmlformats.org/officeDocument/2006/relationships/image" Target="../media/image2063.png"/><Relationship Id="rId27" Type="http://schemas.openxmlformats.org/officeDocument/2006/relationships/customXml" Target="../ink/ink2063.xml"/><Relationship Id="rId48" Type="http://schemas.openxmlformats.org/officeDocument/2006/relationships/image" Target="../media/image2042.png"/><Relationship Id="rId69" Type="http://schemas.openxmlformats.org/officeDocument/2006/relationships/customXml" Target="../ink/ink2084.xml"/><Relationship Id="rId113" Type="http://schemas.openxmlformats.org/officeDocument/2006/relationships/customXml" Target="../ink/ink2106.xml"/><Relationship Id="rId134" Type="http://schemas.openxmlformats.org/officeDocument/2006/relationships/customXml" Target="../ink/ink2116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41.xml"/><Relationship Id="rId21" Type="http://schemas.openxmlformats.org/officeDocument/2006/relationships/image" Target="../media/image2107.png"/><Relationship Id="rId34" Type="http://schemas.openxmlformats.org/officeDocument/2006/relationships/customXml" Target="../ink/ink2145.xml"/><Relationship Id="rId42" Type="http://schemas.openxmlformats.org/officeDocument/2006/relationships/customXml" Target="../ink/ink2149.xml"/><Relationship Id="rId47" Type="http://schemas.openxmlformats.org/officeDocument/2006/relationships/image" Target="../media/image2120.png"/><Relationship Id="rId50" Type="http://schemas.openxmlformats.org/officeDocument/2006/relationships/customXml" Target="../ink/ink2153.xml"/><Relationship Id="rId55" Type="http://schemas.openxmlformats.org/officeDocument/2006/relationships/image" Target="../media/image2124.png"/><Relationship Id="rId63" Type="http://schemas.openxmlformats.org/officeDocument/2006/relationships/image" Target="../media/image2128.png"/><Relationship Id="rId7" Type="http://schemas.openxmlformats.org/officeDocument/2006/relationships/image" Target="../media/image2100.png"/><Relationship Id="rId2" Type="http://schemas.openxmlformats.org/officeDocument/2006/relationships/customXml" Target="../ink/ink2129.xml"/><Relationship Id="rId16" Type="http://schemas.openxmlformats.org/officeDocument/2006/relationships/customXml" Target="../ink/ink2136.xml"/><Relationship Id="rId29" Type="http://schemas.openxmlformats.org/officeDocument/2006/relationships/image" Target="../media/image2111.png"/><Relationship Id="rId11" Type="http://schemas.openxmlformats.org/officeDocument/2006/relationships/image" Target="../media/image2102.png"/><Relationship Id="rId24" Type="http://schemas.openxmlformats.org/officeDocument/2006/relationships/customXml" Target="../ink/ink2140.xml"/><Relationship Id="rId32" Type="http://schemas.openxmlformats.org/officeDocument/2006/relationships/customXml" Target="../ink/ink2144.xml"/><Relationship Id="rId37" Type="http://schemas.openxmlformats.org/officeDocument/2006/relationships/image" Target="../media/image2115.png"/><Relationship Id="rId40" Type="http://schemas.openxmlformats.org/officeDocument/2006/relationships/customXml" Target="../ink/ink2148.xml"/><Relationship Id="rId45" Type="http://schemas.openxmlformats.org/officeDocument/2006/relationships/image" Target="../media/image2119.png"/><Relationship Id="rId53" Type="http://schemas.openxmlformats.org/officeDocument/2006/relationships/image" Target="../media/image2123.png"/><Relationship Id="rId58" Type="http://schemas.openxmlformats.org/officeDocument/2006/relationships/customXml" Target="../ink/ink2157.xml"/><Relationship Id="rId66" Type="http://schemas.openxmlformats.org/officeDocument/2006/relationships/customXml" Target="../ink/ink2161.xml"/><Relationship Id="rId5" Type="http://schemas.openxmlformats.org/officeDocument/2006/relationships/image" Target="../media/image2099.png"/><Relationship Id="rId61" Type="http://schemas.openxmlformats.org/officeDocument/2006/relationships/image" Target="../media/image2127.png"/><Relationship Id="rId19" Type="http://schemas.openxmlformats.org/officeDocument/2006/relationships/image" Target="../media/image2106.png"/><Relationship Id="rId14" Type="http://schemas.openxmlformats.org/officeDocument/2006/relationships/customXml" Target="../ink/ink2135.xml"/><Relationship Id="rId22" Type="http://schemas.openxmlformats.org/officeDocument/2006/relationships/customXml" Target="../ink/ink2139.xml"/><Relationship Id="rId27" Type="http://schemas.openxmlformats.org/officeDocument/2006/relationships/image" Target="../media/image2110.png"/><Relationship Id="rId30" Type="http://schemas.openxmlformats.org/officeDocument/2006/relationships/customXml" Target="../ink/ink2143.xml"/><Relationship Id="rId35" Type="http://schemas.openxmlformats.org/officeDocument/2006/relationships/image" Target="../media/image2114.png"/><Relationship Id="rId43" Type="http://schemas.openxmlformats.org/officeDocument/2006/relationships/image" Target="../media/image2118.png"/><Relationship Id="rId48" Type="http://schemas.openxmlformats.org/officeDocument/2006/relationships/customXml" Target="../ink/ink2152.xml"/><Relationship Id="rId56" Type="http://schemas.openxmlformats.org/officeDocument/2006/relationships/customXml" Target="../ink/ink2156.xml"/><Relationship Id="rId64" Type="http://schemas.openxmlformats.org/officeDocument/2006/relationships/customXml" Target="../ink/ink2160.xml"/><Relationship Id="rId8" Type="http://schemas.openxmlformats.org/officeDocument/2006/relationships/customXml" Target="../ink/ink2132.xml"/><Relationship Id="rId51" Type="http://schemas.openxmlformats.org/officeDocument/2006/relationships/image" Target="../media/image2122.png"/><Relationship Id="rId3" Type="http://schemas.openxmlformats.org/officeDocument/2006/relationships/image" Target="../media/image1351.png"/><Relationship Id="rId12" Type="http://schemas.openxmlformats.org/officeDocument/2006/relationships/customXml" Target="../ink/ink2134.xml"/><Relationship Id="rId17" Type="http://schemas.openxmlformats.org/officeDocument/2006/relationships/image" Target="../media/image2105.png"/><Relationship Id="rId25" Type="http://schemas.openxmlformats.org/officeDocument/2006/relationships/image" Target="../media/image2109.png"/><Relationship Id="rId33" Type="http://schemas.openxmlformats.org/officeDocument/2006/relationships/image" Target="../media/image2113.png"/><Relationship Id="rId38" Type="http://schemas.openxmlformats.org/officeDocument/2006/relationships/customXml" Target="../ink/ink2147.xml"/><Relationship Id="rId46" Type="http://schemas.openxmlformats.org/officeDocument/2006/relationships/customXml" Target="../ink/ink2151.xml"/><Relationship Id="rId59" Type="http://schemas.openxmlformats.org/officeDocument/2006/relationships/image" Target="../media/image2126.png"/><Relationship Id="rId67" Type="http://schemas.openxmlformats.org/officeDocument/2006/relationships/image" Target="../media/image2130.png"/><Relationship Id="rId20" Type="http://schemas.openxmlformats.org/officeDocument/2006/relationships/customXml" Target="../ink/ink2138.xml"/><Relationship Id="rId41" Type="http://schemas.openxmlformats.org/officeDocument/2006/relationships/image" Target="../media/image2117.png"/><Relationship Id="rId54" Type="http://schemas.openxmlformats.org/officeDocument/2006/relationships/customXml" Target="../ink/ink2155.xml"/><Relationship Id="rId62" Type="http://schemas.openxmlformats.org/officeDocument/2006/relationships/customXml" Target="../ink/ink215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31.xml"/><Relationship Id="rId15" Type="http://schemas.openxmlformats.org/officeDocument/2006/relationships/image" Target="../media/image2104.png"/><Relationship Id="rId23" Type="http://schemas.openxmlformats.org/officeDocument/2006/relationships/image" Target="../media/image2108.png"/><Relationship Id="rId28" Type="http://schemas.openxmlformats.org/officeDocument/2006/relationships/customXml" Target="../ink/ink2142.xml"/><Relationship Id="rId36" Type="http://schemas.openxmlformats.org/officeDocument/2006/relationships/customXml" Target="../ink/ink2146.xml"/><Relationship Id="rId49" Type="http://schemas.openxmlformats.org/officeDocument/2006/relationships/image" Target="../media/image2121.png"/><Relationship Id="rId57" Type="http://schemas.openxmlformats.org/officeDocument/2006/relationships/image" Target="../media/image2125.png"/><Relationship Id="rId10" Type="http://schemas.openxmlformats.org/officeDocument/2006/relationships/customXml" Target="../ink/ink2133.xml"/><Relationship Id="rId31" Type="http://schemas.openxmlformats.org/officeDocument/2006/relationships/image" Target="../media/image2112.png"/><Relationship Id="rId44" Type="http://schemas.openxmlformats.org/officeDocument/2006/relationships/customXml" Target="../ink/ink2150.xml"/><Relationship Id="rId52" Type="http://schemas.openxmlformats.org/officeDocument/2006/relationships/customXml" Target="../ink/ink2154.xml"/><Relationship Id="rId60" Type="http://schemas.openxmlformats.org/officeDocument/2006/relationships/customXml" Target="../ink/ink2158.xml"/><Relationship Id="rId65" Type="http://schemas.openxmlformats.org/officeDocument/2006/relationships/image" Target="../media/image2129.png"/><Relationship Id="rId4" Type="http://schemas.openxmlformats.org/officeDocument/2006/relationships/customXml" Target="../ink/ink2130.xml"/><Relationship Id="rId9" Type="http://schemas.openxmlformats.org/officeDocument/2006/relationships/image" Target="../media/image2101.png"/><Relationship Id="rId13" Type="http://schemas.openxmlformats.org/officeDocument/2006/relationships/image" Target="../media/image2103.png"/><Relationship Id="rId18" Type="http://schemas.openxmlformats.org/officeDocument/2006/relationships/customXml" Target="../ink/ink2137.xml"/><Relationship Id="rId39" Type="http://schemas.openxmlformats.org/officeDocument/2006/relationships/image" Target="../media/image2116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74.xml"/><Relationship Id="rId21" Type="http://schemas.openxmlformats.org/officeDocument/2006/relationships/image" Target="../media/image2140.png"/><Relationship Id="rId42" Type="http://schemas.openxmlformats.org/officeDocument/2006/relationships/customXml" Target="../ink/ink2182.xml"/><Relationship Id="rId47" Type="http://schemas.openxmlformats.org/officeDocument/2006/relationships/image" Target="../media/image2153.png"/><Relationship Id="rId63" Type="http://schemas.openxmlformats.org/officeDocument/2006/relationships/image" Target="../media/image2161.png"/><Relationship Id="rId68" Type="http://schemas.openxmlformats.org/officeDocument/2006/relationships/customXml" Target="../ink/ink2195.xml"/><Relationship Id="rId84" Type="http://schemas.openxmlformats.org/officeDocument/2006/relationships/customXml" Target="../ink/ink2203.xml"/><Relationship Id="rId89" Type="http://schemas.openxmlformats.org/officeDocument/2006/relationships/image" Target="../media/image2174.png"/><Relationship Id="rId16" Type="http://schemas.openxmlformats.org/officeDocument/2006/relationships/customXml" Target="../ink/ink2169.xml"/><Relationship Id="rId11" Type="http://schemas.openxmlformats.org/officeDocument/2006/relationships/image" Target="../media/image2135.png"/><Relationship Id="rId32" Type="http://schemas.openxmlformats.org/officeDocument/2006/relationships/customXml" Target="../ink/ink2177.xml"/><Relationship Id="rId37" Type="http://schemas.openxmlformats.org/officeDocument/2006/relationships/image" Target="../media/image2148.png"/><Relationship Id="rId53" Type="http://schemas.openxmlformats.org/officeDocument/2006/relationships/image" Target="../media/image2156.png"/><Relationship Id="rId58" Type="http://schemas.openxmlformats.org/officeDocument/2006/relationships/customXml" Target="../ink/ink2190.xml"/><Relationship Id="rId74" Type="http://schemas.openxmlformats.org/officeDocument/2006/relationships/customXml" Target="../ink/ink2198.xml"/><Relationship Id="rId79" Type="http://schemas.openxmlformats.org/officeDocument/2006/relationships/image" Target="../media/image2169.png"/><Relationship Id="rId5" Type="http://schemas.openxmlformats.org/officeDocument/2006/relationships/image" Target="../media/image2132.png"/><Relationship Id="rId90" Type="http://schemas.openxmlformats.org/officeDocument/2006/relationships/customXml" Target="../ink/ink2206.xml"/><Relationship Id="rId95" Type="http://schemas.openxmlformats.org/officeDocument/2006/relationships/image" Target="../media/image2177.png"/><Relationship Id="rId22" Type="http://schemas.openxmlformats.org/officeDocument/2006/relationships/customXml" Target="../ink/ink2172.xml"/><Relationship Id="rId27" Type="http://schemas.openxmlformats.org/officeDocument/2006/relationships/image" Target="../media/image2143.png"/><Relationship Id="rId43" Type="http://schemas.openxmlformats.org/officeDocument/2006/relationships/image" Target="../media/image2151.png"/><Relationship Id="rId48" Type="http://schemas.openxmlformats.org/officeDocument/2006/relationships/customXml" Target="../ink/ink2185.xml"/><Relationship Id="rId64" Type="http://schemas.openxmlformats.org/officeDocument/2006/relationships/customXml" Target="../ink/ink2193.xml"/><Relationship Id="rId69" Type="http://schemas.openxmlformats.org/officeDocument/2006/relationships/image" Target="../media/image2164.png"/><Relationship Id="rId80" Type="http://schemas.openxmlformats.org/officeDocument/2006/relationships/customXml" Target="../ink/ink2201.xml"/><Relationship Id="rId85" Type="http://schemas.openxmlformats.org/officeDocument/2006/relationships/image" Target="../media/image2172.png"/><Relationship Id="rId12" Type="http://schemas.openxmlformats.org/officeDocument/2006/relationships/customXml" Target="../ink/ink2167.xml"/><Relationship Id="rId17" Type="http://schemas.openxmlformats.org/officeDocument/2006/relationships/image" Target="../media/image2138.png"/><Relationship Id="rId25" Type="http://schemas.openxmlformats.org/officeDocument/2006/relationships/image" Target="../media/image2142.png"/><Relationship Id="rId33" Type="http://schemas.openxmlformats.org/officeDocument/2006/relationships/image" Target="../media/image2146.png"/><Relationship Id="rId38" Type="http://schemas.openxmlformats.org/officeDocument/2006/relationships/customXml" Target="../ink/ink2180.xml"/><Relationship Id="rId46" Type="http://schemas.openxmlformats.org/officeDocument/2006/relationships/customXml" Target="../ink/ink2184.xml"/><Relationship Id="rId59" Type="http://schemas.openxmlformats.org/officeDocument/2006/relationships/image" Target="../media/image2159.png"/><Relationship Id="rId67" Type="http://schemas.openxmlformats.org/officeDocument/2006/relationships/image" Target="../media/image2163.png"/><Relationship Id="rId20" Type="http://schemas.openxmlformats.org/officeDocument/2006/relationships/customXml" Target="../ink/ink2171.xml"/><Relationship Id="rId41" Type="http://schemas.openxmlformats.org/officeDocument/2006/relationships/image" Target="../media/image2150.png"/><Relationship Id="rId54" Type="http://schemas.openxmlformats.org/officeDocument/2006/relationships/customXml" Target="../ink/ink2188.xml"/><Relationship Id="rId62" Type="http://schemas.openxmlformats.org/officeDocument/2006/relationships/customXml" Target="../ink/ink2192.xml"/><Relationship Id="rId70" Type="http://schemas.openxmlformats.org/officeDocument/2006/relationships/customXml" Target="../ink/ink2196.xml"/><Relationship Id="rId75" Type="http://schemas.openxmlformats.org/officeDocument/2006/relationships/image" Target="../media/image2167.png"/><Relationship Id="rId83" Type="http://schemas.openxmlformats.org/officeDocument/2006/relationships/image" Target="../media/image2171.png"/><Relationship Id="rId88" Type="http://schemas.openxmlformats.org/officeDocument/2006/relationships/customXml" Target="../ink/ink2205.xml"/><Relationship Id="rId91" Type="http://schemas.openxmlformats.org/officeDocument/2006/relationships/image" Target="../media/image2175.png"/><Relationship Id="rId96" Type="http://schemas.openxmlformats.org/officeDocument/2006/relationships/customXml" Target="../ink/ink220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64.xml"/><Relationship Id="rId15" Type="http://schemas.openxmlformats.org/officeDocument/2006/relationships/image" Target="../media/image2137.png"/><Relationship Id="rId23" Type="http://schemas.openxmlformats.org/officeDocument/2006/relationships/image" Target="../media/image2141.png"/><Relationship Id="rId28" Type="http://schemas.openxmlformats.org/officeDocument/2006/relationships/customXml" Target="../ink/ink2175.xml"/><Relationship Id="rId36" Type="http://schemas.openxmlformats.org/officeDocument/2006/relationships/customXml" Target="../ink/ink2179.xml"/><Relationship Id="rId49" Type="http://schemas.openxmlformats.org/officeDocument/2006/relationships/image" Target="../media/image2154.png"/><Relationship Id="rId57" Type="http://schemas.openxmlformats.org/officeDocument/2006/relationships/image" Target="../media/image2158.png"/><Relationship Id="rId10" Type="http://schemas.openxmlformats.org/officeDocument/2006/relationships/customXml" Target="../ink/ink2166.xml"/><Relationship Id="rId31" Type="http://schemas.openxmlformats.org/officeDocument/2006/relationships/image" Target="../media/image2145.png"/><Relationship Id="rId44" Type="http://schemas.openxmlformats.org/officeDocument/2006/relationships/customXml" Target="../ink/ink2183.xml"/><Relationship Id="rId52" Type="http://schemas.openxmlformats.org/officeDocument/2006/relationships/customXml" Target="../ink/ink2187.xml"/><Relationship Id="rId60" Type="http://schemas.openxmlformats.org/officeDocument/2006/relationships/customXml" Target="../ink/ink2191.xml"/><Relationship Id="rId65" Type="http://schemas.openxmlformats.org/officeDocument/2006/relationships/image" Target="../media/image2162.png"/><Relationship Id="rId73" Type="http://schemas.openxmlformats.org/officeDocument/2006/relationships/image" Target="../media/image2166.png"/><Relationship Id="rId78" Type="http://schemas.openxmlformats.org/officeDocument/2006/relationships/customXml" Target="../ink/ink2200.xml"/><Relationship Id="rId81" Type="http://schemas.openxmlformats.org/officeDocument/2006/relationships/image" Target="../media/image2170.png"/><Relationship Id="rId86" Type="http://schemas.openxmlformats.org/officeDocument/2006/relationships/customXml" Target="../ink/ink2204.xml"/><Relationship Id="rId94" Type="http://schemas.openxmlformats.org/officeDocument/2006/relationships/customXml" Target="../ink/ink2208.xml"/><Relationship Id="rId99" Type="http://schemas.openxmlformats.org/officeDocument/2006/relationships/image" Target="../media/image2179.png"/><Relationship Id="rId101" Type="http://schemas.openxmlformats.org/officeDocument/2006/relationships/image" Target="../media/image1315.png"/><Relationship Id="rId4" Type="http://schemas.openxmlformats.org/officeDocument/2006/relationships/customXml" Target="../ink/ink2163.xml"/><Relationship Id="rId9" Type="http://schemas.openxmlformats.org/officeDocument/2006/relationships/image" Target="../media/image2134.png"/><Relationship Id="rId13" Type="http://schemas.openxmlformats.org/officeDocument/2006/relationships/image" Target="../media/image2136.png"/><Relationship Id="rId18" Type="http://schemas.openxmlformats.org/officeDocument/2006/relationships/customXml" Target="../ink/ink2170.xml"/><Relationship Id="rId39" Type="http://schemas.openxmlformats.org/officeDocument/2006/relationships/image" Target="../media/image2149.png"/><Relationship Id="rId34" Type="http://schemas.openxmlformats.org/officeDocument/2006/relationships/customXml" Target="../ink/ink2178.xml"/><Relationship Id="rId50" Type="http://schemas.openxmlformats.org/officeDocument/2006/relationships/customXml" Target="../ink/ink2186.xml"/><Relationship Id="rId55" Type="http://schemas.openxmlformats.org/officeDocument/2006/relationships/image" Target="../media/image2157.png"/><Relationship Id="rId76" Type="http://schemas.openxmlformats.org/officeDocument/2006/relationships/customXml" Target="../ink/ink2199.xml"/><Relationship Id="rId97" Type="http://schemas.openxmlformats.org/officeDocument/2006/relationships/image" Target="../media/image2178.png"/><Relationship Id="rId7" Type="http://schemas.openxmlformats.org/officeDocument/2006/relationships/image" Target="../media/image2133.png"/><Relationship Id="rId71" Type="http://schemas.openxmlformats.org/officeDocument/2006/relationships/image" Target="../media/image2165.png"/><Relationship Id="rId92" Type="http://schemas.openxmlformats.org/officeDocument/2006/relationships/customXml" Target="../ink/ink2207.xml"/><Relationship Id="rId2" Type="http://schemas.openxmlformats.org/officeDocument/2006/relationships/customXml" Target="../ink/ink2162.xml"/><Relationship Id="rId29" Type="http://schemas.openxmlformats.org/officeDocument/2006/relationships/image" Target="../media/image2144.png"/><Relationship Id="rId24" Type="http://schemas.openxmlformats.org/officeDocument/2006/relationships/customXml" Target="../ink/ink2173.xml"/><Relationship Id="rId40" Type="http://schemas.openxmlformats.org/officeDocument/2006/relationships/customXml" Target="../ink/ink2181.xml"/><Relationship Id="rId45" Type="http://schemas.openxmlformats.org/officeDocument/2006/relationships/image" Target="../media/image2152.png"/><Relationship Id="rId66" Type="http://schemas.openxmlformats.org/officeDocument/2006/relationships/customXml" Target="../ink/ink2194.xml"/><Relationship Id="rId87" Type="http://schemas.openxmlformats.org/officeDocument/2006/relationships/image" Target="../media/image2173.png"/><Relationship Id="rId61" Type="http://schemas.openxmlformats.org/officeDocument/2006/relationships/image" Target="../media/image2160.png"/><Relationship Id="rId82" Type="http://schemas.openxmlformats.org/officeDocument/2006/relationships/customXml" Target="../ink/ink2202.xml"/><Relationship Id="rId19" Type="http://schemas.openxmlformats.org/officeDocument/2006/relationships/image" Target="../media/image2139.png"/><Relationship Id="rId14" Type="http://schemas.openxmlformats.org/officeDocument/2006/relationships/customXml" Target="../ink/ink2168.xml"/><Relationship Id="rId30" Type="http://schemas.openxmlformats.org/officeDocument/2006/relationships/customXml" Target="../ink/ink2176.xml"/><Relationship Id="rId35" Type="http://schemas.openxmlformats.org/officeDocument/2006/relationships/image" Target="../media/image2147.png"/><Relationship Id="rId56" Type="http://schemas.openxmlformats.org/officeDocument/2006/relationships/customXml" Target="../ink/ink2189.xml"/><Relationship Id="rId77" Type="http://schemas.openxmlformats.org/officeDocument/2006/relationships/image" Target="../media/image2168.png"/><Relationship Id="rId100" Type="http://schemas.openxmlformats.org/officeDocument/2006/relationships/customXml" Target="../ink/ink2211.xml"/><Relationship Id="rId8" Type="http://schemas.openxmlformats.org/officeDocument/2006/relationships/customXml" Target="../ink/ink2165.xml"/><Relationship Id="rId51" Type="http://schemas.openxmlformats.org/officeDocument/2006/relationships/image" Target="../media/image2155.png"/><Relationship Id="rId72" Type="http://schemas.openxmlformats.org/officeDocument/2006/relationships/customXml" Target="../ink/ink2197.xml"/><Relationship Id="rId93" Type="http://schemas.openxmlformats.org/officeDocument/2006/relationships/image" Target="../media/image2176.png"/><Relationship Id="rId98" Type="http://schemas.openxmlformats.org/officeDocument/2006/relationships/customXml" Target="../ink/ink2210.xml"/><Relationship Id="rId3" Type="http://schemas.openxmlformats.org/officeDocument/2006/relationships/image" Target="../media/image2131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92.png"/><Relationship Id="rId117" Type="http://schemas.openxmlformats.org/officeDocument/2006/relationships/customXml" Target="../ink/ink2269.xml"/><Relationship Id="rId21" Type="http://schemas.openxmlformats.org/officeDocument/2006/relationships/customXml" Target="../ink/ink2221.xml"/><Relationship Id="rId42" Type="http://schemas.openxmlformats.org/officeDocument/2006/relationships/image" Target="../media/image2200.png"/><Relationship Id="rId47" Type="http://schemas.openxmlformats.org/officeDocument/2006/relationships/customXml" Target="../ink/ink2234.xml"/><Relationship Id="rId63" Type="http://schemas.openxmlformats.org/officeDocument/2006/relationships/customXml" Target="../ink/ink2242.xml"/><Relationship Id="rId68" Type="http://schemas.openxmlformats.org/officeDocument/2006/relationships/image" Target="../media/image2213.png"/><Relationship Id="rId84" Type="http://schemas.openxmlformats.org/officeDocument/2006/relationships/image" Target="../media/image2221.png"/><Relationship Id="rId89" Type="http://schemas.openxmlformats.org/officeDocument/2006/relationships/customXml" Target="../ink/ink2255.xml"/><Relationship Id="rId112" Type="http://schemas.openxmlformats.org/officeDocument/2006/relationships/image" Target="../media/image2235.png"/><Relationship Id="rId16" Type="http://schemas.openxmlformats.org/officeDocument/2006/relationships/image" Target="../media/image2187.png"/><Relationship Id="rId107" Type="http://schemas.openxmlformats.org/officeDocument/2006/relationships/customXml" Target="../ink/ink2264.xml"/><Relationship Id="rId11" Type="http://schemas.openxmlformats.org/officeDocument/2006/relationships/customXml" Target="../ink/ink2216.xml"/><Relationship Id="rId32" Type="http://schemas.openxmlformats.org/officeDocument/2006/relationships/image" Target="../media/image2195.png"/><Relationship Id="rId37" Type="http://schemas.openxmlformats.org/officeDocument/2006/relationships/customXml" Target="../ink/ink2229.xml"/><Relationship Id="rId53" Type="http://schemas.openxmlformats.org/officeDocument/2006/relationships/customXml" Target="../ink/ink2237.xml"/><Relationship Id="rId58" Type="http://schemas.openxmlformats.org/officeDocument/2006/relationships/image" Target="../media/image2208.png"/><Relationship Id="rId74" Type="http://schemas.openxmlformats.org/officeDocument/2006/relationships/image" Target="../media/image2216.png"/><Relationship Id="rId79" Type="http://schemas.openxmlformats.org/officeDocument/2006/relationships/customXml" Target="../ink/ink2250.xml"/><Relationship Id="rId102" Type="http://schemas.openxmlformats.org/officeDocument/2006/relationships/image" Target="../media/image2230.png"/><Relationship Id="rId5" Type="http://schemas.openxmlformats.org/officeDocument/2006/relationships/customXml" Target="../ink/ink2213.xml"/><Relationship Id="rId90" Type="http://schemas.openxmlformats.org/officeDocument/2006/relationships/image" Target="../media/image2224.png"/><Relationship Id="rId95" Type="http://schemas.openxmlformats.org/officeDocument/2006/relationships/customXml" Target="../ink/ink2258.xml"/><Relationship Id="rId22" Type="http://schemas.openxmlformats.org/officeDocument/2006/relationships/image" Target="../media/image2190.png"/><Relationship Id="rId27" Type="http://schemas.openxmlformats.org/officeDocument/2006/relationships/customXml" Target="../ink/ink2224.xml"/><Relationship Id="rId43" Type="http://schemas.openxmlformats.org/officeDocument/2006/relationships/customXml" Target="../ink/ink2232.xml"/><Relationship Id="rId48" Type="http://schemas.openxmlformats.org/officeDocument/2006/relationships/image" Target="../media/image2203.png"/><Relationship Id="rId64" Type="http://schemas.openxmlformats.org/officeDocument/2006/relationships/image" Target="../media/image2211.png"/><Relationship Id="rId69" Type="http://schemas.openxmlformats.org/officeDocument/2006/relationships/customXml" Target="../ink/ink2245.xml"/><Relationship Id="rId113" Type="http://schemas.openxmlformats.org/officeDocument/2006/relationships/customXml" Target="../ink/ink2267.xml"/><Relationship Id="rId118" Type="http://schemas.openxmlformats.org/officeDocument/2006/relationships/image" Target="../media/image2238.png"/><Relationship Id="rId80" Type="http://schemas.openxmlformats.org/officeDocument/2006/relationships/image" Target="../media/image2219.png"/><Relationship Id="rId85" Type="http://schemas.openxmlformats.org/officeDocument/2006/relationships/customXml" Target="../ink/ink2253.xml"/><Relationship Id="rId12" Type="http://schemas.openxmlformats.org/officeDocument/2006/relationships/image" Target="../media/image2185.png"/><Relationship Id="rId17" Type="http://schemas.openxmlformats.org/officeDocument/2006/relationships/customXml" Target="../ink/ink2219.xml"/><Relationship Id="rId33" Type="http://schemas.openxmlformats.org/officeDocument/2006/relationships/customXml" Target="../ink/ink2227.xml"/><Relationship Id="rId38" Type="http://schemas.openxmlformats.org/officeDocument/2006/relationships/image" Target="../media/image2198.png"/><Relationship Id="rId59" Type="http://schemas.openxmlformats.org/officeDocument/2006/relationships/customXml" Target="../ink/ink2240.xml"/><Relationship Id="rId103" Type="http://schemas.openxmlformats.org/officeDocument/2006/relationships/customXml" Target="../ink/ink2262.xml"/><Relationship Id="rId108" Type="http://schemas.openxmlformats.org/officeDocument/2006/relationships/image" Target="../media/image2233.png"/><Relationship Id="rId54" Type="http://schemas.openxmlformats.org/officeDocument/2006/relationships/image" Target="../media/image2206.png"/><Relationship Id="rId70" Type="http://schemas.openxmlformats.org/officeDocument/2006/relationships/image" Target="../media/image2214.png"/><Relationship Id="rId75" Type="http://schemas.openxmlformats.org/officeDocument/2006/relationships/customXml" Target="../ink/ink2248.xml"/><Relationship Id="rId91" Type="http://schemas.openxmlformats.org/officeDocument/2006/relationships/customXml" Target="../ink/ink2256.xml"/><Relationship Id="rId96" Type="http://schemas.openxmlformats.org/officeDocument/2006/relationships/image" Target="../media/image2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2.png"/><Relationship Id="rId23" Type="http://schemas.openxmlformats.org/officeDocument/2006/relationships/customXml" Target="../ink/ink2222.xml"/><Relationship Id="rId28" Type="http://schemas.openxmlformats.org/officeDocument/2006/relationships/image" Target="../media/image2193.png"/><Relationship Id="rId49" Type="http://schemas.openxmlformats.org/officeDocument/2006/relationships/customXml" Target="../ink/ink2235.xml"/><Relationship Id="rId114" Type="http://schemas.openxmlformats.org/officeDocument/2006/relationships/image" Target="../media/image2236.png"/><Relationship Id="rId119" Type="http://schemas.openxmlformats.org/officeDocument/2006/relationships/customXml" Target="../ink/ink2270.xml"/><Relationship Id="rId10" Type="http://schemas.openxmlformats.org/officeDocument/2006/relationships/image" Target="../media/image2184.png"/><Relationship Id="rId31" Type="http://schemas.openxmlformats.org/officeDocument/2006/relationships/customXml" Target="../ink/ink2226.xml"/><Relationship Id="rId44" Type="http://schemas.openxmlformats.org/officeDocument/2006/relationships/image" Target="../media/image2201.png"/><Relationship Id="rId52" Type="http://schemas.openxmlformats.org/officeDocument/2006/relationships/image" Target="../media/image2205.png"/><Relationship Id="rId60" Type="http://schemas.openxmlformats.org/officeDocument/2006/relationships/image" Target="../media/image2209.png"/><Relationship Id="rId65" Type="http://schemas.openxmlformats.org/officeDocument/2006/relationships/customXml" Target="../ink/ink2243.xml"/><Relationship Id="rId73" Type="http://schemas.openxmlformats.org/officeDocument/2006/relationships/customXml" Target="../ink/ink2247.xml"/><Relationship Id="rId78" Type="http://schemas.openxmlformats.org/officeDocument/2006/relationships/image" Target="../media/image2218.png"/><Relationship Id="rId81" Type="http://schemas.openxmlformats.org/officeDocument/2006/relationships/customXml" Target="../ink/ink2251.xml"/><Relationship Id="rId86" Type="http://schemas.openxmlformats.org/officeDocument/2006/relationships/image" Target="../media/image2222.png"/><Relationship Id="rId94" Type="http://schemas.openxmlformats.org/officeDocument/2006/relationships/image" Target="../media/image2226.png"/><Relationship Id="rId99" Type="http://schemas.openxmlformats.org/officeDocument/2006/relationships/customXml" Target="../ink/ink2260.xml"/><Relationship Id="rId101" Type="http://schemas.openxmlformats.org/officeDocument/2006/relationships/customXml" Target="../ink/ink2261.xml"/><Relationship Id="rId4" Type="http://schemas.openxmlformats.org/officeDocument/2006/relationships/image" Target="../media/image2181.png"/><Relationship Id="rId9" Type="http://schemas.openxmlformats.org/officeDocument/2006/relationships/customXml" Target="../ink/ink2215.xml"/><Relationship Id="rId13" Type="http://schemas.openxmlformats.org/officeDocument/2006/relationships/customXml" Target="../ink/ink2217.xml"/><Relationship Id="rId18" Type="http://schemas.openxmlformats.org/officeDocument/2006/relationships/image" Target="../media/image2188.png"/><Relationship Id="rId39" Type="http://schemas.openxmlformats.org/officeDocument/2006/relationships/customXml" Target="../ink/ink2230.xml"/><Relationship Id="rId109" Type="http://schemas.openxmlformats.org/officeDocument/2006/relationships/customXml" Target="../ink/ink2265.xml"/><Relationship Id="rId34" Type="http://schemas.openxmlformats.org/officeDocument/2006/relationships/image" Target="../media/image2196.png"/><Relationship Id="rId50" Type="http://schemas.openxmlformats.org/officeDocument/2006/relationships/image" Target="../media/image2204.png"/><Relationship Id="rId55" Type="http://schemas.openxmlformats.org/officeDocument/2006/relationships/customXml" Target="../ink/ink2238.xml"/><Relationship Id="rId76" Type="http://schemas.openxmlformats.org/officeDocument/2006/relationships/image" Target="../media/image2217.png"/><Relationship Id="rId97" Type="http://schemas.openxmlformats.org/officeDocument/2006/relationships/customXml" Target="../ink/ink2259.xml"/><Relationship Id="rId104" Type="http://schemas.openxmlformats.org/officeDocument/2006/relationships/image" Target="../media/image2231.png"/><Relationship Id="rId120" Type="http://schemas.openxmlformats.org/officeDocument/2006/relationships/image" Target="../media/image2239.png"/><Relationship Id="rId7" Type="http://schemas.openxmlformats.org/officeDocument/2006/relationships/customXml" Target="../ink/ink2214.xml"/><Relationship Id="rId71" Type="http://schemas.openxmlformats.org/officeDocument/2006/relationships/customXml" Target="../ink/ink2246.xml"/><Relationship Id="rId92" Type="http://schemas.openxmlformats.org/officeDocument/2006/relationships/image" Target="../media/image2225.png"/><Relationship Id="rId2" Type="http://schemas.openxmlformats.org/officeDocument/2006/relationships/image" Target="../media/image2180.png"/><Relationship Id="rId29" Type="http://schemas.openxmlformats.org/officeDocument/2006/relationships/customXml" Target="../ink/ink2225.xml"/><Relationship Id="rId24" Type="http://schemas.openxmlformats.org/officeDocument/2006/relationships/image" Target="../media/image2191.png"/><Relationship Id="rId40" Type="http://schemas.openxmlformats.org/officeDocument/2006/relationships/image" Target="../media/image2199.png"/><Relationship Id="rId45" Type="http://schemas.openxmlformats.org/officeDocument/2006/relationships/customXml" Target="../ink/ink2233.xml"/><Relationship Id="rId66" Type="http://schemas.openxmlformats.org/officeDocument/2006/relationships/image" Target="../media/image2212.png"/><Relationship Id="rId87" Type="http://schemas.openxmlformats.org/officeDocument/2006/relationships/customXml" Target="../ink/ink2254.xml"/><Relationship Id="rId110" Type="http://schemas.openxmlformats.org/officeDocument/2006/relationships/image" Target="../media/image2234.png"/><Relationship Id="rId115" Type="http://schemas.openxmlformats.org/officeDocument/2006/relationships/customXml" Target="../ink/ink2268.xml"/><Relationship Id="rId61" Type="http://schemas.openxmlformats.org/officeDocument/2006/relationships/customXml" Target="../ink/ink2241.xml"/><Relationship Id="rId82" Type="http://schemas.openxmlformats.org/officeDocument/2006/relationships/image" Target="../media/image2220.png"/><Relationship Id="rId19" Type="http://schemas.openxmlformats.org/officeDocument/2006/relationships/customXml" Target="../ink/ink2220.xml"/><Relationship Id="rId14" Type="http://schemas.openxmlformats.org/officeDocument/2006/relationships/image" Target="../media/image2186.png"/><Relationship Id="rId30" Type="http://schemas.openxmlformats.org/officeDocument/2006/relationships/image" Target="../media/image2194.png"/><Relationship Id="rId35" Type="http://schemas.openxmlformats.org/officeDocument/2006/relationships/customXml" Target="../ink/ink2228.xml"/><Relationship Id="rId56" Type="http://schemas.openxmlformats.org/officeDocument/2006/relationships/image" Target="../media/image2207.png"/><Relationship Id="rId77" Type="http://schemas.openxmlformats.org/officeDocument/2006/relationships/customXml" Target="../ink/ink2249.xml"/><Relationship Id="rId100" Type="http://schemas.openxmlformats.org/officeDocument/2006/relationships/image" Target="../media/image2229.png"/><Relationship Id="rId105" Type="http://schemas.openxmlformats.org/officeDocument/2006/relationships/customXml" Target="../ink/ink2263.xml"/><Relationship Id="rId8" Type="http://schemas.openxmlformats.org/officeDocument/2006/relationships/image" Target="../media/image2183.png"/><Relationship Id="rId51" Type="http://schemas.openxmlformats.org/officeDocument/2006/relationships/customXml" Target="../ink/ink2236.xml"/><Relationship Id="rId72" Type="http://schemas.openxmlformats.org/officeDocument/2006/relationships/image" Target="../media/image2215.png"/><Relationship Id="rId93" Type="http://schemas.openxmlformats.org/officeDocument/2006/relationships/customXml" Target="../ink/ink2257.xml"/><Relationship Id="rId98" Type="http://schemas.openxmlformats.org/officeDocument/2006/relationships/image" Target="../media/image2228.png"/><Relationship Id="rId3" Type="http://schemas.openxmlformats.org/officeDocument/2006/relationships/customXml" Target="../ink/ink2212.xml"/><Relationship Id="rId25" Type="http://schemas.openxmlformats.org/officeDocument/2006/relationships/customXml" Target="../ink/ink2223.xml"/><Relationship Id="rId46" Type="http://schemas.openxmlformats.org/officeDocument/2006/relationships/image" Target="../media/image2202.png"/><Relationship Id="rId67" Type="http://schemas.openxmlformats.org/officeDocument/2006/relationships/customXml" Target="../ink/ink2244.xml"/><Relationship Id="rId116" Type="http://schemas.openxmlformats.org/officeDocument/2006/relationships/image" Target="../media/image2237.png"/><Relationship Id="rId20" Type="http://schemas.openxmlformats.org/officeDocument/2006/relationships/image" Target="../media/image2189.png"/><Relationship Id="rId41" Type="http://schemas.openxmlformats.org/officeDocument/2006/relationships/customXml" Target="../ink/ink2231.xml"/><Relationship Id="rId62" Type="http://schemas.openxmlformats.org/officeDocument/2006/relationships/image" Target="../media/image2210.png"/><Relationship Id="rId83" Type="http://schemas.openxmlformats.org/officeDocument/2006/relationships/customXml" Target="../ink/ink2252.xml"/><Relationship Id="rId88" Type="http://schemas.openxmlformats.org/officeDocument/2006/relationships/image" Target="../media/image2223.png"/><Relationship Id="rId111" Type="http://schemas.openxmlformats.org/officeDocument/2006/relationships/customXml" Target="../ink/ink2266.xml"/><Relationship Id="rId15" Type="http://schemas.openxmlformats.org/officeDocument/2006/relationships/customXml" Target="../ink/ink2218.xml"/><Relationship Id="rId36" Type="http://schemas.openxmlformats.org/officeDocument/2006/relationships/image" Target="../media/image2197.png"/><Relationship Id="rId57" Type="http://schemas.openxmlformats.org/officeDocument/2006/relationships/customXml" Target="../ink/ink2239.xml"/><Relationship Id="rId106" Type="http://schemas.openxmlformats.org/officeDocument/2006/relationships/image" Target="../media/image2232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83.xml"/><Relationship Id="rId21" Type="http://schemas.openxmlformats.org/officeDocument/2006/relationships/image" Target="../media/image2249.png"/><Relationship Id="rId42" Type="http://schemas.openxmlformats.org/officeDocument/2006/relationships/customXml" Target="../ink/ink2291.xml"/><Relationship Id="rId47" Type="http://schemas.openxmlformats.org/officeDocument/2006/relationships/image" Target="../media/image2262.png"/><Relationship Id="rId63" Type="http://schemas.openxmlformats.org/officeDocument/2006/relationships/image" Target="../media/image2270.png"/><Relationship Id="rId68" Type="http://schemas.openxmlformats.org/officeDocument/2006/relationships/customXml" Target="../ink/ink2304.xml"/><Relationship Id="rId84" Type="http://schemas.openxmlformats.org/officeDocument/2006/relationships/customXml" Target="../ink/ink2312.xml"/><Relationship Id="rId89" Type="http://schemas.openxmlformats.org/officeDocument/2006/relationships/image" Target="../media/image2283.png"/><Relationship Id="rId16" Type="http://schemas.openxmlformats.org/officeDocument/2006/relationships/customXml" Target="../ink/ink2278.xml"/><Relationship Id="rId11" Type="http://schemas.openxmlformats.org/officeDocument/2006/relationships/image" Target="../media/image2244.png"/><Relationship Id="rId32" Type="http://schemas.openxmlformats.org/officeDocument/2006/relationships/customXml" Target="../ink/ink2286.xml"/><Relationship Id="rId37" Type="http://schemas.openxmlformats.org/officeDocument/2006/relationships/image" Target="../media/image2257.png"/><Relationship Id="rId53" Type="http://schemas.openxmlformats.org/officeDocument/2006/relationships/image" Target="../media/image2265.png"/><Relationship Id="rId58" Type="http://schemas.openxmlformats.org/officeDocument/2006/relationships/customXml" Target="../ink/ink2299.xml"/><Relationship Id="rId74" Type="http://schemas.openxmlformats.org/officeDocument/2006/relationships/customXml" Target="../ink/ink2307.xml"/><Relationship Id="rId79" Type="http://schemas.openxmlformats.org/officeDocument/2006/relationships/image" Target="../media/image2278.png"/><Relationship Id="rId5" Type="http://schemas.openxmlformats.org/officeDocument/2006/relationships/image" Target="../media/image2241.png"/><Relationship Id="rId90" Type="http://schemas.openxmlformats.org/officeDocument/2006/relationships/customXml" Target="../ink/ink2315.xml"/><Relationship Id="rId95" Type="http://schemas.openxmlformats.org/officeDocument/2006/relationships/image" Target="../media/image2286.png"/><Relationship Id="rId22" Type="http://schemas.openxmlformats.org/officeDocument/2006/relationships/customXml" Target="../ink/ink2281.xml"/><Relationship Id="rId27" Type="http://schemas.openxmlformats.org/officeDocument/2006/relationships/image" Target="../media/image2252.png"/><Relationship Id="rId43" Type="http://schemas.openxmlformats.org/officeDocument/2006/relationships/image" Target="../media/image2260.png"/><Relationship Id="rId48" Type="http://schemas.openxmlformats.org/officeDocument/2006/relationships/customXml" Target="../ink/ink2294.xml"/><Relationship Id="rId64" Type="http://schemas.openxmlformats.org/officeDocument/2006/relationships/customXml" Target="../ink/ink2302.xml"/><Relationship Id="rId69" Type="http://schemas.openxmlformats.org/officeDocument/2006/relationships/image" Target="../media/image2273.png"/><Relationship Id="rId8" Type="http://schemas.openxmlformats.org/officeDocument/2006/relationships/customXml" Target="../ink/ink2274.xml"/><Relationship Id="rId51" Type="http://schemas.openxmlformats.org/officeDocument/2006/relationships/image" Target="../media/image2264.png"/><Relationship Id="rId72" Type="http://schemas.openxmlformats.org/officeDocument/2006/relationships/customXml" Target="../ink/ink2306.xml"/><Relationship Id="rId80" Type="http://schemas.openxmlformats.org/officeDocument/2006/relationships/customXml" Target="../ink/ink2310.xml"/><Relationship Id="rId85" Type="http://schemas.openxmlformats.org/officeDocument/2006/relationships/image" Target="../media/image2281.png"/><Relationship Id="rId93" Type="http://schemas.openxmlformats.org/officeDocument/2006/relationships/image" Target="../media/image2285.png"/><Relationship Id="rId3" Type="http://schemas.openxmlformats.org/officeDocument/2006/relationships/image" Target="../media/image2240.png"/><Relationship Id="rId12" Type="http://schemas.openxmlformats.org/officeDocument/2006/relationships/customXml" Target="../ink/ink2276.xml"/><Relationship Id="rId17" Type="http://schemas.openxmlformats.org/officeDocument/2006/relationships/image" Target="../media/image2247.png"/><Relationship Id="rId25" Type="http://schemas.openxmlformats.org/officeDocument/2006/relationships/image" Target="../media/image2251.png"/><Relationship Id="rId33" Type="http://schemas.openxmlformats.org/officeDocument/2006/relationships/image" Target="../media/image2255.png"/><Relationship Id="rId38" Type="http://schemas.openxmlformats.org/officeDocument/2006/relationships/customXml" Target="../ink/ink2289.xml"/><Relationship Id="rId46" Type="http://schemas.openxmlformats.org/officeDocument/2006/relationships/customXml" Target="../ink/ink2293.xml"/><Relationship Id="rId59" Type="http://schemas.openxmlformats.org/officeDocument/2006/relationships/image" Target="../media/image2268.png"/><Relationship Id="rId67" Type="http://schemas.openxmlformats.org/officeDocument/2006/relationships/image" Target="../media/image2272.png"/><Relationship Id="rId20" Type="http://schemas.openxmlformats.org/officeDocument/2006/relationships/customXml" Target="../ink/ink2280.xml"/><Relationship Id="rId41" Type="http://schemas.openxmlformats.org/officeDocument/2006/relationships/image" Target="../media/image2259.png"/><Relationship Id="rId54" Type="http://schemas.openxmlformats.org/officeDocument/2006/relationships/customXml" Target="../ink/ink2297.xml"/><Relationship Id="rId62" Type="http://schemas.openxmlformats.org/officeDocument/2006/relationships/customXml" Target="../ink/ink2301.xml"/><Relationship Id="rId70" Type="http://schemas.openxmlformats.org/officeDocument/2006/relationships/customXml" Target="../ink/ink2305.xml"/><Relationship Id="rId75" Type="http://schemas.openxmlformats.org/officeDocument/2006/relationships/image" Target="../media/image2276.png"/><Relationship Id="rId83" Type="http://schemas.openxmlformats.org/officeDocument/2006/relationships/image" Target="../media/image2280.png"/><Relationship Id="rId88" Type="http://schemas.openxmlformats.org/officeDocument/2006/relationships/customXml" Target="../ink/ink2314.xml"/><Relationship Id="rId91" Type="http://schemas.openxmlformats.org/officeDocument/2006/relationships/image" Target="../media/image228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73.xml"/><Relationship Id="rId15" Type="http://schemas.openxmlformats.org/officeDocument/2006/relationships/image" Target="../media/image2246.png"/><Relationship Id="rId23" Type="http://schemas.openxmlformats.org/officeDocument/2006/relationships/image" Target="../media/image2250.png"/><Relationship Id="rId28" Type="http://schemas.openxmlformats.org/officeDocument/2006/relationships/customXml" Target="../ink/ink2284.xml"/><Relationship Id="rId36" Type="http://schemas.openxmlformats.org/officeDocument/2006/relationships/customXml" Target="../ink/ink2288.xml"/><Relationship Id="rId49" Type="http://schemas.openxmlformats.org/officeDocument/2006/relationships/image" Target="../media/image2263.png"/><Relationship Id="rId57" Type="http://schemas.openxmlformats.org/officeDocument/2006/relationships/image" Target="../media/image2267.png"/><Relationship Id="rId10" Type="http://schemas.openxmlformats.org/officeDocument/2006/relationships/customXml" Target="../ink/ink2275.xml"/><Relationship Id="rId31" Type="http://schemas.openxmlformats.org/officeDocument/2006/relationships/image" Target="../media/image2254.png"/><Relationship Id="rId44" Type="http://schemas.openxmlformats.org/officeDocument/2006/relationships/customXml" Target="../ink/ink2292.xml"/><Relationship Id="rId52" Type="http://schemas.openxmlformats.org/officeDocument/2006/relationships/customXml" Target="../ink/ink2296.xml"/><Relationship Id="rId60" Type="http://schemas.openxmlformats.org/officeDocument/2006/relationships/customXml" Target="../ink/ink2300.xml"/><Relationship Id="rId65" Type="http://schemas.openxmlformats.org/officeDocument/2006/relationships/image" Target="../media/image2271.png"/><Relationship Id="rId73" Type="http://schemas.openxmlformats.org/officeDocument/2006/relationships/image" Target="../media/image2275.png"/><Relationship Id="rId78" Type="http://schemas.openxmlformats.org/officeDocument/2006/relationships/customXml" Target="../ink/ink2309.xml"/><Relationship Id="rId81" Type="http://schemas.openxmlformats.org/officeDocument/2006/relationships/image" Target="../media/image2279.png"/><Relationship Id="rId86" Type="http://schemas.openxmlformats.org/officeDocument/2006/relationships/customXml" Target="../ink/ink2313.xml"/><Relationship Id="rId94" Type="http://schemas.openxmlformats.org/officeDocument/2006/relationships/customXml" Target="../ink/ink2317.xml"/><Relationship Id="rId4" Type="http://schemas.openxmlformats.org/officeDocument/2006/relationships/customXml" Target="../ink/ink2272.xml"/><Relationship Id="rId9" Type="http://schemas.openxmlformats.org/officeDocument/2006/relationships/image" Target="../media/image2243.png"/><Relationship Id="rId13" Type="http://schemas.openxmlformats.org/officeDocument/2006/relationships/image" Target="../media/image2245.png"/><Relationship Id="rId18" Type="http://schemas.openxmlformats.org/officeDocument/2006/relationships/customXml" Target="../ink/ink2279.xml"/><Relationship Id="rId39" Type="http://schemas.openxmlformats.org/officeDocument/2006/relationships/image" Target="../media/image2258.png"/><Relationship Id="rId34" Type="http://schemas.openxmlformats.org/officeDocument/2006/relationships/customXml" Target="../ink/ink2287.xml"/><Relationship Id="rId50" Type="http://schemas.openxmlformats.org/officeDocument/2006/relationships/customXml" Target="../ink/ink2295.xml"/><Relationship Id="rId55" Type="http://schemas.openxmlformats.org/officeDocument/2006/relationships/image" Target="../media/image2266.png"/><Relationship Id="rId76" Type="http://schemas.openxmlformats.org/officeDocument/2006/relationships/customXml" Target="../ink/ink2308.xml"/><Relationship Id="rId7" Type="http://schemas.openxmlformats.org/officeDocument/2006/relationships/image" Target="../media/image2242.png"/><Relationship Id="rId71" Type="http://schemas.openxmlformats.org/officeDocument/2006/relationships/image" Target="../media/image2274.png"/><Relationship Id="rId92" Type="http://schemas.openxmlformats.org/officeDocument/2006/relationships/customXml" Target="../ink/ink2316.xml"/><Relationship Id="rId2" Type="http://schemas.openxmlformats.org/officeDocument/2006/relationships/customXml" Target="../ink/ink2271.xml"/><Relationship Id="rId29" Type="http://schemas.openxmlformats.org/officeDocument/2006/relationships/image" Target="../media/image2253.png"/><Relationship Id="rId24" Type="http://schemas.openxmlformats.org/officeDocument/2006/relationships/customXml" Target="../ink/ink2282.xml"/><Relationship Id="rId40" Type="http://schemas.openxmlformats.org/officeDocument/2006/relationships/customXml" Target="../ink/ink2290.xml"/><Relationship Id="rId45" Type="http://schemas.openxmlformats.org/officeDocument/2006/relationships/image" Target="../media/image2261.png"/><Relationship Id="rId66" Type="http://schemas.openxmlformats.org/officeDocument/2006/relationships/customXml" Target="../ink/ink2303.xml"/><Relationship Id="rId87" Type="http://schemas.openxmlformats.org/officeDocument/2006/relationships/image" Target="../media/image2282.png"/><Relationship Id="rId61" Type="http://schemas.openxmlformats.org/officeDocument/2006/relationships/image" Target="../media/image2269.png"/><Relationship Id="rId82" Type="http://schemas.openxmlformats.org/officeDocument/2006/relationships/customXml" Target="../ink/ink2311.xml"/><Relationship Id="rId19" Type="http://schemas.openxmlformats.org/officeDocument/2006/relationships/image" Target="../media/image2248.png"/><Relationship Id="rId14" Type="http://schemas.openxmlformats.org/officeDocument/2006/relationships/customXml" Target="../ink/ink2277.xml"/><Relationship Id="rId30" Type="http://schemas.openxmlformats.org/officeDocument/2006/relationships/customXml" Target="../ink/ink2285.xml"/><Relationship Id="rId35" Type="http://schemas.openxmlformats.org/officeDocument/2006/relationships/image" Target="../media/image2256.png"/><Relationship Id="rId56" Type="http://schemas.openxmlformats.org/officeDocument/2006/relationships/customXml" Target="../ink/ink2298.xml"/><Relationship Id="rId77" Type="http://schemas.openxmlformats.org/officeDocument/2006/relationships/image" Target="../media/image2277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44.png"/><Relationship Id="rId21" Type="http://schemas.openxmlformats.org/officeDocument/2006/relationships/image" Target="../media/image2296.png"/><Relationship Id="rId42" Type="http://schemas.openxmlformats.org/officeDocument/2006/relationships/customXml" Target="../ink/ink2338.xml"/><Relationship Id="rId63" Type="http://schemas.openxmlformats.org/officeDocument/2006/relationships/image" Target="../media/image2317.png"/><Relationship Id="rId84" Type="http://schemas.openxmlformats.org/officeDocument/2006/relationships/customXml" Target="../ink/ink2359.xml"/><Relationship Id="rId138" Type="http://schemas.openxmlformats.org/officeDocument/2006/relationships/customXml" Target="../ink/ink2386.xml"/><Relationship Id="rId159" Type="http://schemas.openxmlformats.org/officeDocument/2006/relationships/image" Target="../media/image2365.png"/><Relationship Id="rId170" Type="http://schemas.openxmlformats.org/officeDocument/2006/relationships/customXml" Target="../ink/ink2402.xml"/><Relationship Id="rId191" Type="http://schemas.openxmlformats.org/officeDocument/2006/relationships/image" Target="../media/image2381.png"/><Relationship Id="rId205" Type="http://schemas.openxmlformats.org/officeDocument/2006/relationships/image" Target="../media/image2388.png"/><Relationship Id="rId226" Type="http://schemas.openxmlformats.org/officeDocument/2006/relationships/customXml" Target="../ink/ink2430.xml"/><Relationship Id="rId107" Type="http://schemas.openxmlformats.org/officeDocument/2006/relationships/image" Target="../media/image2339.png"/><Relationship Id="rId11" Type="http://schemas.openxmlformats.org/officeDocument/2006/relationships/image" Target="../media/image2291.png"/><Relationship Id="rId32" Type="http://schemas.openxmlformats.org/officeDocument/2006/relationships/customXml" Target="../ink/ink2333.xml"/><Relationship Id="rId53" Type="http://schemas.openxmlformats.org/officeDocument/2006/relationships/image" Target="../media/image2312.png"/><Relationship Id="rId74" Type="http://schemas.openxmlformats.org/officeDocument/2006/relationships/customXml" Target="../ink/ink2354.xml"/><Relationship Id="rId128" Type="http://schemas.openxmlformats.org/officeDocument/2006/relationships/customXml" Target="../ink/ink2381.xml"/><Relationship Id="rId149" Type="http://schemas.openxmlformats.org/officeDocument/2006/relationships/image" Target="../media/image2360.png"/><Relationship Id="rId5" Type="http://schemas.openxmlformats.org/officeDocument/2006/relationships/image" Target="../media/image2288.png"/><Relationship Id="rId95" Type="http://schemas.openxmlformats.org/officeDocument/2006/relationships/image" Target="../media/image2333.png"/><Relationship Id="rId160" Type="http://schemas.openxmlformats.org/officeDocument/2006/relationships/customXml" Target="../ink/ink2397.xml"/><Relationship Id="rId181" Type="http://schemas.openxmlformats.org/officeDocument/2006/relationships/image" Target="../media/image2376.png"/><Relationship Id="rId216" Type="http://schemas.openxmlformats.org/officeDocument/2006/relationships/customXml" Target="../ink/ink2425.xml"/><Relationship Id="rId22" Type="http://schemas.openxmlformats.org/officeDocument/2006/relationships/customXml" Target="../ink/ink2328.xml"/><Relationship Id="rId43" Type="http://schemas.openxmlformats.org/officeDocument/2006/relationships/image" Target="../media/image2307.png"/><Relationship Id="rId64" Type="http://schemas.openxmlformats.org/officeDocument/2006/relationships/customXml" Target="../ink/ink2349.xml"/><Relationship Id="rId118" Type="http://schemas.openxmlformats.org/officeDocument/2006/relationships/customXml" Target="../ink/ink2376.xml"/><Relationship Id="rId139" Type="http://schemas.openxmlformats.org/officeDocument/2006/relationships/image" Target="../media/image2355.png"/><Relationship Id="rId85" Type="http://schemas.openxmlformats.org/officeDocument/2006/relationships/image" Target="../media/image2328.png"/><Relationship Id="rId150" Type="http://schemas.openxmlformats.org/officeDocument/2006/relationships/customXml" Target="../ink/ink2392.xml"/><Relationship Id="rId171" Type="http://schemas.openxmlformats.org/officeDocument/2006/relationships/image" Target="../media/image2371.png"/><Relationship Id="rId192" Type="http://schemas.openxmlformats.org/officeDocument/2006/relationships/customXml" Target="../ink/ink2413.xml"/><Relationship Id="rId206" Type="http://schemas.openxmlformats.org/officeDocument/2006/relationships/customXml" Target="../ink/ink2420.xml"/><Relationship Id="rId227" Type="http://schemas.openxmlformats.org/officeDocument/2006/relationships/image" Target="../media/image2399.png"/><Relationship Id="rId12" Type="http://schemas.openxmlformats.org/officeDocument/2006/relationships/customXml" Target="../ink/ink2323.xml"/><Relationship Id="rId33" Type="http://schemas.openxmlformats.org/officeDocument/2006/relationships/image" Target="../media/image2302.png"/><Relationship Id="rId108" Type="http://schemas.openxmlformats.org/officeDocument/2006/relationships/customXml" Target="../ink/ink2371.xml"/><Relationship Id="rId129" Type="http://schemas.openxmlformats.org/officeDocument/2006/relationships/image" Target="../media/image2350.png"/><Relationship Id="rId54" Type="http://schemas.openxmlformats.org/officeDocument/2006/relationships/customXml" Target="../ink/ink2344.xml"/><Relationship Id="rId75" Type="http://schemas.openxmlformats.org/officeDocument/2006/relationships/image" Target="../media/image2323.png"/><Relationship Id="rId96" Type="http://schemas.openxmlformats.org/officeDocument/2006/relationships/customXml" Target="../ink/ink2365.xml"/><Relationship Id="rId140" Type="http://schemas.openxmlformats.org/officeDocument/2006/relationships/customXml" Target="../ink/ink2387.xml"/><Relationship Id="rId161" Type="http://schemas.openxmlformats.org/officeDocument/2006/relationships/image" Target="../media/image2366.png"/><Relationship Id="rId182" Type="http://schemas.openxmlformats.org/officeDocument/2006/relationships/customXml" Target="../ink/ink2408.xml"/><Relationship Id="rId217" Type="http://schemas.openxmlformats.org/officeDocument/2006/relationships/image" Target="../media/image2394.png"/><Relationship Id="rId6" Type="http://schemas.openxmlformats.org/officeDocument/2006/relationships/customXml" Target="../ink/ink2320.xml"/><Relationship Id="rId23" Type="http://schemas.openxmlformats.org/officeDocument/2006/relationships/image" Target="../media/image2297.png"/><Relationship Id="rId119" Type="http://schemas.openxmlformats.org/officeDocument/2006/relationships/image" Target="../media/image2345.png"/><Relationship Id="rId44" Type="http://schemas.openxmlformats.org/officeDocument/2006/relationships/customXml" Target="../ink/ink2339.xml"/><Relationship Id="rId65" Type="http://schemas.openxmlformats.org/officeDocument/2006/relationships/image" Target="../media/image2318.png"/><Relationship Id="rId86" Type="http://schemas.openxmlformats.org/officeDocument/2006/relationships/customXml" Target="../ink/ink2360.xml"/><Relationship Id="rId130" Type="http://schemas.openxmlformats.org/officeDocument/2006/relationships/customXml" Target="../ink/ink2382.xml"/><Relationship Id="rId151" Type="http://schemas.openxmlformats.org/officeDocument/2006/relationships/image" Target="../media/image2361.png"/><Relationship Id="rId172" Type="http://schemas.openxmlformats.org/officeDocument/2006/relationships/customXml" Target="../ink/ink2403.xml"/><Relationship Id="rId193" Type="http://schemas.openxmlformats.org/officeDocument/2006/relationships/image" Target="../media/image2382.png"/><Relationship Id="rId207" Type="http://schemas.openxmlformats.org/officeDocument/2006/relationships/image" Target="../media/image2389.png"/><Relationship Id="rId228" Type="http://schemas.openxmlformats.org/officeDocument/2006/relationships/customXml" Target="../ink/ink2431.xml"/><Relationship Id="rId13" Type="http://schemas.openxmlformats.org/officeDocument/2006/relationships/image" Target="../media/image2292.png"/><Relationship Id="rId109" Type="http://schemas.openxmlformats.org/officeDocument/2006/relationships/image" Target="../media/image2340.png"/><Relationship Id="rId34" Type="http://schemas.openxmlformats.org/officeDocument/2006/relationships/customXml" Target="../ink/ink2334.xml"/><Relationship Id="rId55" Type="http://schemas.openxmlformats.org/officeDocument/2006/relationships/image" Target="../media/image2313.png"/><Relationship Id="rId76" Type="http://schemas.openxmlformats.org/officeDocument/2006/relationships/customXml" Target="../ink/ink2355.xml"/><Relationship Id="rId97" Type="http://schemas.openxmlformats.org/officeDocument/2006/relationships/image" Target="../media/image2334.png"/><Relationship Id="rId120" Type="http://schemas.openxmlformats.org/officeDocument/2006/relationships/customXml" Target="../ink/ink2377.xml"/><Relationship Id="rId141" Type="http://schemas.openxmlformats.org/officeDocument/2006/relationships/image" Target="../media/image2356.png"/><Relationship Id="rId7" Type="http://schemas.openxmlformats.org/officeDocument/2006/relationships/image" Target="../media/image2289.png"/><Relationship Id="rId162" Type="http://schemas.openxmlformats.org/officeDocument/2006/relationships/customXml" Target="../ink/ink2398.xml"/><Relationship Id="rId183" Type="http://schemas.openxmlformats.org/officeDocument/2006/relationships/image" Target="../media/image2377.png"/><Relationship Id="rId218" Type="http://schemas.openxmlformats.org/officeDocument/2006/relationships/customXml" Target="../ink/ink2426.xml"/><Relationship Id="rId24" Type="http://schemas.openxmlformats.org/officeDocument/2006/relationships/customXml" Target="../ink/ink2329.xml"/><Relationship Id="rId45" Type="http://schemas.openxmlformats.org/officeDocument/2006/relationships/image" Target="../media/image2308.png"/><Relationship Id="rId66" Type="http://schemas.openxmlformats.org/officeDocument/2006/relationships/customXml" Target="../ink/ink2350.xml"/><Relationship Id="rId87" Type="http://schemas.openxmlformats.org/officeDocument/2006/relationships/image" Target="../media/image2329.png"/><Relationship Id="rId110" Type="http://schemas.openxmlformats.org/officeDocument/2006/relationships/customXml" Target="../ink/ink2372.xml"/><Relationship Id="rId131" Type="http://schemas.openxmlformats.org/officeDocument/2006/relationships/image" Target="../media/image2351.png"/><Relationship Id="rId152" Type="http://schemas.openxmlformats.org/officeDocument/2006/relationships/customXml" Target="../ink/ink2393.xml"/><Relationship Id="rId173" Type="http://schemas.openxmlformats.org/officeDocument/2006/relationships/image" Target="../media/image2372.png"/><Relationship Id="rId194" Type="http://schemas.openxmlformats.org/officeDocument/2006/relationships/customXml" Target="../ink/ink2414.xml"/><Relationship Id="rId208" Type="http://schemas.openxmlformats.org/officeDocument/2006/relationships/customXml" Target="../ink/ink2421.xml"/><Relationship Id="rId229" Type="http://schemas.openxmlformats.org/officeDocument/2006/relationships/image" Target="../media/image2400.png"/><Relationship Id="rId14" Type="http://schemas.openxmlformats.org/officeDocument/2006/relationships/customXml" Target="../ink/ink2324.xml"/><Relationship Id="rId35" Type="http://schemas.openxmlformats.org/officeDocument/2006/relationships/image" Target="../media/image2303.png"/><Relationship Id="rId56" Type="http://schemas.openxmlformats.org/officeDocument/2006/relationships/customXml" Target="../ink/ink2345.xml"/><Relationship Id="rId77" Type="http://schemas.openxmlformats.org/officeDocument/2006/relationships/image" Target="../media/image2324.png"/><Relationship Id="rId100" Type="http://schemas.openxmlformats.org/officeDocument/2006/relationships/customXml" Target="../ink/ink2367.xml"/><Relationship Id="rId8" Type="http://schemas.openxmlformats.org/officeDocument/2006/relationships/customXml" Target="../ink/ink2321.xml"/><Relationship Id="rId98" Type="http://schemas.openxmlformats.org/officeDocument/2006/relationships/customXml" Target="../ink/ink2366.xml"/><Relationship Id="rId121" Type="http://schemas.openxmlformats.org/officeDocument/2006/relationships/image" Target="../media/image2346.png"/><Relationship Id="rId142" Type="http://schemas.openxmlformats.org/officeDocument/2006/relationships/customXml" Target="../ink/ink2388.xml"/><Relationship Id="rId163" Type="http://schemas.openxmlformats.org/officeDocument/2006/relationships/image" Target="../media/image2367.png"/><Relationship Id="rId184" Type="http://schemas.openxmlformats.org/officeDocument/2006/relationships/customXml" Target="../ink/ink2409.xml"/><Relationship Id="rId219" Type="http://schemas.openxmlformats.org/officeDocument/2006/relationships/image" Target="../media/image2395.png"/><Relationship Id="rId25" Type="http://schemas.openxmlformats.org/officeDocument/2006/relationships/image" Target="../media/image2298.png"/><Relationship Id="rId46" Type="http://schemas.openxmlformats.org/officeDocument/2006/relationships/customXml" Target="../ink/ink2340.xml"/><Relationship Id="rId67" Type="http://schemas.openxmlformats.org/officeDocument/2006/relationships/image" Target="../media/image2319.png"/><Relationship Id="rId116" Type="http://schemas.openxmlformats.org/officeDocument/2006/relationships/customXml" Target="../ink/ink2375.xml"/><Relationship Id="rId137" Type="http://schemas.openxmlformats.org/officeDocument/2006/relationships/image" Target="../media/image2354.png"/><Relationship Id="rId158" Type="http://schemas.openxmlformats.org/officeDocument/2006/relationships/customXml" Target="../ink/ink2396.xml"/><Relationship Id="rId20" Type="http://schemas.openxmlformats.org/officeDocument/2006/relationships/customXml" Target="../ink/ink2327.xml"/><Relationship Id="rId41" Type="http://schemas.openxmlformats.org/officeDocument/2006/relationships/image" Target="../media/image2306.png"/><Relationship Id="rId62" Type="http://schemas.openxmlformats.org/officeDocument/2006/relationships/customXml" Target="../ink/ink2348.xml"/><Relationship Id="rId83" Type="http://schemas.openxmlformats.org/officeDocument/2006/relationships/image" Target="../media/image2327.png"/><Relationship Id="rId88" Type="http://schemas.openxmlformats.org/officeDocument/2006/relationships/customXml" Target="../ink/ink2361.xml"/><Relationship Id="rId111" Type="http://schemas.openxmlformats.org/officeDocument/2006/relationships/image" Target="../media/image2341.png"/><Relationship Id="rId132" Type="http://schemas.openxmlformats.org/officeDocument/2006/relationships/customXml" Target="../ink/ink2383.xml"/><Relationship Id="rId153" Type="http://schemas.openxmlformats.org/officeDocument/2006/relationships/image" Target="../media/image2362.png"/><Relationship Id="rId174" Type="http://schemas.openxmlformats.org/officeDocument/2006/relationships/customXml" Target="../ink/ink2404.xml"/><Relationship Id="rId179" Type="http://schemas.openxmlformats.org/officeDocument/2006/relationships/image" Target="../media/image2375.png"/><Relationship Id="rId195" Type="http://schemas.openxmlformats.org/officeDocument/2006/relationships/image" Target="../media/image2383.png"/><Relationship Id="rId209" Type="http://schemas.openxmlformats.org/officeDocument/2006/relationships/image" Target="../media/image2390.png"/><Relationship Id="rId190" Type="http://schemas.openxmlformats.org/officeDocument/2006/relationships/customXml" Target="../ink/ink2412.xml"/><Relationship Id="rId204" Type="http://schemas.openxmlformats.org/officeDocument/2006/relationships/customXml" Target="../ink/ink2419.xml"/><Relationship Id="rId220" Type="http://schemas.openxmlformats.org/officeDocument/2006/relationships/customXml" Target="../ink/ink2427.xml"/><Relationship Id="rId225" Type="http://schemas.openxmlformats.org/officeDocument/2006/relationships/image" Target="../media/image2398.png"/><Relationship Id="rId15" Type="http://schemas.openxmlformats.org/officeDocument/2006/relationships/image" Target="../media/image2293.png"/><Relationship Id="rId36" Type="http://schemas.openxmlformats.org/officeDocument/2006/relationships/customXml" Target="../ink/ink2335.xml"/><Relationship Id="rId57" Type="http://schemas.openxmlformats.org/officeDocument/2006/relationships/image" Target="../media/image2314.png"/><Relationship Id="rId106" Type="http://schemas.openxmlformats.org/officeDocument/2006/relationships/customXml" Target="../ink/ink2370.xml"/><Relationship Id="rId127" Type="http://schemas.openxmlformats.org/officeDocument/2006/relationships/image" Target="../media/image2349.png"/><Relationship Id="rId10" Type="http://schemas.openxmlformats.org/officeDocument/2006/relationships/customXml" Target="../ink/ink2322.xml"/><Relationship Id="rId31" Type="http://schemas.openxmlformats.org/officeDocument/2006/relationships/image" Target="../media/image2301.png"/><Relationship Id="rId52" Type="http://schemas.openxmlformats.org/officeDocument/2006/relationships/customXml" Target="../ink/ink2343.xml"/><Relationship Id="rId73" Type="http://schemas.openxmlformats.org/officeDocument/2006/relationships/image" Target="../media/image2322.png"/><Relationship Id="rId78" Type="http://schemas.openxmlformats.org/officeDocument/2006/relationships/customXml" Target="../ink/ink2356.xml"/><Relationship Id="rId94" Type="http://schemas.openxmlformats.org/officeDocument/2006/relationships/customXml" Target="../ink/ink2364.xml"/><Relationship Id="rId99" Type="http://schemas.openxmlformats.org/officeDocument/2006/relationships/image" Target="../media/image2335.png"/><Relationship Id="rId101" Type="http://schemas.openxmlformats.org/officeDocument/2006/relationships/image" Target="../media/image2336.png"/><Relationship Id="rId122" Type="http://schemas.openxmlformats.org/officeDocument/2006/relationships/customXml" Target="../ink/ink2378.xml"/><Relationship Id="rId143" Type="http://schemas.openxmlformats.org/officeDocument/2006/relationships/image" Target="../media/image2357.png"/><Relationship Id="rId148" Type="http://schemas.openxmlformats.org/officeDocument/2006/relationships/customXml" Target="../ink/ink2391.xml"/><Relationship Id="rId164" Type="http://schemas.openxmlformats.org/officeDocument/2006/relationships/customXml" Target="../ink/ink2399.xml"/><Relationship Id="rId169" Type="http://schemas.openxmlformats.org/officeDocument/2006/relationships/image" Target="../media/image2370.png"/><Relationship Id="rId185" Type="http://schemas.openxmlformats.org/officeDocument/2006/relationships/image" Target="../media/image2378.png"/><Relationship Id="rId4" Type="http://schemas.openxmlformats.org/officeDocument/2006/relationships/customXml" Target="../ink/ink2319.xml"/><Relationship Id="rId9" Type="http://schemas.openxmlformats.org/officeDocument/2006/relationships/image" Target="../media/image2290.png"/><Relationship Id="rId180" Type="http://schemas.openxmlformats.org/officeDocument/2006/relationships/customXml" Target="../ink/ink2407.xml"/><Relationship Id="rId210" Type="http://schemas.openxmlformats.org/officeDocument/2006/relationships/customXml" Target="../ink/ink2422.xml"/><Relationship Id="rId215" Type="http://schemas.openxmlformats.org/officeDocument/2006/relationships/image" Target="../media/image2393.png"/><Relationship Id="rId26" Type="http://schemas.openxmlformats.org/officeDocument/2006/relationships/customXml" Target="../ink/ink2330.xml"/><Relationship Id="rId47" Type="http://schemas.openxmlformats.org/officeDocument/2006/relationships/image" Target="../media/image2309.png"/><Relationship Id="rId68" Type="http://schemas.openxmlformats.org/officeDocument/2006/relationships/customXml" Target="../ink/ink2351.xml"/><Relationship Id="rId89" Type="http://schemas.openxmlformats.org/officeDocument/2006/relationships/image" Target="../media/image2330.png"/><Relationship Id="rId112" Type="http://schemas.openxmlformats.org/officeDocument/2006/relationships/customXml" Target="../ink/ink2373.xml"/><Relationship Id="rId133" Type="http://schemas.openxmlformats.org/officeDocument/2006/relationships/image" Target="../media/image2352.png"/><Relationship Id="rId154" Type="http://schemas.openxmlformats.org/officeDocument/2006/relationships/customXml" Target="../ink/ink2394.xml"/><Relationship Id="rId175" Type="http://schemas.openxmlformats.org/officeDocument/2006/relationships/image" Target="../media/image2373.png"/><Relationship Id="rId196" Type="http://schemas.openxmlformats.org/officeDocument/2006/relationships/customXml" Target="../ink/ink2415.xml"/><Relationship Id="rId200" Type="http://schemas.openxmlformats.org/officeDocument/2006/relationships/customXml" Target="../ink/ink2417.xml"/><Relationship Id="rId16" Type="http://schemas.openxmlformats.org/officeDocument/2006/relationships/customXml" Target="../ink/ink2325.xml"/><Relationship Id="rId221" Type="http://schemas.openxmlformats.org/officeDocument/2006/relationships/image" Target="../media/image2396.png"/><Relationship Id="rId37" Type="http://schemas.openxmlformats.org/officeDocument/2006/relationships/image" Target="../media/image2304.png"/><Relationship Id="rId58" Type="http://schemas.openxmlformats.org/officeDocument/2006/relationships/customXml" Target="../ink/ink2346.xml"/><Relationship Id="rId79" Type="http://schemas.openxmlformats.org/officeDocument/2006/relationships/image" Target="../media/image2325.png"/><Relationship Id="rId102" Type="http://schemas.openxmlformats.org/officeDocument/2006/relationships/customXml" Target="../ink/ink2368.xml"/><Relationship Id="rId123" Type="http://schemas.openxmlformats.org/officeDocument/2006/relationships/image" Target="../media/image2347.png"/><Relationship Id="rId144" Type="http://schemas.openxmlformats.org/officeDocument/2006/relationships/customXml" Target="../ink/ink2389.xml"/><Relationship Id="rId90" Type="http://schemas.openxmlformats.org/officeDocument/2006/relationships/customXml" Target="../ink/ink2362.xml"/><Relationship Id="rId165" Type="http://schemas.openxmlformats.org/officeDocument/2006/relationships/image" Target="../media/image2368.png"/><Relationship Id="rId186" Type="http://schemas.openxmlformats.org/officeDocument/2006/relationships/customXml" Target="../ink/ink2410.xml"/><Relationship Id="rId211" Type="http://schemas.openxmlformats.org/officeDocument/2006/relationships/image" Target="../media/image2391.png"/><Relationship Id="rId27" Type="http://schemas.openxmlformats.org/officeDocument/2006/relationships/image" Target="../media/image2299.png"/><Relationship Id="rId48" Type="http://schemas.openxmlformats.org/officeDocument/2006/relationships/customXml" Target="../ink/ink2341.xml"/><Relationship Id="rId69" Type="http://schemas.openxmlformats.org/officeDocument/2006/relationships/image" Target="../media/image2320.png"/><Relationship Id="rId113" Type="http://schemas.openxmlformats.org/officeDocument/2006/relationships/image" Target="../media/image2342.png"/><Relationship Id="rId134" Type="http://schemas.openxmlformats.org/officeDocument/2006/relationships/customXml" Target="../ink/ink2384.xml"/><Relationship Id="rId80" Type="http://schemas.openxmlformats.org/officeDocument/2006/relationships/customXml" Target="../ink/ink2357.xml"/><Relationship Id="rId155" Type="http://schemas.openxmlformats.org/officeDocument/2006/relationships/image" Target="../media/image2363.png"/><Relationship Id="rId176" Type="http://schemas.openxmlformats.org/officeDocument/2006/relationships/customXml" Target="../ink/ink2405.xml"/><Relationship Id="rId197" Type="http://schemas.openxmlformats.org/officeDocument/2006/relationships/image" Target="../media/image2384.png"/><Relationship Id="rId201" Type="http://schemas.openxmlformats.org/officeDocument/2006/relationships/image" Target="../media/image2386.png"/><Relationship Id="rId222" Type="http://schemas.openxmlformats.org/officeDocument/2006/relationships/customXml" Target="../ink/ink2428.xml"/><Relationship Id="rId17" Type="http://schemas.openxmlformats.org/officeDocument/2006/relationships/image" Target="../media/image2294.png"/><Relationship Id="rId38" Type="http://schemas.openxmlformats.org/officeDocument/2006/relationships/customXml" Target="../ink/ink2336.xml"/><Relationship Id="rId59" Type="http://schemas.openxmlformats.org/officeDocument/2006/relationships/image" Target="../media/image2315.png"/><Relationship Id="rId103" Type="http://schemas.openxmlformats.org/officeDocument/2006/relationships/image" Target="../media/image2337.png"/><Relationship Id="rId124" Type="http://schemas.openxmlformats.org/officeDocument/2006/relationships/customXml" Target="../ink/ink2379.xml"/><Relationship Id="rId70" Type="http://schemas.openxmlformats.org/officeDocument/2006/relationships/customXml" Target="../ink/ink2352.xml"/><Relationship Id="rId91" Type="http://schemas.openxmlformats.org/officeDocument/2006/relationships/image" Target="../media/image2331.png"/><Relationship Id="rId145" Type="http://schemas.openxmlformats.org/officeDocument/2006/relationships/image" Target="../media/image2358.png"/><Relationship Id="rId166" Type="http://schemas.openxmlformats.org/officeDocument/2006/relationships/customXml" Target="../ink/ink2400.xml"/><Relationship Id="rId187" Type="http://schemas.openxmlformats.org/officeDocument/2006/relationships/image" Target="../media/image2379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423.xml"/><Relationship Id="rId28" Type="http://schemas.openxmlformats.org/officeDocument/2006/relationships/customXml" Target="../ink/ink2331.xml"/><Relationship Id="rId49" Type="http://schemas.openxmlformats.org/officeDocument/2006/relationships/image" Target="../media/image2310.png"/><Relationship Id="rId114" Type="http://schemas.openxmlformats.org/officeDocument/2006/relationships/customXml" Target="../ink/ink2374.xml"/><Relationship Id="rId60" Type="http://schemas.openxmlformats.org/officeDocument/2006/relationships/customXml" Target="../ink/ink2347.xml"/><Relationship Id="rId81" Type="http://schemas.openxmlformats.org/officeDocument/2006/relationships/image" Target="../media/image2326.png"/><Relationship Id="rId135" Type="http://schemas.openxmlformats.org/officeDocument/2006/relationships/image" Target="../media/image2353.png"/><Relationship Id="rId156" Type="http://schemas.openxmlformats.org/officeDocument/2006/relationships/customXml" Target="../ink/ink2395.xml"/><Relationship Id="rId177" Type="http://schemas.openxmlformats.org/officeDocument/2006/relationships/image" Target="../media/image2374.png"/><Relationship Id="rId198" Type="http://schemas.openxmlformats.org/officeDocument/2006/relationships/customXml" Target="../ink/ink2416.xml"/><Relationship Id="rId202" Type="http://schemas.openxmlformats.org/officeDocument/2006/relationships/customXml" Target="../ink/ink2418.xml"/><Relationship Id="rId223" Type="http://schemas.openxmlformats.org/officeDocument/2006/relationships/image" Target="../media/image2397.png"/><Relationship Id="rId18" Type="http://schemas.openxmlformats.org/officeDocument/2006/relationships/customXml" Target="../ink/ink2326.xml"/><Relationship Id="rId39" Type="http://schemas.openxmlformats.org/officeDocument/2006/relationships/image" Target="../media/image2305.png"/><Relationship Id="rId50" Type="http://schemas.openxmlformats.org/officeDocument/2006/relationships/customXml" Target="../ink/ink2342.xml"/><Relationship Id="rId104" Type="http://schemas.openxmlformats.org/officeDocument/2006/relationships/customXml" Target="../ink/ink2369.xml"/><Relationship Id="rId125" Type="http://schemas.openxmlformats.org/officeDocument/2006/relationships/image" Target="../media/image2348.png"/><Relationship Id="rId146" Type="http://schemas.openxmlformats.org/officeDocument/2006/relationships/customXml" Target="../ink/ink2390.xml"/><Relationship Id="rId167" Type="http://schemas.openxmlformats.org/officeDocument/2006/relationships/image" Target="../media/image2369.png"/><Relationship Id="rId188" Type="http://schemas.openxmlformats.org/officeDocument/2006/relationships/customXml" Target="../ink/ink2411.xml"/><Relationship Id="rId71" Type="http://schemas.openxmlformats.org/officeDocument/2006/relationships/image" Target="../media/image2321.png"/><Relationship Id="rId92" Type="http://schemas.openxmlformats.org/officeDocument/2006/relationships/customXml" Target="../ink/ink2363.xml"/><Relationship Id="rId213" Type="http://schemas.openxmlformats.org/officeDocument/2006/relationships/image" Target="../media/image2392.png"/><Relationship Id="rId2" Type="http://schemas.openxmlformats.org/officeDocument/2006/relationships/customXml" Target="../ink/ink2318.xml"/><Relationship Id="rId29" Type="http://schemas.openxmlformats.org/officeDocument/2006/relationships/image" Target="../media/image2300.png"/><Relationship Id="rId40" Type="http://schemas.openxmlformats.org/officeDocument/2006/relationships/customXml" Target="../ink/ink2337.xml"/><Relationship Id="rId115" Type="http://schemas.openxmlformats.org/officeDocument/2006/relationships/image" Target="../media/image2343.png"/><Relationship Id="rId136" Type="http://schemas.openxmlformats.org/officeDocument/2006/relationships/customXml" Target="../ink/ink2385.xml"/><Relationship Id="rId157" Type="http://schemas.openxmlformats.org/officeDocument/2006/relationships/image" Target="../media/image2364.png"/><Relationship Id="rId178" Type="http://schemas.openxmlformats.org/officeDocument/2006/relationships/customXml" Target="../ink/ink2406.xml"/><Relationship Id="rId61" Type="http://schemas.openxmlformats.org/officeDocument/2006/relationships/image" Target="../media/image2316.png"/><Relationship Id="rId82" Type="http://schemas.openxmlformats.org/officeDocument/2006/relationships/customXml" Target="../ink/ink2358.xml"/><Relationship Id="rId199" Type="http://schemas.openxmlformats.org/officeDocument/2006/relationships/image" Target="../media/image2385.png"/><Relationship Id="rId203" Type="http://schemas.openxmlformats.org/officeDocument/2006/relationships/image" Target="../media/image2387.png"/><Relationship Id="rId19" Type="http://schemas.openxmlformats.org/officeDocument/2006/relationships/image" Target="../media/image2295.png"/><Relationship Id="rId224" Type="http://schemas.openxmlformats.org/officeDocument/2006/relationships/customXml" Target="../ink/ink2429.xml"/><Relationship Id="rId30" Type="http://schemas.openxmlformats.org/officeDocument/2006/relationships/customXml" Target="../ink/ink2332.xml"/><Relationship Id="rId105" Type="http://schemas.openxmlformats.org/officeDocument/2006/relationships/image" Target="../media/image2338.png"/><Relationship Id="rId126" Type="http://schemas.openxmlformats.org/officeDocument/2006/relationships/customXml" Target="../ink/ink2380.xml"/><Relationship Id="rId147" Type="http://schemas.openxmlformats.org/officeDocument/2006/relationships/image" Target="../media/image2359.png"/><Relationship Id="rId168" Type="http://schemas.openxmlformats.org/officeDocument/2006/relationships/customXml" Target="../ink/ink2401.xml"/><Relationship Id="rId51" Type="http://schemas.openxmlformats.org/officeDocument/2006/relationships/image" Target="../media/image2311.png"/><Relationship Id="rId72" Type="http://schemas.openxmlformats.org/officeDocument/2006/relationships/customXml" Target="../ink/ink2353.xml"/><Relationship Id="rId93" Type="http://schemas.openxmlformats.org/officeDocument/2006/relationships/image" Target="../media/image2332.png"/><Relationship Id="rId189" Type="http://schemas.openxmlformats.org/officeDocument/2006/relationships/image" Target="../media/image2380.png"/><Relationship Id="rId3" Type="http://schemas.openxmlformats.org/officeDocument/2006/relationships/image" Target="../media/image2287.png"/><Relationship Id="rId214" Type="http://schemas.openxmlformats.org/officeDocument/2006/relationships/customXml" Target="../ink/ink2424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444.xml"/><Relationship Id="rId117" Type="http://schemas.openxmlformats.org/officeDocument/2006/relationships/image" Target="../media/image2457.png"/><Relationship Id="rId21" Type="http://schemas.openxmlformats.org/officeDocument/2006/relationships/image" Target="../media/image2410.png"/><Relationship Id="rId42" Type="http://schemas.openxmlformats.org/officeDocument/2006/relationships/customXml" Target="../ink/ink2452.xml"/><Relationship Id="rId47" Type="http://schemas.openxmlformats.org/officeDocument/2006/relationships/image" Target="../media/image2422.png"/><Relationship Id="rId63" Type="http://schemas.openxmlformats.org/officeDocument/2006/relationships/image" Target="../media/image2430.png"/><Relationship Id="rId68" Type="http://schemas.openxmlformats.org/officeDocument/2006/relationships/customXml" Target="../ink/ink2465.xml"/><Relationship Id="rId84" Type="http://schemas.openxmlformats.org/officeDocument/2006/relationships/customXml" Target="../ink/ink2473.xml"/><Relationship Id="rId89" Type="http://schemas.openxmlformats.org/officeDocument/2006/relationships/image" Target="../media/image2443.png"/><Relationship Id="rId112" Type="http://schemas.openxmlformats.org/officeDocument/2006/relationships/customXml" Target="../ink/ink2487.xml"/><Relationship Id="rId16" Type="http://schemas.openxmlformats.org/officeDocument/2006/relationships/customXml" Target="../ink/ink2439.xml"/><Relationship Id="rId107" Type="http://schemas.openxmlformats.org/officeDocument/2006/relationships/image" Target="../media/image2452.png"/><Relationship Id="rId11" Type="http://schemas.openxmlformats.org/officeDocument/2006/relationships/image" Target="../media/image2405.png"/><Relationship Id="rId32" Type="http://schemas.openxmlformats.org/officeDocument/2006/relationships/customXml" Target="../ink/ink2447.xml"/><Relationship Id="rId37" Type="http://schemas.openxmlformats.org/officeDocument/2006/relationships/image" Target="../media/image2418.png"/><Relationship Id="rId53" Type="http://schemas.openxmlformats.org/officeDocument/2006/relationships/image" Target="../media/image2425.png"/><Relationship Id="rId58" Type="http://schemas.openxmlformats.org/officeDocument/2006/relationships/customXml" Target="../ink/ink2460.xml"/><Relationship Id="rId74" Type="http://schemas.openxmlformats.org/officeDocument/2006/relationships/customXml" Target="../ink/ink2468.xml"/><Relationship Id="rId79" Type="http://schemas.openxmlformats.org/officeDocument/2006/relationships/image" Target="../media/image2438.png"/><Relationship Id="rId102" Type="http://schemas.openxmlformats.org/officeDocument/2006/relationships/customXml" Target="../ink/ink2482.xml"/><Relationship Id="rId123" Type="http://schemas.openxmlformats.org/officeDocument/2006/relationships/image" Target="../media/image2460.png"/><Relationship Id="rId5" Type="http://schemas.openxmlformats.org/officeDocument/2006/relationships/image" Target="../media/image2402.png"/><Relationship Id="rId90" Type="http://schemas.openxmlformats.org/officeDocument/2006/relationships/customXml" Target="../ink/ink2476.xml"/><Relationship Id="rId95" Type="http://schemas.openxmlformats.org/officeDocument/2006/relationships/image" Target="../media/image2446.png"/><Relationship Id="rId22" Type="http://schemas.openxmlformats.org/officeDocument/2006/relationships/customXml" Target="../ink/ink2442.xml"/><Relationship Id="rId27" Type="http://schemas.openxmlformats.org/officeDocument/2006/relationships/image" Target="../media/image2413.png"/><Relationship Id="rId43" Type="http://schemas.openxmlformats.org/officeDocument/2006/relationships/image" Target="../media/image1307.png"/><Relationship Id="rId48" Type="http://schemas.openxmlformats.org/officeDocument/2006/relationships/customXml" Target="../ink/ink2455.xml"/><Relationship Id="rId64" Type="http://schemas.openxmlformats.org/officeDocument/2006/relationships/customXml" Target="../ink/ink2463.xml"/><Relationship Id="rId69" Type="http://schemas.openxmlformats.org/officeDocument/2006/relationships/image" Target="../media/image2433.png"/><Relationship Id="rId113" Type="http://schemas.openxmlformats.org/officeDocument/2006/relationships/image" Target="../media/image2455.png"/><Relationship Id="rId118" Type="http://schemas.openxmlformats.org/officeDocument/2006/relationships/customXml" Target="../ink/ink2490.xml"/><Relationship Id="rId80" Type="http://schemas.openxmlformats.org/officeDocument/2006/relationships/customXml" Target="../ink/ink2471.xml"/><Relationship Id="rId85" Type="http://schemas.openxmlformats.org/officeDocument/2006/relationships/image" Target="../media/image2441.png"/><Relationship Id="rId12" Type="http://schemas.openxmlformats.org/officeDocument/2006/relationships/customXml" Target="../ink/ink2437.xml"/><Relationship Id="rId17" Type="http://schemas.openxmlformats.org/officeDocument/2006/relationships/image" Target="../media/image2408.png"/><Relationship Id="rId33" Type="http://schemas.openxmlformats.org/officeDocument/2006/relationships/image" Target="../media/image2416.png"/><Relationship Id="rId38" Type="http://schemas.openxmlformats.org/officeDocument/2006/relationships/customXml" Target="../ink/ink2450.xml"/><Relationship Id="rId59" Type="http://schemas.openxmlformats.org/officeDocument/2006/relationships/image" Target="../media/image2428.png"/><Relationship Id="rId103" Type="http://schemas.openxmlformats.org/officeDocument/2006/relationships/image" Target="../media/image2450.png"/><Relationship Id="rId108" Type="http://schemas.openxmlformats.org/officeDocument/2006/relationships/customXml" Target="../ink/ink2485.xml"/><Relationship Id="rId124" Type="http://schemas.openxmlformats.org/officeDocument/2006/relationships/customXml" Target="../ink/ink2493.xml"/><Relationship Id="rId54" Type="http://schemas.openxmlformats.org/officeDocument/2006/relationships/customXml" Target="../ink/ink2458.xml"/><Relationship Id="rId70" Type="http://schemas.openxmlformats.org/officeDocument/2006/relationships/customXml" Target="../ink/ink2466.xml"/><Relationship Id="rId75" Type="http://schemas.openxmlformats.org/officeDocument/2006/relationships/image" Target="../media/image2436.png"/><Relationship Id="rId91" Type="http://schemas.openxmlformats.org/officeDocument/2006/relationships/image" Target="../media/image2444.png"/><Relationship Id="rId96" Type="http://schemas.openxmlformats.org/officeDocument/2006/relationships/customXml" Target="../ink/ink247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34.xml"/><Relationship Id="rId23" Type="http://schemas.openxmlformats.org/officeDocument/2006/relationships/image" Target="../media/image2411.png"/><Relationship Id="rId28" Type="http://schemas.openxmlformats.org/officeDocument/2006/relationships/customXml" Target="../ink/ink2445.xml"/><Relationship Id="rId49" Type="http://schemas.openxmlformats.org/officeDocument/2006/relationships/image" Target="../media/image2423.png"/><Relationship Id="rId114" Type="http://schemas.openxmlformats.org/officeDocument/2006/relationships/customXml" Target="../ink/ink2488.xml"/><Relationship Id="rId119" Type="http://schemas.openxmlformats.org/officeDocument/2006/relationships/image" Target="../media/image2458.png"/><Relationship Id="rId44" Type="http://schemas.openxmlformats.org/officeDocument/2006/relationships/customXml" Target="../ink/ink2453.xml"/><Relationship Id="rId60" Type="http://schemas.openxmlformats.org/officeDocument/2006/relationships/customXml" Target="../ink/ink2461.xml"/><Relationship Id="rId65" Type="http://schemas.openxmlformats.org/officeDocument/2006/relationships/image" Target="../media/image2431.png"/><Relationship Id="rId81" Type="http://schemas.openxmlformats.org/officeDocument/2006/relationships/image" Target="../media/image2439.png"/><Relationship Id="rId86" Type="http://schemas.openxmlformats.org/officeDocument/2006/relationships/customXml" Target="../ink/ink2474.xml"/><Relationship Id="rId13" Type="http://schemas.openxmlformats.org/officeDocument/2006/relationships/image" Target="../media/image2406.png"/><Relationship Id="rId18" Type="http://schemas.openxmlformats.org/officeDocument/2006/relationships/customXml" Target="../ink/ink2440.xml"/><Relationship Id="rId39" Type="http://schemas.openxmlformats.org/officeDocument/2006/relationships/image" Target="../media/image2419.png"/><Relationship Id="rId109" Type="http://schemas.openxmlformats.org/officeDocument/2006/relationships/image" Target="../media/image2453.png"/><Relationship Id="rId34" Type="http://schemas.openxmlformats.org/officeDocument/2006/relationships/customXml" Target="../ink/ink2448.xml"/><Relationship Id="rId50" Type="http://schemas.openxmlformats.org/officeDocument/2006/relationships/customXml" Target="../ink/ink2456.xml"/><Relationship Id="rId55" Type="http://schemas.openxmlformats.org/officeDocument/2006/relationships/image" Target="../media/image2426.png"/><Relationship Id="rId76" Type="http://schemas.openxmlformats.org/officeDocument/2006/relationships/customXml" Target="../ink/ink2469.xml"/><Relationship Id="rId97" Type="http://schemas.openxmlformats.org/officeDocument/2006/relationships/image" Target="../media/image2447.png"/><Relationship Id="rId104" Type="http://schemas.openxmlformats.org/officeDocument/2006/relationships/customXml" Target="../ink/ink2483.xml"/><Relationship Id="rId120" Type="http://schemas.openxmlformats.org/officeDocument/2006/relationships/customXml" Target="../ink/ink2491.xml"/><Relationship Id="rId125" Type="http://schemas.openxmlformats.org/officeDocument/2006/relationships/image" Target="../media/image2461.png"/><Relationship Id="rId7" Type="http://schemas.openxmlformats.org/officeDocument/2006/relationships/image" Target="../media/image2403.png"/><Relationship Id="rId71" Type="http://schemas.openxmlformats.org/officeDocument/2006/relationships/image" Target="../media/image2434.png"/><Relationship Id="rId92" Type="http://schemas.openxmlformats.org/officeDocument/2006/relationships/customXml" Target="../ink/ink2477.xml"/><Relationship Id="rId2" Type="http://schemas.openxmlformats.org/officeDocument/2006/relationships/customXml" Target="../ink/ink2432.xml"/><Relationship Id="rId29" Type="http://schemas.openxmlformats.org/officeDocument/2006/relationships/image" Target="../media/image2414.png"/><Relationship Id="rId24" Type="http://schemas.openxmlformats.org/officeDocument/2006/relationships/customXml" Target="../ink/ink2443.xml"/><Relationship Id="rId40" Type="http://schemas.openxmlformats.org/officeDocument/2006/relationships/customXml" Target="../ink/ink2451.xml"/><Relationship Id="rId45" Type="http://schemas.openxmlformats.org/officeDocument/2006/relationships/image" Target="../media/image2421.png"/><Relationship Id="rId66" Type="http://schemas.openxmlformats.org/officeDocument/2006/relationships/customXml" Target="../ink/ink2464.xml"/><Relationship Id="rId87" Type="http://schemas.openxmlformats.org/officeDocument/2006/relationships/image" Target="../media/image2442.png"/><Relationship Id="rId110" Type="http://schemas.openxmlformats.org/officeDocument/2006/relationships/customXml" Target="../ink/ink2486.xml"/><Relationship Id="rId115" Type="http://schemas.openxmlformats.org/officeDocument/2006/relationships/image" Target="../media/image2456.png"/><Relationship Id="rId61" Type="http://schemas.openxmlformats.org/officeDocument/2006/relationships/image" Target="../media/image2429.png"/><Relationship Id="rId82" Type="http://schemas.openxmlformats.org/officeDocument/2006/relationships/customXml" Target="../ink/ink2472.xml"/><Relationship Id="rId19" Type="http://schemas.openxmlformats.org/officeDocument/2006/relationships/image" Target="../media/image2409.png"/><Relationship Id="rId14" Type="http://schemas.openxmlformats.org/officeDocument/2006/relationships/customXml" Target="../ink/ink2438.xml"/><Relationship Id="rId30" Type="http://schemas.openxmlformats.org/officeDocument/2006/relationships/customXml" Target="../ink/ink2446.xml"/><Relationship Id="rId35" Type="http://schemas.openxmlformats.org/officeDocument/2006/relationships/image" Target="../media/image2417.png"/><Relationship Id="rId56" Type="http://schemas.openxmlformats.org/officeDocument/2006/relationships/customXml" Target="../ink/ink2459.xml"/><Relationship Id="rId77" Type="http://schemas.openxmlformats.org/officeDocument/2006/relationships/image" Target="../media/image2437.png"/><Relationship Id="rId100" Type="http://schemas.openxmlformats.org/officeDocument/2006/relationships/customXml" Target="../ink/ink2481.xml"/><Relationship Id="rId105" Type="http://schemas.openxmlformats.org/officeDocument/2006/relationships/image" Target="../media/image2451.png"/><Relationship Id="rId126" Type="http://schemas.openxmlformats.org/officeDocument/2006/relationships/customXml" Target="../ink/ink2494.xml"/><Relationship Id="rId8" Type="http://schemas.openxmlformats.org/officeDocument/2006/relationships/customXml" Target="../ink/ink2435.xml"/><Relationship Id="rId51" Type="http://schemas.openxmlformats.org/officeDocument/2006/relationships/image" Target="../media/image2424.png"/><Relationship Id="rId72" Type="http://schemas.openxmlformats.org/officeDocument/2006/relationships/customXml" Target="../ink/ink2467.xml"/><Relationship Id="rId93" Type="http://schemas.openxmlformats.org/officeDocument/2006/relationships/image" Target="../media/image2445.png"/><Relationship Id="rId98" Type="http://schemas.openxmlformats.org/officeDocument/2006/relationships/customXml" Target="../ink/ink2480.xml"/><Relationship Id="rId121" Type="http://schemas.openxmlformats.org/officeDocument/2006/relationships/image" Target="../media/image2459.png"/><Relationship Id="rId3" Type="http://schemas.openxmlformats.org/officeDocument/2006/relationships/image" Target="../media/image2401.png"/><Relationship Id="rId25" Type="http://schemas.openxmlformats.org/officeDocument/2006/relationships/image" Target="../media/image2412.png"/><Relationship Id="rId46" Type="http://schemas.openxmlformats.org/officeDocument/2006/relationships/customXml" Target="../ink/ink2454.xml"/><Relationship Id="rId67" Type="http://schemas.openxmlformats.org/officeDocument/2006/relationships/image" Target="../media/image2432.png"/><Relationship Id="rId116" Type="http://schemas.openxmlformats.org/officeDocument/2006/relationships/customXml" Target="../ink/ink2489.xml"/><Relationship Id="rId20" Type="http://schemas.openxmlformats.org/officeDocument/2006/relationships/customXml" Target="../ink/ink2441.xml"/><Relationship Id="rId41" Type="http://schemas.openxmlformats.org/officeDocument/2006/relationships/image" Target="../media/image2420.png"/><Relationship Id="rId62" Type="http://schemas.openxmlformats.org/officeDocument/2006/relationships/customXml" Target="../ink/ink2462.xml"/><Relationship Id="rId83" Type="http://schemas.openxmlformats.org/officeDocument/2006/relationships/image" Target="../media/image2440.png"/><Relationship Id="rId88" Type="http://schemas.openxmlformats.org/officeDocument/2006/relationships/customXml" Target="../ink/ink2475.xml"/><Relationship Id="rId111" Type="http://schemas.openxmlformats.org/officeDocument/2006/relationships/image" Target="../media/image2454.png"/><Relationship Id="rId15" Type="http://schemas.openxmlformats.org/officeDocument/2006/relationships/image" Target="../media/image2407.png"/><Relationship Id="rId36" Type="http://schemas.openxmlformats.org/officeDocument/2006/relationships/customXml" Target="../ink/ink2449.xml"/><Relationship Id="rId57" Type="http://schemas.openxmlformats.org/officeDocument/2006/relationships/image" Target="../media/image2427.png"/><Relationship Id="rId106" Type="http://schemas.openxmlformats.org/officeDocument/2006/relationships/customXml" Target="../ink/ink2484.xml"/><Relationship Id="rId127" Type="http://schemas.openxmlformats.org/officeDocument/2006/relationships/image" Target="../media/image2462.png"/><Relationship Id="rId10" Type="http://schemas.openxmlformats.org/officeDocument/2006/relationships/customXml" Target="../ink/ink2436.xml"/><Relationship Id="rId31" Type="http://schemas.openxmlformats.org/officeDocument/2006/relationships/image" Target="../media/image2415.png"/><Relationship Id="rId52" Type="http://schemas.openxmlformats.org/officeDocument/2006/relationships/customXml" Target="../ink/ink2457.xml"/><Relationship Id="rId73" Type="http://schemas.openxmlformats.org/officeDocument/2006/relationships/image" Target="../media/image2435.png"/><Relationship Id="rId78" Type="http://schemas.openxmlformats.org/officeDocument/2006/relationships/customXml" Target="../ink/ink2470.xml"/><Relationship Id="rId94" Type="http://schemas.openxmlformats.org/officeDocument/2006/relationships/customXml" Target="../ink/ink2478.xml"/><Relationship Id="rId99" Type="http://schemas.openxmlformats.org/officeDocument/2006/relationships/image" Target="../media/image2448.png"/><Relationship Id="rId101" Type="http://schemas.openxmlformats.org/officeDocument/2006/relationships/image" Target="../media/image2449.png"/><Relationship Id="rId122" Type="http://schemas.openxmlformats.org/officeDocument/2006/relationships/customXml" Target="../ink/ink2492.xml"/><Relationship Id="rId4" Type="http://schemas.openxmlformats.org/officeDocument/2006/relationships/customXml" Target="../ink/ink2433.xml"/><Relationship Id="rId9" Type="http://schemas.openxmlformats.org/officeDocument/2006/relationships/image" Target="../media/image2404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20.png"/><Relationship Id="rId21" Type="http://schemas.openxmlformats.org/officeDocument/2006/relationships/image" Target="../media/image2472.png"/><Relationship Id="rId42" Type="http://schemas.openxmlformats.org/officeDocument/2006/relationships/customXml" Target="../ink/ink2515.xml"/><Relationship Id="rId63" Type="http://schemas.openxmlformats.org/officeDocument/2006/relationships/image" Target="../media/image2493.png"/><Relationship Id="rId84" Type="http://schemas.openxmlformats.org/officeDocument/2006/relationships/customXml" Target="../ink/ink2536.xml"/><Relationship Id="rId16" Type="http://schemas.openxmlformats.org/officeDocument/2006/relationships/customXml" Target="../ink/ink2502.xml"/><Relationship Id="rId107" Type="http://schemas.openxmlformats.org/officeDocument/2006/relationships/image" Target="../media/image2515.png"/><Relationship Id="rId11" Type="http://schemas.openxmlformats.org/officeDocument/2006/relationships/image" Target="../media/image2467.png"/><Relationship Id="rId32" Type="http://schemas.openxmlformats.org/officeDocument/2006/relationships/customXml" Target="../ink/ink2510.xml"/><Relationship Id="rId37" Type="http://schemas.openxmlformats.org/officeDocument/2006/relationships/image" Target="../media/image2480.png"/><Relationship Id="rId53" Type="http://schemas.openxmlformats.org/officeDocument/2006/relationships/image" Target="../media/image2488.png"/><Relationship Id="rId58" Type="http://schemas.openxmlformats.org/officeDocument/2006/relationships/customXml" Target="../ink/ink2523.xml"/><Relationship Id="rId74" Type="http://schemas.openxmlformats.org/officeDocument/2006/relationships/customXml" Target="../ink/ink2531.xml"/><Relationship Id="rId79" Type="http://schemas.openxmlformats.org/officeDocument/2006/relationships/image" Target="../media/image2501.png"/><Relationship Id="rId102" Type="http://schemas.openxmlformats.org/officeDocument/2006/relationships/customXml" Target="../ink/ink2545.xml"/><Relationship Id="rId123" Type="http://schemas.openxmlformats.org/officeDocument/2006/relationships/image" Target="../media/image2522.png"/><Relationship Id="rId128" Type="http://schemas.openxmlformats.org/officeDocument/2006/relationships/customXml" Target="../ink/ink2558.xml"/><Relationship Id="rId5" Type="http://schemas.openxmlformats.org/officeDocument/2006/relationships/image" Target="../media/image2464.png"/><Relationship Id="rId90" Type="http://schemas.openxmlformats.org/officeDocument/2006/relationships/customXml" Target="../ink/ink2539.xml"/><Relationship Id="rId95" Type="http://schemas.openxmlformats.org/officeDocument/2006/relationships/image" Target="../media/image2509.png"/><Relationship Id="rId22" Type="http://schemas.openxmlformats.org/officeDocument/2006/relationships/customXml" Target="../ink/ink2505.xml"/><Relationship Id="rId27" Type="http://schemas.openxmlformats.org/officeDocument/2006/relationships/image" Target="../media/image2475.png"/><Relationship Id="rId43" Type="http://schemas.openxmlformats.org/officeDocument/2006/relationships/image" Target="../media/image2483.png"/><Relationship Id="rId48" Type="http://schemas.openxmlformats.org/officeDocument/2006/relationships/customXml" Target="../ink/ink2518.xml"/><Relationship Id="rId64" Type="http://schemas.openxmlformats.org/officeDocument/2006/relationships/customXml" Target="../ink/ink2526.xml"/><Relationship Id="rId69" Type="http://schemas.openxmlformats.org/officeDocument/2006/relationships/image" Target="../media/image2496.png"/><Relationship Id="rId113" Type="http://schemas.openxmlformats.org/officeDocument/2006/relationships/image" Target="../media/image2518.png"/><Relationship Id="rId118" Type="http://schemas.openxmlformats.org/officeDocument/2006/relationships/customXml" Target="../ink/ink2553.xml"/><Relationship Id="rId134" Type="http://schemas.openxmlformats.org/officeDocument/2006/relationships/customXml" Target="../ink/ink2561.xml"/><Relationship Id="rId80" Type="http://schemas.openxmlformats.org/officeDocument/2006/relationships/customXml" Target="../ink/ink2534.xml"/><Relationship Id="rId85" Type="http://schemas.openxmlformats.org/officeDocument/2006/relationships/image" Target="../media/image2504.png"/><Relationship Id="rId12" Type="http://schemas.openxmlformats.org/officeDocument/2006/relationships/customXml" Target="../ink/ink2500.xml"/><Relationship Id="rId17" Type="http://schemas.openxmlformats.org/officeDocument/2006/relationships/image" Target="../media/image2470.png"/><Relationship Id="rId33" Type="http://schemas.openxmlformats.org/officeDocument/2006/relationships/image" Target="../media/image2478.png"/><Relationship Id="rId38" Type="http://schemas.openxmlformats.org/officeDocument/2006/relationships/customXml" Target="../ink/ink2513.xml"/><Relationship Id="rId59" Type="http://schemas.openxmlformats.org/officeDocument/2006/relationships/image" Target="../media/image2491.png"/><Relationship Id="rId103" Type="http://schemas.openxmlformats.org/officeDocument/2006/relationships/image" Target="../media/image2513.png"/><Relationship Id="rId108" Type="http://schemas.openxmlformats.org/officeDocument/2006/relationships/customXml" Target="../ink/ink2548.xml"/><Relationship Id="rId124" Type="http://schemas.openxmlformats.org/officeDocument/2006/relationships/customXml" Target="../ink/ink2556.xml"/><Relationship Id="rId129" Type="http://schemas.openxmlformats.org/officeDocument/2006/relationships/image" Target="../media/image2525.png"/><Relationship Id="rId54" Type="http://schemas.openxmlformats.org/officeDocument/2006/relationships/customXml" Target="../ink/ink2521.xml"/><Relationship Id="rId70" Type="http://schemas.openxmlformats.org/officeDocument/2006/relationships/customXml" Target="../ink/ink2529.xml"/><Relationship Id="rId75" Type="http://schemas.openxmlformats.org/officeDocument/2006/relationships/image" Target="../media/image2499.png"/><Relationship Id="rId91" Type="http://schemas.openxmlformats.org/officeDocument/2006/relationships/image" Target="../media/image2507.png"/><Relationship Id="rId96" Type="http://schemas.openxmlformats.org/officeDocument/2006/relationships/customXml" Target="../ink/ink254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97.xml"/><Relationship Id="rId23" Type="http://schemas.openxmlformats.org/officeDocument/2006/relationships/image" Target="../media/image2473.png"/><Relationship Id="rId28" Type="http://schemas.openxmlformats.org/officeDocument/2006/relationships/customXml" Target="../ink/ink2508.xml"/><Relationship Id="rId49" Type="http://schemas.openxmlformats.org/officeDocument/2006/relationships/image" Target="../media/image2486.png"/><Relationship Id="rId114" Type="http://schemas.openxmlformats.org/officeDocument/2006/relationships/customXml" Target="../ink/ink2551.xml"/><Relationship Id="rId119" Type="http://schemas.openxmlformats.org/officeDocument/2006/relationships/image" Target="../media/image2521.png"/><Relationship Id="rId44" Type="http://schemas.openxmlformats.org/officeDocument/2006/relationships/customXml" Target="../ink/ink2516.xml"/><Relationship Id="rId60" Type="http://schemas.openxmlformats.org/officeDocument/2006/relationships/customXml" Target="../ink/ink2524.xml"/><Relationship Id="rId65" Type="http://schemas.openxmlformats.org/officeDocument/2006/relationships/image" Target="../media/image2494.png"/><Relationship Id="rId81" Type="http://schemas.openxmlformats.org/officeDocument/2006/relationships/image" Target="../media/image2502.png"/><Relationship Id="rId86" Type="http://schemas.openxmlformats.org/officeDocument/2006/relationships/customXml" Target="../ink/ink2537.xml"/><Relationship Id="rId130" Type="http://schemas.openxmlformats.org/officeDocument/2006/relationships/customXml" Target="../ink/ink2559.xml"/><Relationship Id="rId135" Type="http://schemas.openxmlformats.org/officeDocument/2006/relationships/image" Target="../media/image2528.png"/><Relationship Id="rId13" Type="http://schemas.openxmlformats.org/officeDocument/2006/relationships/image" Target="../media/image2468.png"/><Relationship Id="rId18" Type="http://schemas.openxmlformats.org/officeDocument/2006/relationships/customXml" Target="../ink/ink2503.xml"/><Relationship Id="rId39" Type="http://schemas.openxmlformats.org/officeDocument/2006/relationships/image" Target="../media/image2481.png"/><Relationship Id="rId109" Type="http://schemas.openxmlformats.org/officeDocument/2006/relationships/image" Target="../media/image2516.png"/><Relationship Id="rId34" Type="http://schemas.openxmlformats.org/officeDocument/2006/relationships/customXml" Target="../ink/ink2511.xml"/><Relationship Id="rId50" Type="http://schemas.openxmlformats.org/officeDocument/2006/relationships/customXml" Target="../ink/ink2519.xml"/><Relationship Id="rId55" Type="http://schemas.openxmlformats.org/officeDocument/2006/relationships/image" Target="../media/image2489.png"/><Relationship Id="rId76" Type="http://schemas.openxmlformats.org/officeDocument/2006/relationships/customXml" Target="../ink/ink2532.xml"/><Relationship Id="rId97" Type="http://schemas.openxmlformats.org/officeDocument/2006/relationships/image" Target="../media/image2510.png"/><Relationship Id="rId104" Type="http://schemas.openxmlformats.org/officeDocument/2006/relationships/customXml" Target="../ink/ink2546.xml"/><Relationship Id="rId120" Type="http://schemas.openxmlformats.org/officeDocument/2006/relationships/customXml" Target="../ink/ink2554.xml"/><Relationship Id="rId125" Type="http://schemas.openxmlformats.org/officeDocument/2006/relationships/image" Target="../media/image2523.png"/><Relationship Id="rId7" Type="http://schemas.openxmlformats.org/officeDocument/2006/relationships/image" Target="../media/image2465.png"/><Relationship Id="rId71" Type="http://schemas.openxmlformats.org/officeDocument/2006/relationships/image" Target="../media/image2497.png"/><Relationship Id="rId92" Type="http://schemas.openxmlformats.org/officeDocument/2006/relationships/customXml" Target="../ink/ink2540.xml"/><Relationship Id="rId2" Type="http://schemas.openxmlformats.org/officeDocument/2006/relationships/customXml" Target="../ink/ink2495.xml"/><Relationship Id="rId29" Type="http://schemas.openxmlformats.org/officeDocument/2006/relationships/image" Target="../media/image2476.png"/><Relationship Id="rId24" Type="http://schemas.openxmlformats.org/officeDocument/2006/relationships/customXml" Target="../ink/ink2506.xml"/><Relationship Id="rId40" Type="http://schemas.openxmlformats.org/officeDocument/2006/relationships/customXml" Target="../ink/ink2514.xml"/><Relationship Id="rId45" Type="http://schemas.openxmlformats.org/officeDocument/2006/relationships/image" Target="../media/image2484.png"/><Relationship Id="rId66" Type="http://schemas.openxmlformats.org/officeDocument/2006/relationships/customXml" Target="../ink/ink2527.xml"/><Relationship Id="rId87" Type="http://schemas.openxmlformats.org/officeDocument/2006/relationships/image" Target="../media/image2505.png"/><Relationship Id="rId110" Type="http://schemas.openxmlformats.org/officeDocument/2006/relationships/customXml" Target="../ink/ink2549.xml"/><Relationship Id="rId115" Type="http://schemas.openxmlformats.org/officeDocument/2006/relationships/image" Target="../media/image2519.png"/><Relationship Id="rId131" Type="http://schemas.openxmlformats.org/officeDocument/2006/relationships/image" Target="../media/image2526.png"/><Relationship Id="rId61" Type="http://schemas.openxmlformats.org/officeDocument/2006/relationships/image" Target="../media/image2492.png"/><Relationship Id="rId82" Type="http://schemas.openxmlformats.org/officeDocument/2006/relationships/customXml" Target="../ink/ink2535.xml"/><Relationship Id="rId19" Type="http://schemas.openxmlformats.org/officeDocument/2006/relationships/image" Target="../media/image2471.png"/><Relationship Id="rId14" Type="http://schemas.openxmlformats.org/officeDocument/2006/relationships/customXml" Target="../ink/ink2501.xml"/><Relationship Id="rId30" Type="http://schemas.openxmlformats.org/officeDocument/2006/relationships/customXml" Target="../ink/ink2509.xml"/><Relationship Id="rId35" Type="http://schemas.openxmlformats.org/officeDocument/2006/relationships/image" Target="../media/image2479.png"/><Relationship Id="rId56" Type="http://schemas.openxmlformats.org/officeDocument/2006/relationships/customXml" Target="../ink/ink2522.xml"/><Relationship Id="rId77" Type="http://schemas.openxmlformats.org/officeDocument/2006/relationships/image" Target="../media/image2500.png"/><Relationship Id="rId100" Type="http://schemas.openxmlformats.org/officeDocument/2006/relationships/customXml" Target="../ink/ink2544.xml"/><Relationship Id="rId105" Type="http://schemas.openxmlformats.org/officeDocument/2006/relationships/image" Target="../media/image2514.png"/><Relationship Id="rId126" Type="http://schemas.openxmlformats.org/officeDocument/2006/relationships/customXml" Target="../ink/ink2557.xml"/><Relationship Id="rId8" Type="http://schemas.openxmlformats.org/officeDocument/2006/relationships/customXml" Target="../ink/ink2498.xml"/><Relationship Id="rId51" Type="http://schemas.openxmlformats.org/officeDocument/2006/relationships/image" Target="../media/image2487.png"/><Relationship Id="rId72" Type="http://schemas.openxmlformats.org/officeDocument/2006/relationships/customXml" Target="../ink/ink2530.xml"/><Relationship Id="rId93" Type="http://schemas.openxmlformats.org/officeDocument/2006/relationships/image" Target="../media/image2508.png"/><Relationship Id="rId98" Type="http://schemas.openxmlformats.org/officeDocument/2006/relationships/customXml" Target="../ink/ink2543.xml"/><Relationship Id="rId121" Type="http://schemas.openxmlformats.org/officeDocument/2006/relationships/image" Target="../media/image1388.png"/><Relationship Id="rId3" Type="http://schemas.openxmlformats.org/officeDocument/2006/relationships/image" Target="../media/image2463.png"/><Relationship Id="rId25" Type="http://schemas.openxmlformats.org/officeDocument/2006/relationships/image" Target="../media/image2474.png"/><Relationship Id="rId46" Type="http://schemas.openxmlformats.org/officeDocument/2006/relationships/customXml" Target="../ink/ink2517.xml"/><Relationship Id="rId67" Type="http://schemas.openxmlformats.org/officeDocument/2006/relationships/image" Target="../media/image2495.png"/><Relationship Id="rId116" Type="http://schemas.openxmlformats.org/officeDocument/2006/relationships/customXml" Target="../ink/ink2552.xml"/><Relationship Id="rId20" Type="http://schemas.openxmlformats.org/officeDocument/2006/relationships/customXml" Target="../ink/ink2504.xml"/><Relationship Id="rId41" Type="http://schemas.openxmlformats.org/officeDocument/2006/relationships/image" Target="../media/image2482.png"/><Relationship Id="rId62" Type="http://schemas.openxmlformats.org/officeDocument/2006/relationships/customXml" Target="../ink/ink2525.xml"/><Relationship Id="rId83" Type="http://schemas.openxmlformats.org/officeDocument/2006/relationships/image" Target="../media/image2503.png"/><Relationship Id="rId88" Type="http://schemas.openxmlformats.org/officeDocument/2006/relationships/customXml" Target="../ink/ink2538.xml"/><Relationship Id="rId111" Type="http://schemas.openxmlformats.org/officeDocument/2006/relationships/image" Target="../media/image2517.png"/><Relationship Id="rId132" Type="http://schemas.openxmlformats.org/officeDocument/2006/relationships/customXml" Target="../ink/ink2560.xml"/><Relationship Id="rId15" Type="http://schemas.openxmlformats.org/officeDocument/2006/relationships/image" Target="../media/image2469.png"/><Relationship Id="rId36" Type="http://schemas.openxmlformats.org/officeDocument/2006/relationships/customXml" Target="../ink/ink2512.xml"/><Relationship Id="rId57" Type="http://schemas.openxmlformats.org/officeDocument/2006/relationships/image" Target="../media/image2490.png"/><Relationship Id="rId106" Type="http://schemas.openxmlformats.org/officeDocument/2006/relationships/customXml" Target="../ink/ink2547.xml"/><Relationship Id="rId127" Type="http://schemas.openxmlformats.org/officeDocument/2006/relationships/image" Target="../media/image2524.png"/><Relationship Id="rId10" Type="http://schemas.openxmlformats.org/officeDocument/2006/relationships/customXml" Target="../ink/ink2499.xml"/><Relationship Id="rId31" Type="http://schemas.openxmlformats.org/officeDocument/2006/relationships/image" Target="../media/image2477.png"/><Relationship Id="rId52" Type="http://schemas.openxmlformats.org/officeDocument/2006/relationships/customXml" Target="../ink/ink2520.xml"/><Relationship Id="rId73" Type="http://schemas.openxmlformats.org/officeDocument/2006/relationships/image" Target="../media/image2498.png"/><Relationship Id="rId78" Type="http://schemas.openxmlformats.org/officeDocument/2006/relationships/customXml" Target="../ink/ink2533.xml"/><Relationship Id="rId94" Type="http://schemas.openxmlformats.org/officeDocument/2006/relationships/customXml" Target="../ink/ink2541.xml"/><Relationship Id="rId99" Type="http://schemas.openxmlformats.org/officeDocument/2006/relationships/image" Target="../media/image2511.png"/><Relationship Id="rId101" Type="http://schemas.openxmlformats.org/officeDocument/2006/relationships/image" Target="../media/image2512.png"/><Relationship Id="rId122" Type="http://schemas.openxmlformats.org/officeDocument/2006/relationships/customXml" Target="../ink/ink2555.xml"/><Relationship Id="rId4" Type="http://schemas.openxmlformats.org/officeDocument/2006/relationships/customXml" Target="../ink/ink2496.xml"/><Relationship Id="rId9" Type="http://schemas.openxmlformats.org/officeDocument/2006/relationships/image" Target="../media/image2466.png"/><Relationship Id="rId26" Type="http://schemas.openxmlformats.org/officeDocument/2006/relationships/customXml" Target="../ink/ink2507.xml"/><Relationship Id="rId47" Type="http://schemas.openxmlformats.org/officeDocument/2006/relationships/image" Target="../media/image2485.png"/><Relationship Id="rId68" Type="http://schemas.openxmlformats.org/officeDocument/2006/relationships/customXml" Target="../ink/ink2528.xml"/><Relationship Id="rId89" Type="http://schemas.openxmlformats.org/officeDocument/2006/relationships/image" Target="../media/image2506.png"/><Relationship Id="rId112" Type="http://schemas.openxmlformats.org/officeDocument/2006/relationships/customXml" Target="../ink/ink2550.xml"/><Relationship Id="rId133" Type="http://schemas.openxmlformats.org/officeDocument/2006/relationships/image" Target="../media/image2527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86.png"/><Relationship Id="rId299" Type="http://schemas.openxmlformats.org/officeDocument/2006/relationships/image" Target="../media/image2677.png"/><Relationship Id="rId21" Type="http://schemas.openxmlformats.org/officeDocument/2006/relationships/image" Target="../media/image2538.png"/><Relationship Id="rId63" Type="http://schemas.openxmlformats.org/officeDocument/2006/relationships/image" Target="../media/image2559.png"/><Relationship Id="rId159" Type="http://schemas.openxmlformats.org/officeDocument/2006/relationships/image" Target="../media/image2607.png"/><Relationship Id="rId324" Type="http://schemas.openxmlformats.org/officeDocument/2006/relationships/customXml" Target="../ink/ink2723.xml"/><Relationship Id="rId366" Type="http://schemas.openxmlformats.org/officeDocument/2006/relationships/customXml" Target="../ink/ink2744.xml"/><Relationship Id="rId170" Type="http://schemas.openxmlformats.org/officeDocument/2006/relationships/customXml" Target="../ink/ink2646.xml"/><Relationship Id="rId226" Type="http://schemas.openxmlformats.org/officeDocument/2006/relationships/customXml" Target="../ink/ink2674.xml"/><Relationship Id="rId433" Type="http://schemas.openxmlformats.org/officeDocument/2006/relationships/image" Target="../media/image2744.png"/><Relationship Id="rId268" Type="http://schemas.openxmlformats.org/officeDocument/2006/relationships/customXml" Target="../ink/ink2695.xml"/><Relationship Id="rId475" Type="http://schemas.openxmlformats.org/officeDocument/2006/relationships/image" Target="../media/image2765.png"/><Relationship Id="rId32" Type="http://schemas.openxmlformats.org/officeDocument/2006/relationships/customXml" Target="../ink/ink2577.xml"/><Relationship Id="rId74" Type="http://schemas.openxmlformats.org/officeDocument/2006/relationships/customXml" Target="../ink/ink2598.xml"/><Relationship Id="rId128" Type="http://schemas.openxmlformats.org/officeDocument/2006/relationships/customXml" Target="../ink/ink2625.xml"/><Relationship Id="rId335" Type="http://schemas.openxmlformats.org/officeDocument/2006/relationships/image" Target="../media/image2695.png"/><Relationship Id="rId377" Type="http://schemas.openxmlformats.org/officeDocument/2006/relationships/image" Target="../media/image2716.png"/><Relationship Id="rId500" Type="http://schemas.openxmlformats.org/officeDocument/2006/relationships/customXml" Target="../ink/ink2811.xml"/><Relationship Id="rId5" Type="http://schemas.openxmlformats.org/officeDocument/2006/relationships/image" Target="../media/image2530.png"/><Relationship Id="rId181" Type="http://schemas.openxmlformats.org/officeDocument/2006/relationships/image" Target="../media/image2618.png"/><Relationship Id="rId237" Type="http://schemas.openxmlformats.org/officeDocument/2006/relationships/image" Target="../media/image2646.png"/><Relationship Id="rId402" Type="http://schemas.openxmlformats.org/officeDocument/2006/relationships/customXml" Target="../ink/ink2762.xml"/><Relationship Id="rId279" Type="http://schemas.openxmlformats.org/officeDocument/2006/relationships/image" Target="../media/image2667.png"/><Relationship Id="rId444" Type="http://schemas.openxmlformats.org/officeDocument/2006/relationships/customXml" Target="../ink/ink2783.xml"/><Relationship Id="rId486" Type="http://schemas.openxmlformats.org/officeDocument/2006/relationships/customXml" Target="../ink/ink2804.xml"/><Relationship Id="rId43" Type="http://schemas.openxmlformats.org/officeDocument/2006/relationships/image" Target="../media/image2549.png"/><Relationship Id="rId139" Type="http://schemas.openxmlformats.org/officeDocument/2006/relationships/image" Target="../media/image2597.png"/><Relationship Id="rId290" Type="http://schemas.openxmlformats.org/officeDocument/2006/relationships/customXml" Target="../ink/ink2706.xml"/><Relationship Id="rId304" Type="http://schemas.openxmlformats.org/officeDocument/2006/relationships/customXml" Target="../ink/ink2713.xml"/><Relationship Id="rId346" Type="http://schemas.openxmlformats.org/officeDocument/2006/relationships/customXml" Target="../ink/ink2734.xml"/><Relationship Id="rId388" Type="http://schemas.openxmlformats.org/officeDocument/2006/relationships/customXml" Target="../ink/ink2755.xml"/><Relationship Id="rId85" Type="http://schemas.openxmlformats.org/officeDocument/2006/relationships/image" Target="../media/image2570.png"/><Relationship Id="rId150" Type="http://schemas.openxmlformats.org/officeDocument/2006/relationships/customXml" Target="../ink/ink2636.xml"/><Relationship Id="rId192" Type="http://schemas.openxmlformats.org/officeDocument/2006/relationships/customXml" Target="../ink/ink2657.xml"/><Relationship Id="rId206" Type="http://schemas.openxmlformats.org/officeDocument/2006/relationships/customXml" Target="../ink/ink2664.xml"/><Relationship Id="rId413" Type="http://schemas.openxmlformats.org/officeDocument/2006/relationships/image" Target="../media/image2734.png"/><Relationship Id="rId248" Type="http://schemas.openxmlformats.org/officeDocument/2006/relationships/customXml" Target="../ink/ink2685.xml"/><Relationship Id="rId455" Type="http://schemas.openxmlformats.org/officeDocument/2006/relationships/image" Target="../media/image2755.png"/><Relationship Id="rId497" Type="http://schemas.openxmlformats.org/officeDocument/2006/relationships/image" Target="../media/image2776.png"/><Relationship Id="rId12" Type="http://schemas.openxmlformats.org/officeDocument/2006/relationships/customXml" Target="../ink/ink2567.xml"/><Relationship Id="rId108" Type="http://schemas.openxmlformats.org/officeDocument/2006/relationships/customXml" Target="../ink/ink2615.xml"/><Relationship Id="rId315" Type="http://schemas.openxmlformats.org/officeDocument/2006/relationships/image" Target="../media/image2685.png"/><Relationship Id="rId357" Type="http://schemas.openxmlformats.org/officeDocument/2006/relationships/image" Target="../media/image2706.png"/><Relationship Id="rId54" Type="http://schemas.openxmlformats.org/officeDocument/2006/relationships/customXml" Target="../ink/ink2588.xml"/><Relationship Id="rId96" Type="http://schemas.openxmlformats.org/officeDocument/2006/relationships/customXml" Target="../ink/ink2609.xml"/><Relationship Id="rId161" Type="http://schemas.openxmlformats.org/officeDocument/2006/relationships/image" Target="../media/image2608.png"/><Relationship Id="rId217" Type="http://schemas.openxmlformats.org/officeDocument/2006/relationships/image" Target="../media/image2636.png"/><Relationship Id="rId399" Type="http://schemas.openxmlformats.org/officeDocument/2006/relationships/image" Target="../media/image2727.png"/><Relationship Id="rId259" Type="http://schemas.openxmlformats.org/officeDocument/2006/relationships/image" Target="../media/image2657.png"/><Relationship Id="rId424" Type="http://schemas.openxmlformats.org/officeDocument/2006/relationships/customXml" Target="../ink/ink2773.xml"/><Relationship Id="rId466" Type="http://schemas.openxmlformats.org/officeDocument/2006/relationships/customXml" Target="../ink/ink2794.xml"/><Relationship Id="rId23" Type="http://schemas.openxmlformats.org/officeDocument/2006/relationships/image" Target="../media/image2539.png"/><Relationship Id="rId119" Type="http://schemas.openxmlformats.org/officeDocument/2006/relationships/image" Target="../media/image2587.png"/><Relationship Id="rId270" Type="http://schemas.openxmlformats.org/officeDocument/2006/relationships/customXml" Target="../ink/ink2696.xml"/><Relationship Id="rId326" Type="http://schemas.openxmlformats.org/officeDocument/2006/relationships/customXml" Target="../ink/ink2724.xml"/><Relationship Id="rId65" Type="http://schemas.openxmlformats.org/officeDocument/2006/relationships/image" Target="../media/image2560.png"/><Relationship Id="rId130" Type="http://schemas.openxmlformats.org/officeDocument/2006/relationships/customXml" Target="../ink/ink2626.xml"/><Relationship Id="rId368" Type="http://schemas.openxmlformats.org/officeDocument/2006/relationships/customXml" Target="../ink/ink2745.xml"/><Relationship Id="rId172" Type="http://schemas.openxmlformats.org/officeDocument/2006/relationships/customXml" Target="../ink/ink2647.xml"/><Relationship Id="rId228" Type="http://schemas.openxmlformats.org/officeDocument/2006/relationships/customXml" Target="../ink/ink2675.xml"/><Relationship Id="rId435" Type="http://schemas.openxmlformats.org/officeDocument/2006/relationships/image" Target="../media/image2745.png"/><Relationship Id="rId477" Type="http://schemas.openxmlformats.org/officeDocument/2006/relationships/image" Target="../media/image2766.png"/><Relationship Id="rId281" Type="http://schemas.openxmlformats.org/officeDocument/2006/relationships/image" Target="../media/image2668.png"/><Relationship Id="rId337" Type="http://schemas.openxmlformats.org/officeDocument/2006/relationships/image" Target="../media/image2696.png"/><Relationship Id="rId34" Type="http://schemas.openxmlformats.org/officeDocument/2006/relationships/customXml" Target="../ink/ink2578.xml"/><Relationship Id="rId76" Type="http://schemas.openxmlformats.org/officeDocument/2006/relationships/customXml" Target="../ink/ink2599.xml"/><Relationship Id="rId141" Type="http://schemas.openxmlformats.org/officeDocument/2006/relationships/image" Target="../media/image2598.png"/><Relationship Id="rId379" Type="http://schemas.openxmlformats.org/officeDocument/2006/relationships/image" Target="../media/image2717.png"/><Relationship Id="rId7" Type="http://schemas.openxmlformats.org/officeDocument/2006/relationships/image" Target="../media/image2531.png"/><Relationship Id="rId183" Type="http://schemas.openxmlformats.org/officeDocument/2006/relationships/image" Target="../media/image2619.png"/><Relationship Id="rId239" Type="http://schemas.openxmlformats.org/officeDocument/2006/relationships/image" Target="../media/image2647.png"/><Relationship Id="rId390" Type="http://schemas.openxmlformats.org/officeDocument/2006/relationships/customXml" Target="../ink/ink2756.xml"/><Relationship Id="rId404" Type="http://schemas.openxmlformats.org/officeDocument/2006/relationships/customXml" Target="../ink/ink2763.xml"/><Relationship Id="rId446" Type="http://schemas.openxmlformats.org/officeDocument/2006/relationships/customXml" Target="../ink/ink2784.xml"/><Relationship Id="rId250" Type="http://schemas.openxmlformats.org/officeDocument/2006/relationships/customXml" Target="../ink/ink2686.xml"/><Relationship Id="rId292" Type="http://schemas.openxmlformats.org/officeDocument/2006/relationships/customXml" Target="../ink/ink2707.xml"/><Relationship Id="rId306" Type="http://schemas.openxmlformats.org/officeDocument/2006/relationships/customXml" Target="../ink/ink2714.xml"/><Relationship Id="rId488" Type="http://schemas.openxmlformats.org/officeDocument/2006/relationships/customXml" Target="../ink/ink2805.xml"/><Relationship Id="rId45" Type="http://schemas.openxmlformats.org/officeDocument/2006/relationships/image" Target="../media/image2550.png"/><Relationship Id="rId87" Type="http://schemas.openxmlformats.org/officeDocument/2006/relationships/image" Target="../media/image2571.png"/><Relationship Id="rId110" Type="http://schemas.openxmlformats.org/officeDocument/2006/relationships/customXml" Target="../ink/ink2616.xml"/><Relationship Id="rId348" Type="http://schemas.openxmlformats.org/officeDocument/2006/relationships/customXml" Target="../ink/ink2735.xml"/><Relationship Id="rId152" Type="http://schemas.openxmlformats.org/officeDocument/2006/relationships/customXml" Target="../ink/ink2637.xml"/><Relationship Id="rId194" Type="http://schemas.openxmlformats.org/officeDocument/2006/relationships/customXml" Target="../ink/ink2658.xml"/><Relationship Id="rId208" Type="http://schemas.openxmlformats.org/officeDocument/2006/relationships/customXml" Target="../ink/ink2665.xml"/><Relationship Id="rId415" Type="http://schemas.openxmlformats.org/officeDocument/2006/relationships/image" Target="../media/image2735.png"/><Relationship Id="rId457" Type="http://schemas.openxmlformats.org/officeDocument/2006/relationships/image" Target="../media/image2756.png"/><Relationship Id="rId261" Type="http://schemas.openxmlformats.org/officeDocument/2006/relationships/image" Target="../media/image2658.png"/><Relationship Id="rId499" Type="http://schemas.openxmlformats.org/officeDocument/2006/relationships/image" Target="../media/image2777.png"/><Relationship Id="rId14" Type="http://schemas.openxmlformats.org/officeDocument/2006/relationships/customXml" Target="../ink/ink2568.xml"/><Relationship Id="rId56" Type="http://schemas.openxmlformats.org/officeDocument/2006/relationships/customXml" Target="../ink/ink2589.xml"/><Relationship Id="rId317" Type="http://schemas.openxmlformats.org/officeDocument/2006/relationships/image" Target="../media/image2686.png"/><Relationship Id="rId359" Type="http://schemas.openxmlformats.org/officeDocument/2006/relationships/image" Target="../media/image2707.png"/><Relationship Id="rId98" Type="http://schemas.openxmlformats.org/officeDocument/2006/relationships/customXml" Target="../ink/ink2610.xml"/><Relationship Id="rId121" Type="http://schemas.openxmlformats.org/officeDocument/2006/relationships/image" Target="../media/image2588.png"/><Relationship Id="rId163" Type="http://schemas.openxmlformats.org/officeDocument/2006/relationships/image" Target="../media/image2609.png"/><Relationship Id="rId219" Type="http://schemas.openxmlformats.org/officeDocument/2006/relationships/image" Target="../media/image2637.png"/><Relationship Id="rId370" Type="http://schemas.openxmlformats.org/officeDocument/2006/relationships/customXml" Target="../ink/ink2746.xml"/><Relationship Id="rId426" Type="http://schemas.openxmlformats.org/officeDocument/2006/relationships/customXml" Target="../ink/ink2774.xml"/><Relationship Id="rId230" Type="http://schemas.openxmlformats.org/officeDocument/2006/relationships/customXml" Target="../ink/ink2676.xml"/><Relationship Id="rId468" Type="http://schemas.openxmlformats.org/officeDocument/2006/relationships/customXml" Target="../ink/ink2795.xml"/><Relationship Id="rId25" Type="http://schemas.openxmlformats.org/officeDocument/2006/relationships/image" Target="../media/image2540.png"/><Relationship Id="rId67" Type="http://schemas.openxmlformats.org/officeDocument/2006/relationships/image" Target="../media/image2561.png"/><Relationship Id="rId272" Type="http://schemas.openxmlformats.org/officeDocument/2006/relationships/customXml" Target="../ink/ink2697.xml"/><Relationship Id="rId328" Type="http://schemas.openxmlformats.org/officeDocument/2006/relationships/customXml" Target="../ink/ink2725.xml"/><Relationship Id="rId132" Type="http://schemas.openxmlformats.org/officeDocument/2006/relationships/customXml" Target="../ink/ink2627.xml"/><Relationship Id="rId174" Type="http://schemas.openxmlformats.org/officeDocument/2006/relationships/customXml" Target="../ink/ink2648.xml"/><Relationship Id="rId381" Type="http://schemas.openxmlformats.org/officeDocument/2006/relationships/image" Target="../media/image2718.png"/><Relationship Id="rId241" Type="http://schemas.openxmlformats.org/officeDocument/2006/relationships/image" Target="../media/image2648.png"/><Relationship Id="rId437" Type="http://schemas.openxmlformats.org/officeDocument/2006/relationships/image" Target="../media/image2746.png"/><Relationship Id="rId479" Type="http://schemas.openxmlformats.org/officeDocument/2006/relationships/image" Target="../media/image2767.png"/><Relationship Id="rId36" Type="http://schemas.openxmlformats.org/officeDocument/2006/relationships/customXml" Target="../ink/ink2579.xml"/><Relationship Id="rId283" Type="http://schemas.openxmlformats.org/officeDocument/2006/relationships/image" Target="../media/image2669.png"/><Relationship Id="rId339" Type="http://schemas.openxmlformats.org/officeDocument/2006/relationships/image" Target="../media/image2697.png"/><Relationship Id="rId490" Type="http://schemas.openxmlformats.org/officeDocument/2006/relationships/customXml" Target="../ink/ink2806.xml"/><Relationship Id="rId78" Type="http://schemas.openxmlformats.org/officeDocument/2006/relationships/customXml" Target="../ink/ink2600.xml"/><Relationship Id="rId101" Type="http://schemas.openxmlformats.org/officeDocument/2006/relationships/image" Target="../media/image2578.png"/><Relationship Id="rId143" Type="http://schemas.openxmlformats.org/officeDocument/2006/relationships/image" Target="../media/image2599.png"/><Relationship Id="rId185" Type="http://schemas.openxmlformats.org/officeDocument/2006/relationships/image" Target="../media/image2620.png"/><Relationship Id="rId350" Type="http://schemas.openxmlformats.org/officeDocument/2006/relationships/customXml" Target="../ink/ink2736.xml"/><Relationship Id="rId406" Type="http://schemas.openxmlformats.org/officeDocument/2006/relationships/customXml" Target="../ink/ink2764.xml"/><Relationship Id="rId9" Type="http://schemas.openxmlformats.org/officeDocument/2006/relationships/image" Target="../media/image2532.png"/><Relationship Id="rId210" Type="http://schemas.openxmlformats.org/officeDocument/2006/relationships/customXml" Target="../ink/ink2666.xml"/><Relationship Id="rId392" Type="http://schemas.openxmlformats.org/officeDocument/2006/relationships/customXml" Target="../ink/ink2757.xml"/><Relationship Id="rId448" Type="http://schemas.openxmlformats.org/officeDocument/2006/relationships/customXml" Target="../ink/ink2785.xml"/><Relationship Id="rId252" Type="http://schemas.openxmlformats.org/officeDocument/2006/relationships/customXml" Target="../ink/ink2687.xml"/><Relationship Id="rId294" Type="http://schemas.openxmlformats.org/officeDocument/2006/relationships/customXml" Target="../ink/ink2708.xml"/><Relationship Id="rId308" Type="http://schemas.openxmlformats.org/officeDocument/2006/relationships/customXml" Target="../ink/ink2715.xml"/><Relationship Id="rId47" Type="http://schemas.openxmlformats.org/officeDocument/2006/relationships/image" Target="../media/image2551.png"/><Relationship Id="rId89" Type="http://schemas.openxmlformats.org/officeDocument/2006/relationships/image" Target="../media/image2572.png"/><Relationship Id="rId112" Type="http://schemas.openxmlformats.org/officeDocument/2006/relationships/customXml" Target="../ink/ink2617.xml"/><Relationship Id="rId154" Type="http://schemas.openxmlformats.org/officeDocument/2006/relationships/customXml" Target="../ink/ink2638.xml"/><Relationship Id="rId361" Type="http://schemas.openxmlformats.org/officeDocument/2006/relationships/image" Target="../media/image2708.png"/><Relationship Id="rId196" Type="http://schemas.openxmlformats.org/officeDocument/2006/relationships/customXml" Target="../ink/ink2659.xml"/><Relationship Id="rId417" Type="http://schemas.openxmlformats.org/officeDocument/2006/relationships/image" Target="../media/image2736.png"/><Relationship Id="rId459" Type="http://schemas.openxmlformats.org/officeDocument/2006/relationships/image" Target="../media/image2757.png"/><Relationship Id="rId16" Type="http://schemas.openxmlformats.org/officeDocument/2006/relationships/customXml" Target="../ink/ink2569.xml"/><Relationship Id="rId221" Type="http://schemas.openxmlformats.org/officeDocument/2006/relationships/image" Target="../media/image2638.png"/><Relationship Id="rId263" Type="http://schemas.openxmlformats.org/officeDocument/2006/relationships/image" Target="../media/image2659.png"/><Relationship Id="rId319" Type="http://schemas.openxmlformats.org/officeDocument/2006/relationships/image" Target="../media/image2687.png"/><Relationship Id="rId470" Type="http://schemas.openxmlformats.org/officeDocument/2006/relationships/customXml" Target="../ink/ink2796.xml"/><Relationship Id="rId58" Type="http://schemas.openxmlformats.org/officeDocument/2006/relationships/customXml" Target="../ink/ink2590.xml"/><Relationship Id="rId123" Type="http://schemas.openxmlformats.org/officeDocument/2006/relationships/image" Target="../media/image2589.png"/><Relationship Id="rId330" Type="http://schemas.openxmlformats.org/officeDocument/2006/relationships/customXml" Target="../ink/ink2726.xml"/><Relationship Id="rId165" Type="http://schemas.openxmlformats.org/officeDocument/2006/relationships/image" Target="../media/image2610.png"/><Relationship Id="rId372" Type="http://schemas.openxmlformats.org/officeDocument/2006/relationships/customXml" Target="../ink/ink2747.xml"/><Relationship Id="rId428" Type="http://schemas.openxmlformats.org/officeDocument/2006/relationships/customXml" Target="../ink/ink2775.xml"/><Relationship Id="rId232" Type="http://schemas.openxmlformats.org/officeDocument/2006/relationships/customXml" Target="../ink/ink2677.xml"/><Relationship Id="rId274" Type="http://schemas.openxmlformats.org/officeDocument/2006/relationships/customXml" Target="../ink/ink2698.xml"/><Relationship Id="rId481" Type="http://schemas.openxmlformats.org/officeDocument/2006/relationships/image" Target="../media/image2768.png"/><Relationship Id="rId27" Type="http://schemas.openxmlformats.org/officeDocument/2006/relationships/image" Target="../media/image2541.png"/><Relationship Id="rId69" Type="http://schemas.openxmlformats.org/officeDocument/2006/relationships/image" Target="../media/image2562.png"/><Relationship Id="rId134" Type="http://schemas.openxmlformats.org/officeDocument/2006/relationships/customXml" Target="../ink/ink2628.xml"/><Relationship Id="rId80" Type="http://schemas.openxmlformats.org/officeDocument/2006/relationships/customXml" Target="../ink/ink2601.xml"/><Relationship Id="rId176" Type="http://schemas.openxmlformats.org/officeDocument/2006/relationships/customXml" Target="../ink/ink2649.xml"/><Relationship Id="rId341" Type="http://schemas.openxmlformats.org/officeDocument/2006/relationships/image" Target="../media/image2698.png"/><Relationship Id="rId383" Type="http://schemas.openxmlformats.org/officeDocument/2006/relationships/image" Target="../media/image2719.png"/><Relationship Id="rId439" Type="http://schemas.openxmlformats.org/officeDocument/2006/relationships/image" Target="../media/image2747.png"/><Relationship Id="rId201" Type="http://schemas.openxmlformats.org/officeDocument/2006/relationships/image" Target="../media/image2628.png"/><Relationship Id="rId243" Type="http://schemas.openxmlformats.org/officeDocument/2006/relationships/image" Target="../media/image2649.png"/><Relationship Id="rId285" Type="http://schemas.openxmlformats.org/officeDocument/2006/relationships/image" Target="../media/image2670.png"/><Relationship Id="rId450" Type="http://schemas.openxmlformats.org/officeDocument/2006/relationships/customXml" Target="../ink/ink2786.xml"/><Relationship Id="rId38" Type="http://schemas.openxmlformats.org/officeDocument/2006/relationships/customXml" Target="../ink/ink2580.xml"/><Relationship Id="rId103" Type="http://schemas.openxmlformats.org/officeDocument/2006/relationships/image" Target="../media/image2579.png"/><Relationship Id="rId310" Type="http://schemas.openxmlformats.org/officeDocument/2006/relationships/customXml" Target="../ink/ink2716.xml"/><Relationship Id="rId492" Type="http://schemas.openxmlformats.org/officeDocument/2006/relationships/customXml" Target="../ink/ink2807.xml"/><Relationship Id="rId91" Type="http://schemas.openxmlformats.org/officeDocument/2006/relationships/image" Target="../media/image2573.png"/><Relationship Id="rId145" Type="http://schemas.openxmlformats.org/officeDocument/2006/relationships/image" Target="../media/image2600.png"/><Relationship Id="rId187" Type="http://schemas.openxmlformats.org/officeDocument/2006/relationships/image" Target="../media/image2621.png"/><Relationship Id="rId352" Type="http://schemas.openxmlformats.org/officeDocument/2006/relationships/customXml" Target="../ink/ink2737.xml"/><Relationship Id="rId394" Type="http://schemas.openxmlformats.org/officeDocument/2006/relationships/customXml" Target="../ink/ink2758.xml"/><Relationship Id="rId408" Type="http://schemas.openxmlformats.org/officeDocument/2006/relationships/customXml" Target="../ink/ink2765.xml"/><Relationship Id="rId212" Type="http://schemas.openxmlformats.org/officeDocument/2006/relationships/customXml" Target="../ink/ink2667.xml"/><Relationship Id="rId254" Type="http://schemas.openxmlformats.org/officeDocument/2006/relationships/customXml" Target="../ink/ink2688.xml"/><Relationship Id="rId49" Type="http://schemas.openxmlformats.org/officeDocument/2006/relationships/image" Target="../media/image2552.png"/><Relationship Id="rId114" Type="http://schemas.openxmlformats.org/officeDocument/2006/relationships/customXml" Target="../ink/ink2618.xml"/><Relationship Id="rId296" Type="http://schemas.openxmlformats.org/officeDocument/2006/relationships/customXml" Target="../ink/ink2709.xml"/><Relationship Id="rId461" Type="http://schemas.openxmlformats.org/officeDocument/2006/relationships/image" Target="../media/image2758.png"/><Relationship Id="rId60" Type="http://schemas.openxmlformats.org/officeDocument/2006/relationships/customXml" Target="../ink/ink2591.xml"/><Relationship Id="rId156" Type="http://schemas.openxmlformats.org/officeDocument/2006/relationships/customXml" Target="../ink/ink2639.xml"/><Relationship Id="rId198" Type="http://schemas.openxmlformats.org/officeDocument/2006/relationships/customXml" Target="../ink/ink2660.xml"/><Relationship Id="rId321" Type="http://schemas.openxmlformats.org/officeDocument/2006/relationships/image" Target="../media/image2688.png"/><Relationship Id="rId363" Type="http://schemas.openxmlformats.org/officeDocument/2006/relationships/image" Target="../media/image2709.png"/><Relationship Id="rId419" Type="http://schemas.openxmlformats.org/officeDocument/2006/relationships/image" Target="../media/image2737.png"/><Relationship Id="rId223" Type="http://schemas.openxmlformats.org/officeDocument/2006/relationships/image" Target="../media/image2639.png"/><Relationship Id="rId430" Type="http://schemas.openxmlformats.org/officeDocument/2006/relationships/customXml" Target="../ink/ink2776.xml"/><Relationship Id="rId18" Type="http://schemas.openxmlformats.org/officeDocument/2006/relationships/customXml" Target="../ink/ink2570.xml"/><Relationship Id="rId265" Type="http://schemas.openxmlformats.org/officeDocument/2006/relationships/image" Target="../media/image2660.png"/><Relationship Id="rId472" Type="http://schemas.openxmlformats.org/officeDocument/2006/relationships/customXml" Target="../ink/ink2797.xml"/><Relationship Id="rId125" Type="http://schemas.openxmlformats.org/officeDocument/2006/relationships/image" Target="../media/image2590.png"/><Relationship Id="rId167" Type="http://schemas.openxmlformats.org/officeDocument/2006/relationships/image" Target="../media/image2611.png"/><Relationship Id="rId332" Type="http://schemas.openxmlformats.org/officeDocument/2006/relationships/customXml" Target="../ink/ink2727.xml"/><Relationship Id="rId374" Type="http://schemas.openxmlformats.org/officeDocument/2006/relationships/customXml" Target="../ink/ink2748.xml"/><Relationship Id="rId71" Type="http://schemas.openxmlformats.org/officeDocument/2006/relationships/image" Target="../media/image2563.png"/><Relationship Id="rId234" Type="http://schemas.openxmlformats.org/officeDocument/2006/relationships/customXml" Target="../ink/ink2678.xml"/><Relationship Id="rId2" Type="http://schemas.openxmlformats.org/officeDocument/2006/relationships/customXml" Target="../ink/ink2562.xml"/><Relationship Id="rId29" Type="http://schemas.openxmlformats.org/officeDocument/2006/relationships/image" Target="../media/image2542.png"/><Relationship Id="rId276" Type="http://schemas.openxmlformats.org/officeDocument/2006/relationships/customXml" Target="../ink/ink2699.xml"/><Relationship Id="rId441" Type="http://schemas.openxmlformats.org/officeDocument/2006/relationships/image" Target="../media/image2748.png"/><Relationship Id="rId483" Type="http://schemas.openxmlformats.org/officeDocument/2006/relationships/image" Target="../media/image2769.png"/><Relationship Id="rId40" Type="http://schemas.openxmlformats.org/officeDocument/2006/relationships/customXml" Target="../ink/ink2581.xml"/><Relationship Id="rId136" Type="http://schemas.openxmlformats.org/officeDocument/2006/relationships/customXml" Target="../ink/ink2629.xml"/><Relationship Id="rId178" Type="http://schemas.openxmlformats.org/officeDocument/2006/relationships/customXml" Target="../ink/ink2650.xml"/><Relationship Id="rId301" Type="http://schemas.openxmlformats.org/officeDocument/2006/relationships/image" Target="../media/image2678.png"/><Relationship Id="rId343" Type="http://schemas.openxmlformats.org/officeDocument/2006/relationships/image" Target="../media/image2699.png"/><Relationship Id="rId82" Type="http://schemas.openxmlformats.org/officeDocument/2006/relationships/customXml" Target="../ink/ink2602.xml"/><Relationship Id="rId203" Type="http://schemas.openxmlformats.org/officeDocument/2006/relationships/image" Target="../media/image2629.png"/><Relationship Id="rId385" Type="http://schemas.openxmlformats.org/officeDocument/2006/relationships/image" Target="../media/image2720.png"/><Relationship Id="rId245" Type="http://schemas.openxmlformats.org/officeDocument/2006/relationships/image" Target="../media/image2650.png"/><Relationship Id="rId287" Type="http://schemas.openxmlformats.org/officeDocument/2006/relationships/image" Target="../media/image2671.png"/><Relationship Id="rId410" Type="http://schemas.openxmlformats.org/officeDocument/2006/relationships/customXml" Target="../ink/ink2766.xml"/><Relationship Id="rId452" Type="http://schemas.openxmlformats.org/officeDocument/2006/relationships/customXml" Target="../ink/ink2787.xml"/><Relationship Id="rId494" Type="http://schemas.openxmlformats.org/officeDocument/2006/relationships/customXml" Target="../ink/ink2808.xml"/><Relationship Id="rId105" Type="http://schemas.openxmlformats.org/officeDocument/2006/relationships/image" Target="../media/image2580.png"/><Relationship Id="rId147" Type="http://schemas.openxmlformats.org/officeDocument/2006/relationships/image" Target="../media/image2601.png"/><Relationship Id="rId312" Type="http://schemas.openxmlformats.org/officeDocument/2006/relationships/customXml" Target="../ink/ink2717.xml"/><Relationship Id="rId354" Type="http://schemas.openxmlformats.org/officeDocument/2006/relationships/customXml" Target="../ink/ink2738.xml"/><Relationship Id="rId51" Type="http://schemas.openxmlformats.org/officeDocument/2006/relationships/image" Target="../media/image2553.png"/><Relationship Id="rId93" Type="http://schemas.openxmlformats.org/officeDocument/2006/relationships/image" Target="../media/image2574.png"/><Relationship Id="rId189" Type="http://schemas.openxmlformats.org/officeDocument/2006/relationships/image" Target="../media/image2622.png"/><Relationship Id="rId396" Type="http://schemas.openxmlformats.org/officeDocument/2006/relationships/customXml" Target="../ink/ink2759.xml"/><Relationship Id="rId214" Type="http://schemas.openxmlformats.org/officeDocument/2006/relationships/customXml" Target="../ink/ink2668.xml"/><Relationship Id="rId256" Type="http://schemas.openxmlformats.org/officeDocument/2006/relationships/customXml" Target="../ink/ink2689.xml"/><Relationship Id="rId298" Type="http://schemas.openxmlformats.org/officeDocument/2006/relationships/customXml" Target="../ink/ink2710.xml"/><Relationship Id="rId421" Type="http://schemas.openxmlformats.org/officeDocument/2006/relationships/image" Target="../media/image2738.png"/><Relationship Id="rId463" Type="http://schemas.openxmlformats.org/officeDocument/2006/relationships/image" Target="../media/image2759.png"/><Relationship Id="rId116" Type="http://schemas.openxmlformats.org/officeDocument/2006/relationships/customXml" Target="../ink/ink2619.xml"/><Relationship Id="rId158" Type="http://schemas.openxmlformats.org/officeDocument/2006/relationships/customXml" Target="../ink/ink2640.xml"/><Relationship Id="rId323" Type="http://schemas.openxmlformats.org/officeDocument/2006/relationships/image" Target="../media/image2689.png"/><Relationship Id="rId20" Type="http://schemas.openxmlformats.org/officeDocument/2006/relationships/customXml" Target="../ink/ink2571.xml"/><Relationship Id="rId62" Type="http://schemas.openxmlformats.org/officeDocument/2006/relationships/customXml" Target="../ink/ink2592.xml"/><Relationship Id="rId365" Type="http://schemas.openxmlformats.org/officeDocument/2006/relationships/image" Target="../media/image2710.png"/><Relationship Id="rId225" Type="http://schemas.openxmlformats.org/officeDocument/2006/relationships/image" Target="../media/image2640.png"/><Relationship Id="rId267" Type="http://schemas.openxmlformats.org/officeDocument/2006/relationships/image" Target="../media/image2661.png"/><Relationship Id="rId432" Type="http://schemas.openxmlformats.org/officeDocument/2006/relationships/customXml" Target="../ink/ink2777.xml"/><Relationship Id="rId474" Type="http://schemas.openxmlformats.org/officeDocument/2006/relationships/customXml" Target="../ink/ink2798.xml"/><Relationship Id="rId127" Type="http://schemas.openxmlformats.org/officeDocument/2006/relationships/image" Target="../media/image2591.png"/><Relationship Id="rId10" Type="http://schemas.openxmlformats.org/officeDocument/2006/relationships/customXml" Target="../ink/ink2566.xml"/><Relationship Id="rId31" Type="http://schemas.openxmlformats.org/officeDocument/2006/relationships/image" Target="../media/image2543.png"/><Relationship Id="rId52" Type="http://schemas.openxmlformats.org/officeDocument/2006/relationships/customXml" Target="../ink/ink2587.xml"/><Relationship Id="rId73" Type="http://schemas.openxmlformats.org/officeDocument/2006/relationships/image" Target="../media/image2564.png"/><Relationship Id="rId94" Type="http://schemas.openxmlformats.org/officeDocument/2006/relationships/customXml" Target="../ink/ink2608.xml"/><Relationship Id="rId148" Type="http://schemas.openxmlformats.org/officeDocument/2006/relationships/customXml" Target="../ink/ink2635.xml"/><Relationship Id="rId169" Type="http://schemas.openxmlformats.org/officeDocument/2006/relationships/image" Target="../media/image2612.png"/><Relationship Id="rId334" Type="http://schemas.openxmlformats.org/officeDocument/2006/relationships/customXml" Target="../ink/ink2728.xml"/><Relationship Id="rId355" Type="http://schemas.openxmlformats.org/officeDocument/2006/relationships/image" Target="../media/image2705.png"/><Relationship Id="rId376" Type="http://schemas.openxmlformats.org/officeDocument/2006/relationships/customXml" Target="../ink/ink2749.xml"/><Relationship Id="rId397" Type="http://schemas.openxmlformats.org/officeDocument/2006/relationships/image" Target="../media/image2726.png"/><Relationship Id="rId4" Type="http://schemas.openxmlformats.org/officeDocument/2006/relationships/customXml" Target="../ink/ink2563.xml"/><Relationship Id="rId180" Type="http://schemas.openxmlformats.org/officeDocument/2006/relationships/customXml" Target="../ink/ink2651.xml"/><Relationship Id="rId215" Type="http://schemas.openxmlformats.org/officeDocument/2006/relationships/image" Target="../media/image2635.png"/><Relationship Id="rId236" Type="http://schemas.openxmlformats.org/officeDocument/2006/relationships/customXml" Target="../ink/ink2679.xml"/><Relationship Id="rId257" Type="http://schemas.openxmlformats.org/officeDocument/2006/relationships/image" Target="../media/image2656.png"/><Relationship Id="rId278" Type="http://schemas.openxmlformats.org/officeDocument/2006/relationships/customXml" Target="../ink/ink2700.xml"/><Relationship Id="rId401" Type="http://schemas.openxmlformats.org/officeDocument/2006/relationships/image" Target="../media/image2728.png"/><Relationship Id="rId422" Type="http://schemas.openxmlformats.org/officeDocument/2006/relationships/customXml" Target="../ink/ink2772.xml"/><Relationship Id="rId443" Type="http://schemas.openxmlformats.org/officeDocument/2006/relationships/image" Target="../media/image2749.png"/><Relationship Id="rId464" Type="http://schemas.openxmlformats.org/officeDocument/2006/relationships/customXml" Target="../ink/ink2793.xml"/><Relationship Id="rId303" Type="http://schemas.openxmlformats.org/officeDocument/2006/relationships/image" Target="../media/image2679.png"/><Relationship Id="rId485" Type="http://schemas.openxmlformats.org/officeDocument/2006/relationships/image" Target="../media/image2770.png"/><Relationship Id="rId42" Type="http://schemas.openxmlformats.org/officeDocument/2006/relationships/customXml" Target="../ink/ink2582.xml"/><Relationship Id="rId84" Type="http://schemas.openxmlformats.org/officeDocument/2006/relationships/customXml" Target="../ink/ink2603.xml"/><Relationship Id="rId138" Type="http://schemas.openxmlformats.org/officeDocument/2006/relationships/customXml" Target="../ink/ink2630.xml"/><Relationship Id="rId345" Type="http://schemas.openxmlformats.org/officeDocument/2006/relationships/image" Target="../media/image2700.png"/><Relationship Id="rId387" Type="http://schemas.openxmlformats.org/officeDocument/2006/relationships/image" Target="../media/image2721.png"/><Relationship Id="rId191" Type="http://schemas.openxmlformats.org/officeDocument/2006/relationships/image" Target="../media/image2623.png"/><Relationship Id="rId205" Type="http://schemas.openxmlformats.org/officeDocument/2006/relationships/image" Target="../media/image2630.png"/><Relationship Id="rId247" Type="http://schemas.openxmlformats.org/officeDocument/2006/relationships/image" Target="../media/image2651.png"/><Relationship Id="rId412" Type="http://schemas.openxmlformats.org/officeDocument/2006/relationships/customXml" Target="../ink/ink2767.xml"/><Relationship Id="rId107" Type="http://schemas.openxmlformats.org/officeDocument/2006/relationships/image" Target="../media/image2581.png"/><Relationship Id="rId289" Type="http://schemas.openxmlformats.org/officeDocument/2006/relationships/image" Target="../media/image2672.png"/><Relationship Id="rId454" Type="http://schemas.openxmlformats.org/officeDocument/2006/relationships/customXml" Target="../ink/ink2788.xml"/><Relationship Id="rId496" Type="http://schemas.openxmlformats.org/officeDocument/2006/relationships/customXml" Target="../ink/ink2809.xml"/><Relationship Id="rId11" Type="http://schemas.openxmlformats.org/officeDocument/2006/relationships/image" Target="../media/image2533.png"/><Relationship Id="rId53" Type="http://schemas.openxmlformats.org/officeDocument/2006/relationships/image" Target="../media/image2554.png"/><Relationship Id="rId149" Type="http://schemas.openxmlformats.org/officeDocument/2006/relationships/image" Target="../media/image2602.png"/><Relationship Id="rId314" Type="http://schemas.openxmlformats.org/officeDocument/2006/relationships/customXml" Target="../ink/ink2718.xml"/><Relationship Id="rId356" Type="http://schemas.openxmlformats.org/officeDocument/2006/relationships/customXml" Target="../ink/ink2739.xml"/><Relationship Id="rId398" Type="http://schemas.openxmlformats.org/officeDocument/2006/relationships/customXml" Target="../ink/ink2760.xml"/><Relationship Id="rId95" Type="http://schemas.openxmlformats.org/officeDocument/2006/relationships/image" Target="../media/image2575.png"/><Relationship Id="rId160" Type="http://schemas.openxmlformats.org/officeDocument/2006/relationships/customXml" Target="../ink/ink2641.xml"/><Relationship Id="rId216" Type="http://schemas.openxmlformats.org/officeDocument/2006/relationships/customXml" Target="../ink/ink2669.xml"/><Relationship Id="rId423" Type="http://schemas.openxmlformats.org/officeDocument/2006/relationships/image" Target="../media/image2739.png"/><Relationship Id="rId258" Type="http://schemas.openxmlformats.org/officeDocument/2006/relationships/customXml" Target="../ink/ink2690.xml"/><Relationship Id="rId465" Type="http://schemas.openxmlformats.org/officeDocument/2006/relationships/image" Target="../media/image2760.png"/><Relationship Id="rId22" Type="http://schemas.openxmlformats.org/officeDocument/2006/relationships/customXml" Target="../ink/ink2572.xml"/><Relationship Id="rId64" Type="http://schemas.openxmlformats.org/officeDocument/2006/relationships/customXml" Target="../ink/ink2593.xml"/><Relationship Id="rId118" Type="http://schemas.openxmlformats.org/officeDocument/2006/relationships/customXml" Target="../ink/ink2620.xml"/><Relationship Id="rId325" Type="http://schemas.openxmlformats.org/officeDocument/2006/relationships/image" Target="../media/image2690.png"/><Relationship Id="rId367" Type="http://schemas.openxmlformats.org/officeDocument/2006/relationships/image" Target="../media/image2711.png"/><Relationship Id="rId171" Type="http://schemas.openxmlformats.org/officeDocument/2006/relationships/image" Target="../media/image2613.png"/><Relationship Id="rId227" Type="http://schemas.openxmlformats.org/officeDocument/2006/relationships/image" Target="../media/image2641.png"/><Relationship Id="rId269" Type="http://schemas.openxmlformats.org/officeDocument/2006/relationships/image" Target="../media/image2662.png"/><Relationship Id="rId434" Type="http://schemas.openxmlformats.org/officeDocument/2006/relationships/customXml" Target="../ink/ink2778.xml"/><Relationship Id="rId476" Type="http://schemas.openxmlformats.org/officeDocument/2006/relationships/customXml" Target="../ink/ink2799.xml"/><Relationship Id="rId33" Type="http://schemas.openxmlformats.org/officeDocument/2006/relationships/image" Target="../media/image2544.png"/><Relationship Id="rId129" Type="http://schemas.openxmlformats.org/officeDocument/2006/relationships/image" Target="../media/image2592.png"/><Relationship Id="rId280" Type="http://schemas.openxmlformats.org/officeDocument/2006/relationships/customXml" Target="../ink/ink2701.xml"/><Relationship Id="rId336" Type="http://schemas.openxmlformats.org/officeDocument/2006/relationships/customXml" Target="../ink/ink2729.xml"/><Relationship Id="rId501" Type="http://schemas.openxmlformats.org/officeDocument/2006/relationships/image" Target="../media/image2778.png"/><Relationship Id="rId75" Type="http://schemas.openxmlformats.org/officeDocument/2006/relationships/image" Target="../media/image2565.png"/><Relationship Id="rId140" Type="http://schemas.openxmlformats.org/officeDocument/2006/relationships/customXml" Target="../ink/ink2631.xml"/><Relationship Id="rId182" Type="http://schemas.openxmlformats.org/officeDocument/2006/relationships/customXml" Target="../ink/ink2652.xml"/><Relationship Id="rId378" Type="http://schemas.openxmlformats.org/officeDocument/2006/relationships/customXml" Target="../ink/ink2750.xml"/><Relationship Id="rId403" Type="http://schemas.openxmlformats.org/officeDocument/2006/relationships/image" Target="../media/image2729.png"/><Relationship Id="rId6" Type="http://schemas.openxmlformats.org/officeDocument/2006/relationships/customXml" Target="../ink/ink2564.xml"/><Relationship Id="rId238" Type="http://schemas.openxmlformats.org/officeDocument/2006/relationships/customXml" Target="../ink/ink2680.xml"/><Relationship Id="rId445" Type="http://schemas.openxmlformats.org/officeDocument/2006/relationships/image" Target="../media/image2750.png"/><Relationship Id="rId487" Type="http://schemas.openxmlformats.org/officeDocument/2006/relationships/image" Target="../media/image2771.png"/><Relationship Id="rId291" Type="http://schemas.openxmlformats.org/officeDocument/2006/relationships/image" Target="../media/image2673.png"/><Relationship Id="rId305" Type="http://schemas.openxmlformats.org/officeDocument/2006/relationships/image" Target="../media/image2680.png"/><Relationship Id="rId347" Type="http://schemas.openxmlformats.org/officeDocument/2006/relationships/image" Target="../media/image2701.png"/><Relationship Id="rId44" Type="http://schemas.openxmlformats.org/officeDocument/2006/relationships/customXml" Target="../ink/ink2583.xml"/><Relationship Id="rId86" Type="http://schemas.openxmlformats.org/officeDocument/2006/relationships/customXml" Target="../ink/ink2604.xml"/><Relationship Id="rId151" Type="http://schemas.openxmlformats.org/officeDocument/2006/relationships/image" Target="../media/image2603.png"/><Relationship Id="rId389" Type="http://schemas.openxmlformats.org/officeDocument/2006/relationships/image" Target="../media/image2722.png"/><Relationship Id="rId193" Type="http://schemas.openxmlformats.org/officeDocument/2006/relationships/image" Target="../media/image2624.png"/><Relationship Id="rId207" Type="http://schemas.openxmlformats.org/officeDocument/2006/relationships/image" Target="../media/image2631.png"/><Relationship Id="rId249" Type="http://schemas.openxmlformats.org/officeDocument/2006/relationships/image" Target="../media/image2652.png"/><Relationship Id="rId414" Type="http://schemas.openxmlformats.org/officeDocument/2006/relationships/customXml" Target="../ink/ink2768.xml"/><Relationship Id="rId456" Type="http://schemas.openxmlformats.org/officeDocument/2006/relationships/customXml" Target="../ink/ink2789.xml"/><Relationship Id="rId498" Type="http://schemas.openxmlformats.org/officeDocument/2006/relationships/customXml" Target="../ink/ink2810.xml"/><Relationship Id="rId13" Type="http://schemas.openxmlformats.org/officeDocument/2006/relationships/image" Target="../media/image2534.png"/><Relationship Id="rId109" Type="http://schemas.openxmlformats.org/officeDocument/2006/relationships/image" Target="../media/image2582.png"/><Relationship Id="rId260" Type="http://schemas.openxmlformats.org/officeDocument/2006/relationships/customXml" Target="../ink/ink2691.xml"/><Relationship Id="rId316" Type="http://schemas.openxmlformats.org/officeDocument/2006/relationships/customXml" Target="../ink/ink2719.xml"/><Relationship Id="rId55" Type="http://schemas.openxmlformats.org/officeDocument/2006/relationships/image" Target="../media/image2555.png"/><Relationship Id="rId97" Type="http://schemas.openxmlformats.org/officeDocument/2006/relationships/image" Target="../media/image2576.png"/><Relationship Id="rId120" Type="http://schemas.openxmlformats.org/officeDocument/2006/relationships/customXml" Target="../ink/ink2621.xml"/><Relationship Id="rId358" Type="http://schemas.openxmlformats.org/officeDocument/2006/relationships/customXml" Target="../ink/ink2740.xml"/><Relationship Id="rId162" Type="http://schemas.openxmlformats.org/officeDocument/2006/relationships/customXml" Target="../ink/ink2642.xml"/><Relationship Id="rId218" Type="http://schemas.openxmlformats.org/officeDocument/2006/relationships/customXml" Target="../ink/ink2670.xml"/><Relationship Id="rId425" Type="http://schemas.openxmlformats.org/officeDocument/2006/relationships/image" Target="../media/image2740.png"/><Relationship Id="rId467" Type="http://schemas.openxmlformats.org/officeDocument/2006/relationships/image" Target="../media/image2761.png"/><Relationship Id="rId271" Type="http://schemas.openxmlformats.org/officeDocument/2006/relationships/image" Target="../media/image2663.png"/><Relationship Id="rId24" Type="http://schemas.openxmlformats.org/officeDocument/2006/relationships/customXml" Target="../ink/ink2573.xml"/><Relationship Id="rId66" Type="http://schemas.openxmlformats.org/officeDocument/2006/relationships/customXml" Target="../ink/ink2594.xml"/><Relationship Id="rId131" Type="http://schemas.openxmlformats.org/officeDocument/2006/relationships/image" Target="../media/image2593.png"/><Relationship Id="rId327" Type="http://schemas.openxmlformats.org/officeDocument/2006/relationships/image" Target="../media/image2691.png"/><Relationship Id="rId369" Type="http://schemas.openxmlformats.org/officeDocument/2006/relationships/image" Target="../media/image2712.png"/><Relationship Id="rId173" Type="http://schemas.openxmlformats.org/officeDocument/2006/relationships/image" Target="../media/image2614.png"/><Relationship Id="rId229" Type="http://schemas.openxmlformats.org/officeDocument/2006/relationships/image" Target="../media/image2642.png"/><Relationship Id="rId380" Type="http://schemas.openxmlformats.org/officeDocument/2006/relationships/customXml" Target="../ink/ink2751.xml"/><Relationship Id="rId436" Type="http://schemas.openxmlformats.org/officeDocument/2006/relationships/customXml" Target="../ink/ink2779.xml"/><Relationship Id="rId240" Type="http://schemas.openxmlformats.org/officeDocument/2006/relationships/customXml" Target="../ink/ink2681.xml"/><Relationship Id="rId478" Type="http://schemas.openxmlformats.org/officeDocument/2006/relationships/customXml" Target="../ink/ink2800.xml"/><Relationship Id="rId35" Type="http://schemas.openxmlformats.org/officeDocument/2006/relationships/image" Target="../media/image2545.png"/><Relationship Id="rId77" Type="http://schemas.openxmlformats.org/officeDocument/2006/relationships/image" Target="../media/image2566.png"/><Relationship Id="rId100" Type="http://schemas.openxmlformats.org/officeDocument/2006/relationships/customXml" Target="../ink/ink2611.xml"/><Relationship Id="rId282" Type="http://schemas.openxmlformats.org/officeDocument/2006/relationships/customXml" Target="../ink/ink2702.xml"/><Relationship Id="rId338" Type="http://schemas.openxmlformats.org/officeDocument/2006/relationships/customXml" Target="../ink/ink2730.xml"/><Relationship Id="rId8" Type="http://schemas.openxmlformats.org/officeDocument/2006/relationships/customXml" Target="../ink/ink2565.xml"/><Relationship Id="rId142" Type="http://schemas.openxmlformats.org/officeDocument/2006/relationships/customXml" Target="../ink/ink2632.xml"/><Relationship Id="rId184" Type="http://schemas.openxmlformats.org/officeDocument/2006/relationships/customXml" Target="../ink/ink2653.xml"/><Relationship Id="rId391" Type="http://schemas.openxmlformats.org/officeDocument/2006/relationships/image" Target="../media/image2723.png"/><Relationship Id="rId405" Type="http://schemas.openxmlformats.org/officeDocument/2006/relationships/image" Target="../media/image2730.png"/><Relationship Id="rId447" Type="http://schemas.openxmlformats.org/officeDocument/2006/relationships/image" Target="../media/image2751.png"/><Relationship Id="rId251" Type="http://schemas.openxmlformats.org/officeDocument/2006/relationships/image" Target="../media/image2653.png"/><Relationship Id="rId489" Type="http://schemas.openxmlformats.org/officeDocument/2006/relationships/image" Target="../media/image2772.png"/><Relationship Id="rId46" Type="http://schemas.openxmlformats.org/officeDocument/2006/relationships/customXml" Target="../ink/ink2584.xml"/><Relationship Id="rId293" Type="http://schemas.openxmlformats.org/officeDocument/2006/relationships/image" Target="../media/image2674.png"/><Relationship Id="rId307" Type="http://schemas.openxmlformats.org/officeDocument/2006/relationships/image" Target="../media/image2681.png"/><Relationship Id="rId349" Type="http://schemas.openxmlformats.org/officeDocument/2006/relationships/image" Target="../media/image2702.png"/><Relationship Id="rId88" Type="http://schemas.openxmlformats.org/officeDocument/2006/relationships/customXml" Target="../ink/ink2605.xml"/><Relationship Id="rId111" Type="http://schemas.openxmlformats.org/officeDocument/2006/relationships/image" Target="../media/image2583.png"/><Relationship Id="rId153" Type="http://schemas.openxmlformats.org/officeDocument/2006/relationships/image" Target="../media/image2604.png"/><Relationship Id="rId195" Type="http://schemas.openxmlformats.org/officeDocument/2006/relationships/image" Target="../media/image2625.png"/><Relationship Id="rId209" Type="http://schemas.openxmlformats.org/officeDocument/2006/relationships/image" Target="../media/image2632.png"/><Relationship Id="rId360" Type="http://schemas.openxmlformats.org/officeDocument/2006/relationships/customXml" Target="../ink/ink2741.xml"/><Relationship Id="rId416" Type="http://schemas.openxmlformats.org/officeDocument/2006/relationships/customXml" Target="../ink/ink2769.xml"/><Relationship Id="rId220" Type="http://schemas.openxmlformats.org/officeDocument/2006/relationships/customXml" Target="../ink/ink2671.xml"/><Relationship Id="rId458" Type="http://schemas.openxmlformats.org/officeDocument/2006/relationships/customXml" Target="../ink/ink2790.xml"/><Relationship Id="rId15" Type="http://schemas.openxmlformats.org/officeDocument/2006/relationships/image" Target="../media/image2535.png"/><Relationship Id="rId57" Type="http://schemas.openxmlformats.org/officeDocument/2006/relationships/image" Target="../media/image2556.png"/><Relationship Id="rId262" Type="http://schemas.openxmlformats.org/officeDocument/2006/relationships/customXml" Target="../ink/ink2692.xml"/><Relationship Id="rId318" Type="http://schemas.openxmlformats.org/officeDocument/2006/relationships/customXml" Target="../ink/ink2720.xml"/><Relationship Id="rId99" Type="http://schemas.openxmlformats.org/officeDocument/2006/relationships/image" Target="../media/image2577.png"/><Relationship Id="rId122" Type="http://schemas.openxmlformats.org/officeDocument/2006/relationships/customXml" Target="../ink/ink2622.xml"/><Relationship Id="rId164" Type="http://schemas.openxmlformats.org/officeDocument/2006/relationships/customXml" Target="../ink/ink2643.xml"/><Relationship Id="rId371" Type="http://schemas.openxmlformats.org/officeDocument/2006/relationships/image" Target="../media/image2713.png"/><Relationship Id="rId427" Type="http://schemas.openxmlformats.org/officeDocument/2006/relationships/image" Target="../media/image2741.png"/><Relationship Id="rId469" Type="http://schemas.openxmlformats.org/officeDocument/2006/relationships/image" Target="../media/image2762.png"/><Relationship Id="rId26" Type="http://schemas.openxmlformats.org/officeDocument/2006/relationships/customXml" Target="../ink/ink2574.xml"/><Relationship Id="rId231" Type="http://schemas.openxmlformats.org/officeDocument/2006/relationships/image" Target="../media/image2643.png"/><Relationship Id="rId273" Type="http://schemas.openxmlformats.org/officeDocument/2006/relationships/image" Target="../media/image2664.png"/><Relationship Id="rId329" Type="http://schemas.openxmlformats.org/officeDocument/2006/relationships/image" Target="../media/image2692.png"/><Relationship Id="rId480" Type="http://schemas.openxmlformats.org/officeDocument/2006/relationships/customXml" Target="../ink/ink2801.xml"/><Relationship Id="rId68" Type="http://schemas.openxmlformats.org/officeDocument/2006/relationships/customXml" Target="../ink/ink2595.xml"/><Relationship Id="rId133" Type="http://schemas.openxmlformats.org/officeDocument/2006/relationships/image" Target="../media/image2594.png"/><Relationship Id="rId175" Type="http://schemas.openxmlformats.org/officeDocument/2006/relationships/image" Target="../media/image2615.png"/><Relationship Id="rId340" Type="http://schemas.openxmlformats.org/officeDocument/2006/relationships/customXml" Target="../ink/ink2731.xml"/><Relationship Id="rId200" Type="http://schemas.openxmlformats.org/officeDocument/2006/relationships/customXml" Target="../ink/ink2661.xml"/><Relationship Id="rId382" Type="http://schemas.openxmlformats.org/officeDocument/2006/relationships/customXml" Target="../ink/ink2752.xml"/><Relationship Id="rId438" Type="http://schemas.openxmlformats.org/officeDocument/2006/relationships/customXml" Target="../ink/ink2780.xml"/><Relationship Id="rId242" Type="http://schemas.openxmlformats.org/officeDocument/2006/relationships/customXml" Target="../ink/ink2682.xml"/><Relationship Id="rId284" Type="http://schemas.openxmlformats.org/officeDocument/2006/relationships/customXml" Target="../ink/ink2703.xml"/><Relationship Id="rId491" Type="http://schemas.openxmlformats.org/officeDocument/2006/relationships/image" Target="../media/image2773.png"/><Relationship Id="rId37" Type="http://schemas.openxmlformats.org/officeDocument/2006/relationships/image" Target="../media/image2546.png"/><Relationship Id="rId79" Type="http://schemas.openxmlformats.org/officeDocument/2006/relationships/image" Target="../media/image2567.png"/><Relationship Id="rId102" Type="http://schemas.openxmlformats.org/officeDocument/2006/relationships/customXml" Target="../ink/ink2612.xml"/><Relationship Id="rId144" Type="http://schemas.openxmlformats.org/officeDocument/2006/relationships/customXml" Target="../ink/ink2633.xml"/><Relationship Id="rId90" Type="http://schemas.openxmlformats.org/officeDocument/2006/relationships/customXml" Target="../ink/ink2606.xml"/><Relationship Id="rId186" Type="http://schemas.openxmlformats.org/officeDocument/2006/relationships/customXml" Target="../ink/ink2654.xml"/><Relationship Id="rId351" Type="http://schemas.openxmlformats.org/officeDocument/2006/relationships/image" Target="../media/image2703.png"/><Relationship Id="rId393" Type="http://schemas.openxmlformats.org/officeDocument/2006/relationships/image" Target="../media/image2724.png"/><Relationship Id="rId407" Type="http://schemas.openxmlformats.org/officeDocument/2006/relationships/image" Target="../media/image2731.png"/><Relationship Id="rId449" Type="http://schemas.openxmlformats.org/officeDocument/2006/relationships/image" Target="../media/image2752.png"/><Relationship Id="rId211" Type="http://schemas.openxmlformats.org/officeDocument/2006/relationships/image" Target="../media/image2633.png"/><Relationship Id="rId253" Type="http://schemas.openxmlformats.org/officeDocument/2006/relationships/image" Target="../media/image2654.png"/><Relationship Id="rId295" Type="http://schemas.openxmlformats.org/officeDocument/2006/relationships/image" Target="../media/image2675.png"/><Relationship Id="rId309" Type="http://schemas.openxmlformats.org/officeDocument/2006/relationships/image" Target="../media/image2682.png"/><Relationship Id="rId460" Type="http://schemas.openxmlformats.org/officeDocument/2006/relationships/customXml" Target="../ink/ink2791.xml"/><Relationship Id="rId48" Type="http://schemas.openxmlformats.org/officeDocument/2006/relationships/customXml" Target="../ink/ink2585.xml"/><Relationship Id="rId113" Type="http://schemas.openxmlformats.org/officeDocument/2006/relationships/image" Target="../media/image2584.png"/><Relationship Id="rId320" Type="http://schemas.openxmlformats.org/officeDocument/2006/relationships/customXml" Target="../ink/ink2721.xml"/><Relationship Id="rId155" Type="http://schemas.openxmlformats.org/officeDocument/2006/relationships/image" Target="../media/image2605.png"/><Relationship Id="rId197" Type="http://schemas.openxmlformats.org/officeDocument/2006/relationships/image" Target="../media/image2626.png"/><Relationship Id="rId362" Type="http://schemas.openxmlformats.org/officeDocument/2006/relationships/customXml" Target="../ink/ink2742.xml"/><Relationship Id="rId418" Type="http://schemas.openxmlformats.org/officeDocument/2006/relationships/customXml" Target="../ink/ink2770.xml"/><Relationship Id="rId222" Type="http://schemas.openxmlformats.org/officeDocument/2006/relationships/customXml" Target="../ink/ink2672.xml"/><Relationship Id="rId264" Type="http://schemas.openxmlformats.org/officeDocument/2006/relationships/customXml" Target="../ink/ink2693.xml"/><Relationship Id="rId471" Type="http://schemas.openxmlformats.org/officeDocument/2006/relationships/image" Target="../media/image2763.png"/><Relationship Id="rId17" Type="http://schemas.openxmlformats.org/officeDocument/2006/relationships/image" Target="../media/image2536.png"/><Relationship Id="rId59" Type="http://schemas.openxmlformats.org/officeDocument/2006/relationships/image" Target="../media/image2557.png"/><Relationship Id="rId124" Type="http://schemas.openxmlformats.org/officeDocument/2006/relationships/customXml" Target="../ink/ink2623.xml"/><Relationship Id="rId70" Type="http://schemas.openxmlformats.org/officeDocument/2006/relationships/customXml" Target="../ink/ink2596.xml"/><Relationship Id="rId166" Type="http://schemas.openxmlformats.org/officeDocument/2006/relationships/customXml" Target="../ink/ink2644.xml"/><Relationship Id="rId331" Type="http://schemas.openxmlformats.org/officeDocument/2006/relationships/image" Target="../media/image2693.png"/><Relationship Id="rId373" Type="http://schemas.openxmlformats.org/officeDocument/2006/relationships/image" Target="../media/image2714.png"/><Relationship Id="rId429" Type="http://schemas.openxmlformats.org/officeDocument/2006/relationships/image" Target="../media/image2742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644.png"/><Relationship Id="rId440" Type="http://schemas.openxmlformats.org/officeDocument/2006/relationships/customXml" Target="../ink/ink2781.xml"/><Relationship Id="rId28" Type="http://schemas.openxmlformats.org/officeDocument/2006/relationships/customXml" Target="../ink/ink2575.xml"/><Relationship Id="rId275" Type="http://schemas.openxmlformats.org/officeDocument/2006/relationships/image" Target="../media/image2665.png"/><Relationship Id="rId300" Type="http://schemas.openxmlformats.org/officeDocument/2006/relationships/customXml" Target="../ink/ink2711.xml"/><Relationship Id="rId482" Type="http://schemas.openxmlformats.org/officeDocument/2006/relationships/customXml" Target="../ink/ink2802.xml"/><Relationship Id="rId81" Type="http://schemas.openxmlformats.org/officeDocument/2006/relationships/image" Target="../media/image2568.png"/><Relationship Id="rId135" Type="http://schemas.openxmlformats.org/officeDocument/2006/relationships/image" Target="../media/image2595.png"/><Relationship Id="rId177" Type="http://schemas.openxmlformats.org/officeDocument/2006/relationships/image" Target="../media/image2616.png"/><Relationship Id="rId342" Type="http://schemas.openxmlformats.org/officeDocument/2006/relationships/customXml" Target="../ink/ink2732.xml"/><Relationship Id="rId384" Type="http://schemas.openxmlformats.org/officeDocument/2006/relationships/customXml" Target="../ink/ink2753.xml"/><Relationship Id="rId202" Type="http://schemas.openxmlformats.org/officeDocument/2006/relationships/customXml" Target="../ink/ink2662.xml"/><Relationship Id="rId244" Type="http://schemas.openxmlformats.org/officeDocument/2006/relationships/customXml" Target="../ink/ink2683.xml"/><Relationship Id="rId39" Type="http://schemas.openxmlformats.org/officeDocument/2006/relationships/image" Target="../media/image2547.png"/><Relationship Id="rId286" Type="http://schemas.openxmlformats.org/officeDocument/2006/relationships/customXml" Target="../ink/ink2704.xml"/><Relationship Id="rId451" Type="http://schemas.openxmlformats.org/officeDocument/2006/relationships/image" Target="../media/image2753.png"/><Relationship Id="rId493" Type="http://schemas.openxmlformats.org/officeDocument/2006/relationships/image" Target="../media/image2774.png"/><Relationship Id="rId50" Type="http://schemas.openxmlformats.org/officeDocument/2006/relationships/customXml" Target="../ink/ink2586.xml"/><Relationship Id="rId104" Type="http://schemas.openxmlformats.org/officeDocument/2006/relationships/customXml" Target="../ink/ink2613.xml"/><Relationship Id="rId146" Type="http://schemas.openxmlformats.org/officeDocument/2006/relationships/customXml" Target="../ink/ink2634.xml"/><Relationship Id="rId188" Type="http://schemas.openxmlformats.org/officeDocument/2006/relationships/customXml" Target="../ink/ink2655.xml"/><Relationship Id="rId311" Type="http://schemas.openxmlformats.org/officeDocument/2006/relationships/image" Target="../media/image2683.png"/><Relationship Id="rId353" Type="http://schemas.openxmlformats.org/officeDocument/2006/relationships/image" Target="../media/image2704.png"/><Relationship Id="rId395" Type="http://schemas.openxmlformats.org/officeDocument/2006/relationships/image" Target="../media/image2725.png"/><Relationship Id="rId409" Type="http://schemas.openxmlformats.org/officeDocument/2006/relationships/image" Target="../media/image2732.png"/><Relationship Id="rId92" Type="http://schemas.openxmlformats.org/officeDocument/2006/relationships/customXml" Target="../ink/ink2607.xml"/><Relationship Id="rId213" Type="http://schemas.openxmlformats.org/officeDocument/2006/relationships/image" Target="../media/image2634.png"/><Relationship Id="rId420" Type="http://schemas.openxmlformats.org/officeDocument/2006/relationships/customXml" Target="../ink/ink2771.xml"/><Relationship Id="rId255" Type="http://schemas.openxmlformats.org/officeDocument/2006/relationships/image" Target="../media/image2655.png"/><Relationship Id="rId297" Type="http://schemas.openxmlformats.org/officeDocument/2006/relationships/image" Target="../media/image2676.png"/><Relationship Id="rId462" Type="http://schemas.openxmlformats.org/officeDocument/2006/relationships/customXml" Target="../ink/ink2792.xml"/><Relationship Id="rId115" Type="http://schemas.openxmlformats.org/officeDocument/2006/relationships/image" Target="../media/image2585.png"/><Relationship Id="rId157" Type="http://schemas.openxmlformats.org/officeDocument/2006/relationships/image" Target="../media/image2606.png"/><Relationship Id="rId322" Type="http://schemas.openxmlformats.org/officeDocument/2006/relationships/customXml" Target="../ink/ink2722.xml"/><Relationship Id="rId364" Type="http://schemas.openxmlformats.org/officeDocument/2006/relationships/customXml" Target="../ink/ink2743.xml"/><Relationship Id="rId61" Type="http://schemas.openxmlformats.org/officeDocument/2006/relationships/image" Target="../media/image2558.png"/><Relationship Id="rId199" Type="http://schemas.openxmlformats.org/officeDocument/2006/relationships/image" Target="../media/image2627.png"/><Relationship Id="rId19" Type="http://schemas.openxmlformats.org/officeDocument/2006/relationships/image" Target="../media/image2537.png"/><Relationship Id="rId224" Type="http://schemas.openxmlformats.org/officeDocument/2006/relationships/customXml" Target="../ink/ink2673.xml"/><Relationship Id="rId266" Type="http://schemas.openxmlformats.org/officeDocument/2006/relationships/customXml" Target="../ink/ink2694.xml"/><Relationship Id="rId431" Type="http://schemas.openxmlformats.org/officeDocument/2006/relationships/image" Target="../media/image2743.png"/><Relationship Id="rId473" Type="http://schemas.openxmlformats.org/officeDocument/2006/relationships/image" Target="../media/image2764.png"/><Relationship Id="rId30" Type="http://schemas.openxmlformats.org/officeDocument/2006/relationships/customXml" Target="../ink/ink2576.xml"/><Relationship Id="rId126" Type="http://schemas.openxmlformats.org/officeDocument/2006/relationships/customXml" Target="../ink/ink2624.xml"/><Relationship Id="rId168" Type="http://schemas.openxmlformats.org/officeDocument/2006/relationships/customXml" Target="../ink/ink2645.xml"/><Relationship Id="rId333" Type="http://schemas.openxmlformats.org/officeDocument/2006/relationships/image" Target="../media/image2694.png"/><Relationship Id="rId72" Type="http://schemas.openxmlformats.org/officeDocument/2006/relationships/customXml" Target="../ink/ink2597.xml"/><Relationship Id="rId375" Type="http://schemas.openxmlformats.org/officeDocument/2006/relationships/image" Target="../media/image2715.png"/><Relationship Id="rId3" Type="http://schemas.openxmlformats.org/officeDocument/2006/relationships/image" Target="../media/image2529.png"/><Relationship Id="rId235" Type="http://schemas.openxmlformats.org/officeDocument/2006/relationships/image" Target="../media/image2645.png"/><Relationship Id="rId277" Type="http://schemas.openxmlformats.org/officeDocument/2006/relationships/image" Target="../media/image2666.png"/><Relationship Id="rId400" Type="http://schemas.openxmlformats.org/officeDocument/2006/relationships/customXml" Target="../ink/ink2761.xml"/><Relationship Id="rId442" Type="http://schemas.openxmlformats.org/officeDocument/2006/relationships/customXml" Target="../ink/ink2782.xml"/><Relationship Id="rId484" Type="http://schemas.openxmlformats.org/officeDocument/2006/relationships/customXml" Target="../ink/ink2803.xml"/><Relationship Id="rId137" Type="http://schemas.openxmlformats.org/officeDocument/2006/relationships/image" Target="../media/image2596.png"/><Relationship Id="rId302" Type="http://schemas.openxmlformats.org/officeDocument/2006/relationships/customXml" Target="../ink/ink2712.xml"/><Relationship Id="rId344" Type="http://schemas.openxmlformats.org/officeDocument/2006/relationships/customXml" Target="../ink/ink2733.xml"/><Relationship Id="rId41" Type="http://schemas.openxmlformats.org/officeDocument/2006/relationships/image" Target="../media/image2548.png"/><Relationship Id="rId83" Type="http://schemas.openxmlformats.org/officeDocument/2006/relationships/image" Target="../media/image2569.png"/><Relationship Id="rId179" Type="http://schemas.openxmlformats.org/officeDocument/2006/relationships/image" Target="../media/image2617.png"/><Relationship Id="rId386" Type="http://schemas.openxmlformats.org/officeDocument/2006/relationships/customXml" Target="../ink/ink2754.xml"/><Relationship Id="rId190" Type="http://schemas.openxmlformats.org/officeDocument/2006/relationships/customXml" Target="../ink/ink2656.xml"/><Relationship Id="rId204" Type="http://schemas.openxmlformats.org/officeDocument/2006/relationships/customXml" Target="../ink/ink2663.xml"/><Relationship Id="rId246" Type="http://schemas.openxmlformats.org/officeDocument/2006/relationships/customXml" Target="../ink/ink2684.xml"/><Relationship Id="rId288" Type="http://schemas.openxmlformats.org/officeDocument/2006/relationships/customXml" Target="../ink/ink2705.xml"/><Relationship Id="rId411" Type="http://schemas.openxmlformats.org/officeDocument/2006/relationships/image" Target="../media/image2733.png"/><Relationship Id="rId453" Type="http://schemas.openxmlformats.org/officeDocument/2006/relationships/image" Target="../media/image2754.png"/><Relationship Id="rId106" Type="http://schemas.openxmlformats.org/officeDocument/2006/relationships/customXml" Target="../ink/ink2614.xml"/><Relationship Id="rId313" Type="http://schemas.openxmlformats.org/officeDocument/2006/relationships/image" Target="../media/image2684.png"/><Relationship Id="rId495" Type="http://schemas.openxmlformats.org/officeDocument/2006/relationships/image" Target="../media/image2775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84.png"/><Relationship Id="rId18" Type="http://schemas.openxmlformats.org/officeDocument/2006/relationships/customXml" Target="../ink/ink2820.xml"/><Relationship Id="rId26" Type="http://schemas.openxmlformats.org/officeDocument/2006/relationships/customXml" Target="../ink/ink2824.xml"/><Relationship Id="rId39" Type="http://schemas.openxmlformats.org/officeDocument/2006/relationships/image" Target="../media/image2797.png"/><Relationship Id="rId21" Type="http://schemas.openxmlformats.org/officeDocument/2006/relationships/image" Target="../media/image2788.png"/><Relationship Id="rId34" Type="http://schemas.openxmlformats.org/officeDocument/2006/relationships/customXml" Target="../ink/ink2828.xml"/><Relationship Id="rId42" Type="http://schemas.openxmlformats.org/officeDocument/2006/relationships/customXml" Target="../ink/ink2832.xml"/><Relationship Id="rId7" Type="http://schemas.openxmlformats.org/officeDocument/2006/relationships/image" Target="../media/image2781.png"/><Relationship Id="rId2" Type="http://schemas.openxmlformats.org/officeDocument/2006/relationships/customXml" Target="../ink/ink2812.xml"/><Relationship Id="rId16" Type="http://schemas.openxmlformats.org/officeDocument/2006/relationships/customXml" Target="../ink/ink2819.xml"/><Relationship Id="rId29" Type="http://schemas.openxmlformats.org/officeDocument/2006/relationships/image" Target="../media/image279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14.xml"/><Relationship Id="rId11" Type="http://schemas.openxmlformats.org/officeDocument/2006/relationships/image" Target="../media/image2783.png"/><Relationship Id="rId24" Type="http://schemas.openxmlformats.org/officeDocument/2006/relationships/customXml" Target="../ink/ink2823.xml"/><Relationship Id="rId32" Type="http://schemas.openxmlformats.org/officeDocument/2006/relationships/customXml" Target="../ink/ink2827.xml"/><Relationship Id="rId37" Type="http://schemas.openxmlformats.org/officeDocument/2006/relationships/image" Target="../media/image2796.png"/><Relationship Id="rId40" Type="http://schemas.openxmlformats.org/officeDocument/2006/relationships/customXml" Target="../ink/ink2831.xml"/><Relationship Id="rId45" Type="http://schemas.openxmlformats.org/officeDocument/2006/relationships/image" Target="../media/image2800.png"/><Relationship Id="rId5" Type="http://schemas.openxmlformats.org/officeDocument/2006/relationships/image" Target="../media/image2780.png"/><Relationship Id="rId15" Type="http://schemas.openxmlformats.org/officeDocument/2006/relationships/image" Target="../media/image2785.png"/><Relationship Id="rId23" Type="http://schemas.openxmlformats.org/officeDocument/2006/relationships/image" Target="../media/image2789.png"/><Relationship Id="rId28" Type="http://schemas.openxmlformats.org/officeDocument/2006/relationships/customXml" Target="../ink/ink2825.xml"/><Relationship Id="rId36" Type="http://schemas.openxmlformats.org/officeDocument/2006/relationships/customXml" Target="../ink/ink2829.xml"/><Relationship Id="rId10" Type="http://schemas.openxmlformats.org/officeDocument/2006/relationships/customXml" Target="../ink/ink2816.xml"/><Relationship Id="rId19" Type="http://schemas.openxmlformats.org/officeDocument/2006/relationships/image" Target="../media/image2787.png"/><Relationship Id="rId31" Type="http://schemas.openxmlformats.org/officeDocument/2006/relationships/image" Target="../media/image2793.png"/><Relationship Id="rId44" Type="http://schemas.openxmlformats.org/officeDocument/2006/relationships/customXml" Target="../ink/ink2833.xml"/><Relationship Id="rId4" Type="http://schemas.openxmlformats.org/officeDocument/2006/relationships/customXml" Target="../ink/ink2813.xml"/><Relationship Id="rId9" Type="http://schemas.openxmlformats.org/officeDocument/2006/relationships/image" Target="../media/image2782.png"/><Relationship Id="rId14" Type="http://schemas.openxmlformats.org/officeDocument/2006/relationships/customXml" Target="../ink/ink2818.xml"/><Relationship Id="rId22" Type="http://schemas.openxmlformats.org/officeDocument/2006/relationships/customXml" Target="../ink/ink2822.xml"/><Relationship Id="rId27" Type="http://schemas.openxmlformats.org/officeDocument/2006/relationships/image" Target="../media/image2791.png"/><Relationship Id="rId30" Type="http://schemas.openxmlformats.org/officeDocument/2006/relationships/customXml" Target="../ink/ink2826.xml"/><Relationship Id="rId35" Type="http://schemas.openxmlformats.org/officeDocument/2006/relationships/image" Target="../media/image2795.png"/><Relationship Id="rId43" Type="http://schemas.openxmlformats.org/officeDocument/2006/relationships/image" Target="../media/image2799.png"/><Relationship Id="rId8" Type="http://schemas.openxmlformats.org/officeDocument/2006/relationships/customXml" Target="../ink/ink2815.xml"/><Relationship Id="rId3" Type="http://schemas.openxmlformats.org/officeDocument/2006/relationships/image" Target="../media/image2779.png"/><Relationship Id="rId12" Type="http://schemas.openxmlformats.org/officeDocument/2006/relationships/customXml" Target="../ink/ink2817.xml"/><Relationship Id="rId17" Type="http://schemas.openxmlformats.org/officeDocument/2006/relationships/image" Target="../media/image2786.png"/><Relationship Id="rId25" Type="http://schemas.openxmlformats.org/officeDocument/2006/relationships/image" Target="../media/image2790.png"/><Relationship Id="rId33" Type="http://schemas.openxmlformats.org/officeDocument/2006/relationships/image" Target="../media/image2794.png"/><Relationship Id="rId38" Type="http://schemas.openxmlformats.org/officeDocument/2006/relationships/customXml" Target="../ink/ink2830.xml"/><Relationship Id="rId20" Type="http://schemas.openxmlformats.org/officeDocument/2006/relationships/customXml" Target="../ink/ink2821.xml"/><Relationship Id="rId41" Type="http://schemas.openxmlformats.org/officeDocument/2006/relationships/image" Target="../media/image2798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9.png"/><Relationship Id="rId21" Type="http://schemas.openxmlformats.org/officeDocument/2006/relationships/image" Target="../media/image121.png"/><Relationship Id="rId42" Type="http://schemas.openxmlformats.org/officeDocument/2006/relationships/customXml" Target="../ink/ink133.xml"/><Relationship Id="rId63" Type="http://schemas.openxmlformats.org/officeDocument/2006/relationships/image" Target="../media/image142.png"/><Relationship Id="rId84" Type="http://schemas.openxmlformats.org/officeDocument/2006/relationships/customXml" Target="../ink/ink154.xml"/><Relationship Id="rId138" Type="http://schemas.openxmlformats.org/officeDocument/2006/relationships/customXml" Target="../ink/ink181.xml"/><Relationship Id="rId159" Type="http://schemas.openxmlformats.org/officeDocument/2006/relationships/image" Target="../media/image190.png"/><Relationship Id="rId107" Type="http://schemas.openxmlformats.org/officeDocument/2006/relationships/image" Target="../media/image164.png"/><Relationship Id="rId11" Type="http://schemas.openxmlformats.org/officeDocument/2006/relationships/image" Target="../media/image116.png"/><Relationship Id="rId32" Type="http://schemas.openxmlformats.org/officeDocument/2006/relationships/customXml" Target="../ink/ink128.xml"/><Relationship Id="rId53" Type="http://schemas.openxmlformats.org/officeDocument/2006/relationships/image" Target="../media/image137.png"/><Relationship Id="rId74" Type="http://schemas.openxmlformats.org/officeDocument/2006/relationships/customXml" Target="../ink/ink149.xml"/><Relationship Id="rId128" Type="http://schemas.openxmlformats.org/officeDocument/2006/relationships/customXml" Target="../ink/ink176.xml"/><Relationship Id="rId149" Type="http://schemas.openxmlformats.org/officeDocument/2006/relationships/image" Target="../media/image185.png"/><Relationship Id="rId5" Type="http://schemas.openxmlformats.org/officeDocument/2006/relationships/image" Target="../media/image113.png"/><Relationship Id="rId95" Type="http://schemas.openxmlformats.org/officeDocument/2006/relationships/image" Target="../media/image158.png"/><Relationship Id="rId160" Type="http://schemas.openxmlformats.org/officeDocument/2006/relationships/customXml" Target="../ink/ink192.xml"/><Relationship Id="rId22" Type="http://schemas.openxmlformats.org/officeDocument/2006/relationships/customXml" Target="../ink/ink123.xml"/><Relationship Id="rId43" Type="http://schemas.openxmlformats.org/officeDocument/2006/relationships/image" Target="../media/image132.png"/><Relationship Id="rId64" Type="http://schemas.openxmlformats.org/officeDocument/2006/relationships/customXml" Target="../ink/ink144.xml"/><Relationship Id="rId118" Type="http://schemas.openxmlformats.org/officeDocument/2006/relationships/customXml" Target="../ink/ink171.xml"/><Relationship Id="rId139" Type="http://schemas.openxmlformats.org/officeDocument/2006/relationships/image" Target="../media/image180.png"/><Relationship Id="rId85" Type="http://schemas.openxmlformats.org/officeDocument/2006/relationships/image" Target="../media/image153.png"/><Relationship Id="rId150" Type="http://schemas.openxmlformats.org/officeDocument/2006/relationships/customXml" Target="../ink/ink187.xml"/><Relationship Id="rId12" Type="http://schemas.openxmlformats.org/officeDocument/2006/relationships/customXml" Target="../ink/ink118.xml"/><Relationship Id="rId17" Type="http://schemas.openxmlformats.org/officeDocument/2006/relationships/image" Target="../media/image119.png"/><Relationship Id="rId33" Type="http://schemas.openxmlformats.org/officeDocument/2006/relationships/image" Target="../media/image127.png"/><Relationship Id="rId38" Type="http://schemas.openxmlformats.org/officeDocument/2006/relationships/customXml" Target="../ink/ink131.xml"/><Relationship Id="rId59" Type="http://schemas.openxmlformats.org/officeDocument/2006/relationships/image" Target="../media/image140.png"/><Relationship Id="rId103" Type="http://schemas.openxmlformats.org/officeDocument/2006/relationships/image" Target="../media/image162.png"/><Relationship Id="rId108" Type="http://schemas.openxmlformats.org/officeDocument/2006/relationships/customXml" Target="../ink/ink166.xml"/><Relationship Id="rId124" Type="http://schemas.openxmlformats.org/officeDocument/2006/relationships/customXml" Target="../ink/ink174.xml"/><Relationship Id="rId129" Type="http://schemas.openxmlformats.org/officeDocument/2006/relationships/image" Target="../media/image175.png"/><Relationship Id="rId54" Type="http://schemas.openxmlformats.org/officeDocument/2006/relationships/customXml" Target="../ink/ink139.xml"/><Relationship Id="rId70" Type="http://schemas.openxmlformats.org/officeDocument/2006/relationships/customXml" Target="../ink/ink147.xml"/><Relationship Id="rId75" Type="http://schemas.openxmlformats.org/officeDocument/2006/relationships/image" Target="../media/image148.png"/><Relationship Id="rId91" Type="http://schemas.openxmlformats.org/officeDocument/2006/relationships/image" Target="../media/image156.png"/><Relationship Id="rId96" Type="http://schemas.openxmlformats.org/officeDocument/2006/relationships/customXml" Target="../ink/ink160.xml"/><Relationship Id="rId140" Type="http://schemas.openxmlformats.org/officeDocument/2006/relationships/customXml" Target="../ink/ink182.xml"/><Relationship Id="rId145" Type="http://schemas.openxmlformats.org/officeDocument/2006/relationships/image" Target="../media/image183.png"/><Relationship Id="rId161" Type="http://schemas.openxmlformats.org/officeDocument/2006/relationships/image" Target="../media/image191.png"/><Relationship Id="rId166" Type="http://schemas.openxmlformats.org/officeDocument/2006/relationships/customXml" Target="../ink/ink19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5.xml"/><Relationship Id="rId23" Type="http://schemas.openxmlformats.org/officeDocument/2006/relationships/image" Target="../media/image122.png"/><Relationship Id="rId28" Type="http://schemas.openxmlformats.org/officeDocument/2006/relationships/customXml" Target="../ink/ink126.xml"/><Relationship Id="rId49" Type="http://schemas.openxmlformats.org/officeDocument/2006/relationships/image" Target="../media/image135.png"/><Relationship Id="rId114" Type="http://schemas.openxmlformats.org/officeDocument/2006/relationships/customXml" Target="../ink/ink169.xml"/><Relationship Id="rId119" Type="http://schemas.openxmlformats.org/officeDocument/2006/relationships/image" Target="../media/image170.png"/><Relationship Id="rId44" Type="http://schemas.openxmlformats.org/officeDocument/2006/relationships/customXml" Target="../ink/ink134.xml"/><Relationship Id="rId60" Type="http://schemas.openxmlformats.org/officeDocument/2006/relationships/customXml" Target="../ink/ink142.xml"/><Relationship Id="rId65" Type="http://schemas.openxmlformats.org/officeDocument/2006/relationships/image" Target="../media/image143.png"/><Relationship Id="rId81" Type="http://schemas.openxmlformats.org/officeDocument/2006/relationships/image" Target="../media/image151.png"/><Relationship Id="rId86" Type="http://schemas.openxmlformats.org/officeDocument/2006/relationships/customXml" Target="../ink/ink155.xml"/><Relationship Id="rId130" Type="http://schemas.openxmlformats.org/officeDocument/2006/relationships/customXml" Target="../ink/ink177.xml"/><Relationship Id="rId135" Type="http://schemas.openxmlformats.org/officeDocument/2006/relationships/image" Target="../media/image178.png"/><Relationship Id="rId151" Type="http://schemas.openxmlformats.org/officeDocument/2006/relationships/image" Target="../media/image186.png"/><Relationship Id="rId156" Type="http://schemas.openxmlformats.org/officeDocument/2006/relationships/customXml" Target="../ink/ink190.xml"/><Relationship Id="rId13" Type="http://schemas.openxmlformats.org/officeDocument/2006/relationships/image" Target="../media/image117.png"/><Relationship Id="rId18" Type="http://schemas.openxmlformats.org/officeDocument/2006/relationships/customXml" Target="../ink/ink121.xml"/><Relationship Id="rId39" Type="http://schemas.openxmlformats.org/officeDocument/2006/relationships/image" Target="../media/image130.png"/><Relationship Id="rId109" Type="http://schemas.openxmlformats.org/officeDocument/2006/relationships/image" Target="../media/image165.png"/><Relationship Id="rId34" Type="http://schemas.openxmlformats.org/officeDocument/2006/relationships/customXml" Target="../ink/ink129.xml"/><Relationship Id="rId50" Type="http://schemas.openxmlformats.org/officeDocument/2006/relationships/customXml" Target="../ink/ink137.xml"/><Relationship Id="rId55" Type="http://schemas.openxmlformats.org/officeDocument/2006/relationships/image" Target="../media/image138.png"/><Relationship Id="rId76" Type="http://schemas.openxmlformats.org/officeDocument/2006/relationships/customXml" Target="../ink/ink150.xml"/><Relationship Id="rId97" Type="http://schemas.openxmlformats.org/officeDocument/2006/relationships/image" Target="../media/image159.png"/><Relationship Id="rId104" Type="http://schemas.openxmlformats.org/officeDocument/2006/relationships/customXml" Target="../ink/ink164.xml"/><Relationship Id="rId120" Type="http://schemas.openxmlformats.org/officeDocument/2006/relationships/customXml" Target="../ink/ink172.xml"/><Relationship Id="rId125" Type="http://schemas.openxmlformats.org/officeDocument/2006/relationships/image" Target="../media/image173.png"/><Relationship Id="rId141" Type="http://schemas.openxmlformats.org/officeDocument/2006/relationships/image" Target="../media/image181.png"/><Relationship Id="rId146" Type="http://schemas.openxmlformats.org/officeDocument/2006/relationships/customXml" Target="../ink/ink185.xml"/><Relationship Id="rId167" Type="http://schemas.openxmlformats.org/officeDocument/2006/relationships/image" Target="../media/image194.png"/><Relationship Id="rId7" Type="http://schemas.openxmlformats.org/officeDocument/2006/relationships/image" Target="../media/image114.png"/><Relationship Id="rId71" Type="http://schemas.openxmlformats.org/officeDocument/2006/relationships/image" Target="../media/image146.png"/><Relationship Id="rId92" Type="http://schemas.openxmlformats.org/officeDocument/2006/relationships/customXml" Target="../ink/ink158.xml"/><Relationship Id="rId162" Type="http://schemas.openxmlformats.org/officeDocument/2006/relationships/customXml" Target="../ink/ink193.xml"/><Relationship Id="rId2" Type="http://schemas.openxmlformats.org/officeDocument/2006/relationships/customXml" Target="../ink/ink113.xml"/><Relationship Id="rId29" Type="http://schemas.openxmlformats.org/officeDocument/2006/relationships/image" Target="../media/image125.png"/><Relationship Id="rId24" Type="http://schemas.openxmlformats.org/officeDocument/2006/relationships/customXml" Target="../ink/ink124.xml"/><Relationship Id="rId40" Type="http://schemas.openxmlformats.org/officeDocument/2006/relationships/customXml" Target="../ink/ink132.xml"/><Relationship Id="rId45" Type="http://schemas.openxmlformats.org/officeDocument/2006/relationships/image" Target="../media/image133.png"/><Relationship Id="rId66" Type="http://schemas.openxmlformats.org/officeDocument/2006/relationships/customXml" Target="../ink/ink145.xml"/><Relationship Id="rId87" Type="http://schemas.openxmlformats.org/officeDocument/2006/relationships/image" Target="../media/image154.png"/><Relationship Id="rId110" Type="http://schemas.openxmlformats.org/officeDocument/2006/relationships/customXml" Target="../ink/ink167.xml"/><Relationship Id="rId115" Type="http://schemas.openxmlformats.org/officeDocument/2006/relationships/image" Target="../media/image168.png"/><Relationship Id="rId131" Type="http://schemas.openxmlformats.org/officeDocument/2006/relationships/image" Target="../media/image176.png"/><Relationship Id="rId136" Type="http://schemas.openxmlformats.org/officeDocument/2006/relationships/customXml" Target="../ink/ink180.xml"/><Relationship Id="rId157" Type="http://schemas.openxmlformats.org/officeDocument/2006/relationships/image" Target="../media/image189.png"/><Relationship Id="rId61" Type="http://schemas.openxmlformats.org/officeDocument/2006/relationships/image" Target="../media/image141.png"/><Relationship Id="rId82" Type="http://schemas.openxmlformats.org/officeDocument/2006/relationships/customXml" Target="../ink/ink153.xml"/><Relationship Id="rId152" Type="http://schemas.openxmlformats.org/officeDocument/2006/relationships/customXml" Target="../ink/ink188.xml"/><Relationship Id="rId19" Type="http://schemas.openxmlformats.org/officeDocument/2006/relationships/image" Target="../media/image120.png"/><Relationship Id="rId14" Type="http://schemas.openxmlformats.org/officeDocument/2006/relationships/customXml" Target="../ink/ink119.xml"/><Relationship Id="rId30" Type="http://schemas.openxmlformats.org/officeDocument/2006/relationships/customXml" Target="../ink/ink127.xml"/><Relationship Id="rId35" Type="http://schemas.openxmlformats.org/officeDocument/2006/relationships/image" Target="../media/image128.png"/><Relationship Id="rId56" Type="http://schemas.openxmlformats.org/officeDocument/2006/relationships/customXml" Target="../ink/ink140.xml"/><Relationship Id="rId77" Type="http://schemas.openxmlformats.org/officeDocument/2006/relationships/image" Target="../media/image149.png"/><Relationship Id="rId100" Type="http://schemas.openxmlformats.org/officeDocument/2006/relationships/customXml" Target="../ink/ink162.xml"/><Relationship Id="rId105" Type="http://schemas.openxmlformats.org/officeDocument/2006/relationships/image" Target="../media/image163.png"/><Relationship Id="rId126" Type="http://schemas.openxmlformats.org/officeDocument/2006/relationships/customXml" Target="../ink/ink175.xml"/><Relationship Id="rId147" Type="http://schemas.openxmlformats.org/officeDocument/2006/relationships/image" Target="../media/image184.png"/><Relationship Id="rId8" Type="http://schemas.openxmlformats.org/officeDocument/2006/relationships/customXml" Target="../ink/ink116.xml"/><Relationship Id="rId51" Type="http://schemas.openxmlformats.org/officeDocument/2006/relationships/image" Target="../media/image136.png"/><Relationship Id="rId72" Type="http://schemas.openxmlformats.org/officeDocument/2006/relationships/customXml" Target="../ink/ink148.xml"/><Relationship Id="rId93" Type="http://schemas.openxmlformats.org/officeDocument/2006/relationships/image" Target="../media/image157.png"/><Relationship Id="rId98" Type="http://schemas.openxmlformats.org/officeDocument/2006/relationships/customXml" Target="../ink/ink161.xml"/><Relationship Id="rId121" Type="http://schemas.openxmlformats.org/officeDocument/2006/relationships/image" Target="../media/image171.png"/><Relationship Id="rId142" Type="http://schemas.openxmlformats.org/officeDocument/2006/relationships/customXml" Target="../ink/ink183.xml"/><Relationship Id="rId163" Type="http://schemas.openxmlformats.org/officeDocument/2006/relationships/image" Target="../media/image192.png"/><Relationship Id="rId3" Type="http://schemas.openxmlformats.org/officeDocument/2006/relationships/image" Target="../media/image112.png"/><Relationship Id="rId25" Type="http://schemas.openxmlformats.org/officeDocument/2006/relationships/image" Target="../media/image123.png"/><Relationship Id="rId46" Type="http://schemas.openxmlformats.org/officeDocument/2006/relationships/customXml" Target="../ink/ink135.xml"/><Relationship Id="rId67" Type="http://schemas.openxmlformats.org/officeDocument/2006/relationships/image" Target="../media/image144.png"/><Relationship Id="rId116" Type="http://schemas.openxmlformats.org/officeDocument/2006/relationships/customXml" Target="../ink/ink170.xml"/><Relationship Id="rId137" Type="http://schemas.openxmlformats.org/officeDocument/2006/relationships/image" Target="../media/image179.png"/><Relationship Id="rId158" Type="http://schemas.openxmlformats.org/officeDocument/2006/relationships/customXml" Target="../ink/ink191.xml"/><Relationship Id="rId20" Type="http://schemas.openxmlformats.org/officeDocument/2006/relationships/customXml" Target="../ink/ink122.xml"/><Relationship Id="rId41" Type="http://schemas.openxmlformats.org/officeDocument/2006/relationships/image" Target="../media/image131.png"/><Relationship Id="rId62" Type="http://schemas.openxmlformats.org/officeDocument/2006/relationships/customXml" Target="../ink/ink143.xml"/><Relationship Id="rId83" Type="http://schemas.openxmlformats.org/officeDocument/2006/relationships/image" Target="../media/image152.png"/><Relationship Id="rId88" Type="http://schemas.openxmlformats.org/officeDocument/2006/relationships/customXml" Target="../ink/ink156.xml"/><Relationship Id="rId111" Type="http://schemas.openxmlformats.org/officeDocument/2006/relationships/image" Target="../media/image166.png"/><Relationship Id="rId132" Type="http://schemas.openxmlformats.org/officeDocument/2006/relationships/customXml" Target="../ink/ink178.xml"/><Relationship Id="rId153" Type="http://schemas.openxmlformats.org/officeDocument/2006/relationships/image" Target="../media/image187.png"/><Relationship Id="rId15" Type="http://schemas.openxmlformats.org/officeDocument/2006/relationships/image" Target="../media/image118.png"/><Relationship Id="rId36" Type="http://schemas.openxmlformats.org/officeDocument/2006/relationships/customXml" Target="../ink/ink130.xml"/><Relationship Id="rId57" Type="http://schemas.openxmlformats.org/officeDocument/2006/relationships/image" Target="../media/image139.png"/><Relationship Id="rId106" Type="http://schemas.openxmlformats.org/officeDocument/2006/relationships/customXml" Target="../ink/ink165.xml"/><Relationship Id="rId127" Type="http://schemas.openxmlformats.org/officeDocument/2006/relationships/image" Target="../media/image174.png"/><Relationship Id="rId10" Type="http://schemas.openxmlformats.org/officeDocument/2006/relationships/customXml" Target="../ink/ink117.xml"/><Relationship Id="rId31" Type="http://schemas.openxmlformats.org/officeDocument/2006/relationships/image" Target="../media/image126.png"/><Relationship Id="rId52" Type="http://schemas.openxmlformats.org/officeDocument/2006/relationships/customXml" Target="../ink/ink138.xml"/><Relationship Id="rId73" Type="http://schemas.openxmlformats.org/officeDocument/2006/relationships/image" Target="../media/image147.png"/><Relationship Id="rId78" Type="http://schemas.openxmlformats.org/officeDocument/2006/relationships/customXml" Target="../ink/ink151.xml"/><Relationship Id="rId94" Type="http://schemas.openxmlformats.org/officeDocument/2006/relationships/customXml" Target="../ink/ink159.xml"/><Relationship Id="rId99" Type="http://schemas.openxmlformats.org/officeDocument/2006/relationships/image" Target="../media/image160.png"/><Relationship Id="rId101" Type="http://schemas.openxmlformats.org/officeDocument/2006/relationships/image" Target="../media/image161.png"/><Relationship Id="rId122" Type="http://schemas.openxmlformats.org/officeDocument/2006/relationships/customXml" Target="../ink/ink173.xml"/><Relationship Id="rId143" Type="http://schemas.openxmlformats.org/officeDocument/2006/relationships/image" Target="../media/image182.png"/><Relationship Id="rId148" Type="http://schemas.openxmlformats.org/officeDocument/2006/relationships/customXml" Target="../ink/ink186.xml"/><Relationship Id="rId164" Type="http://schemas.openxmlformats.org/officeDocument/2006/relationships/customXml" Target="../ink/ink194.xml"/><Relationship Id="rId4" Type="http://schemas.openxmlformats.org/officeDocument/2006/relationships/customXml" Target="../ink/ink114.xml"/><Relationship Id="rId9" Type="http://schemas.openxmlformats.org/officeDocument/2006/relationships/image" Target="../media/image115.png"/><Relationship Id="rId26" Type="http://schemas.openxmlformats.org/officeDocument/2006/relationships/customXml" Target="../ink/ink125.xml"/><Relationship Id="rId47" Type="http://schemas.openxmlformats.org/officeDocument/2006/relationships/image" Target="../media/image134.png"/><Relationship Id="rId68" Type="http://schemas.openxmlformats.org/officeDocument/2006/relationships/customXml" Target="../ink/ink146.xml"/><Relationship Id="rId89" Type="http://schemas.openxmlformats.org/officeDocument/2006/relationships/image" Target="../media/image155.png"/><Relationship Id="rId112" Type="http://schemas.openxmlformats.org/officeDocument/2006/relationships/customXml" Target="../ink/ink168.xml"/><Relationship Id="rId133" Type="http://schemas.openxmlformats.org/officeDocument/2006/relationships/image" Target="../media/image177.png"/><Relationship Id="rId154" Type="http://schemas.openxmlformats.org/officeDocument/2006/relationships/customXml" Target="../ink/ink189.xml"/><Relationship Id="rId16" Type="http://schemas.openxmlformats.org/officeDocument/2006/relationships/customXml" Target="../ink/ink120.xml"/><Relationship Id="rId37" Type="http://schemas.openxmlformats.org/officeDocument/2006/relationships/image" Target="../media/image129.png"/><Relationship Id="rId58" Type="http://schemas.openxmlformats.org/officeDocument/2006/relationships/customXml" Target="../ink/ink141.xml"/><Relationship Id="rId79" Type="http://schemas.openxmlformats.org/officeDocument/2006/relationships/image" Target="../media/image150.png"/><Relationship Id="rId102" Type="http://schemas.openxmlformats.org/officeDocument/2006/relationships/customXml" Target="../ink/ink163.xml"/><Relationship Id="rId123" Type="http://schemas.openxmlformats.org/officeDocument/2006/relationships/image" Target="../media/image172.png"/><Relationship Id="rId144" Type="http://schemas.openxmlformats.org/officeDocument/2006/relationships/customXml" Target="../ink/ink184.xml"/><Relationship Id="rId90" Type="http://schemas.openxmlformats.org/officeDocument/2006/relationships/customXml" Target="../ink/ink157.xml"/><Relationship Id="rId165" Type="http://schemas.openxmlformats.org/officeDocument/2006/relationships/image" Target="../media/image193.png"/><Relationship Id="rId27" Type="http://schemas.openxmlformats.org/officeDocument/2006/relationships/image" Target="../media/image124.png"/><Relationship Id="rId48" Type="http://schemas.openxmlformats.org/officeDocument/2006/relationships/customXml" Target="../ink/ink136.xml"/><Relationship Id="rId69" Type="http://schemas.openxmlformats.org/officeDocument/2006/relationships/image" Target="../media/image145.png"/><Relationship Id="rId113" Type="http://schemas.openxmlformats.org/officeDocument/2006/relationships/image" Target="../media/image167.png"/><Relationship Id="rId134" Type="http://schemas.openxmlformats.org/officeDocument/2006/relationships/customXml" Target="../ink/ink179.xml"/><Relationship Id="rId80" Type="http://schemas.openxmlformats.org/officeDocument/2006/relationships/customXml" Target="../ink/ink152.xml"/><Relationship Id="rId155" Type="http://schemas.openxmlformats.org/officeDocument/2006/relationships/image" Target="../media/image188.png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891.xml"/><Relationship Id="rId299" Type="http://schemas.openxmlformats.org/officeDocument/2006/relationships/customXml" Target="../ink/ink2982.xml"/><Relationship Id="rId21" Type="http://schemas.openxmlformats.org/officeDocument/2006/relationships/customXml" Target="../ink/ink2843.xml"/><Relationship Id="rId63" Type="http://schemas.openxmlformats.org/officeDocument/2006/relationships/customXml" Target="../ink/ink2864.xml"/><Relationship Id="rId159" Type="http://schemas.openxmlformats.org/officeDocument/2006/relationships/customXml" Target="../ink/ink2912.xml"/><Relationship Id="rId170" Type="http://schemas.openxmlformats.org/officeDocument/2006/relationships/image" Target="../media/image2885.png"/><Relationship Id="rId226" Type="http://schemas.openxmlformats.org/officeDocument/2006/relationships/image" Target="../media/image2913.png"/><Relationship Id="rId268" Type="http://schemas.openxmlformats.org/officeDocument/2006/relationships/image" Target="../media/image2934.png"/><Relationship Id="rId32" Type="http://schemas.openxmlformats.org/officeDocument/2006/relationships/image" Target="../media/image2816.png"/><Relationship Id="rId74" Type="http://schemas.openxmlformats.org/officeDocument/2006/relationships/image" Target="../media/image2837.png"/><Relationship Id="rId128" Type="http://schemas.openxmlformats.org/officeDocument/2006/relationships/image" Target="../media/image2864.png"/><Relationship Id="rId5" Type="http://schemas.openxmlformats.org/officeDocument/2006/relationships/customXml" Target="../ink/ink2835.xml"/><Relationship Id="rId181" Type="http://schemas.openxmlformats.org/officeDocument/2006/relationships/customXml" Target="../ink/ink2923.xml"/><Relationship Id="rId237" Type="http://schemas.openxmlformats.org/officeDocument/2006/relationships/customXml" Target="../ink/ink2951.xml"/><Relationship Id="rId279" Type="http://schemas.openxmlformats.org/officeDocument/2006/relationships/customXml" Target="../ink/ink2972.xml"/><Relationship Id="rId43" Type="http://schemas.openxmlformats.org/officeDocument/2006/relationships/customXml" Target="../ink/ink2854.xml"/><Relationship Id="rId139" Type="http://schemas.openxmlformats.org/officeDocument/2006/relationships/customXml" Target="../ink/ink2902.xml"/><Relationship Id="rId290" Type="http://schemas.openxmlformats.org/officeDocument/2006/relationships/image" Target="../media/image2945.png"/><Relationship Id="rId304" Type="http://schemas.openxmlformats.org/officeDocument/2006/relationships/image" Target="../media/image2952.png"/><Relationship Id="rId85" Type="http://schemas.openxmlformats.org/officeDocument/2006/relationships/customXml" Target="../ink/ink2875.xml"/><Relationship Id="rId150" Type="http://schemas.openxmlformats.org/officeDocument/2006/relationships/image" Target="../media/image2875.png"/><Relationship Id="rId192" Type="http://schemas.openxmlformats.org/officeDocument/2006/relationships/image" Target="../media/image2896.png"/><Relationship Id="rId206" Type="http://schemas.openxmlformats.org/officeDocument/2006/relationships/image" Target="../media/image2903.png"/><Relationship Id="rId248" Type="http://schemas.openxmlformats.org/officeDocument/2006/relationships/image" Target="../media/image2924.png"/><Relationship Id="rId12" Type="http://schemas.openxmlformats.org/officeDocument/2006/relationships/image" Target="../media/image2806.png"/><Relationship Id="rId108" Type="http://schemas.openxmlformats.org/officeDocument/2006/relationships/image" Target="../media/image2854.png"/><Relationship Id="rId54" Type="http://schemas.openxmlformats.org/officeDocument/2006/relationships/image" Target="../media/image2827.png"/><Relationship Id="rId96" Type="http://schemas.openxmlformats.org/officeDocument/2006/relationships/image" Target="../media/image2848.png"/><Relationship Id="rId161" Type="http://schemas.openxmlformats.org/officeDocument/2006/relationships/customXml" Target="../ink/ink2913.xml"/><Relationship Id="rId217" Type="http://schemas.openxmlformats.org/officeDocument/2006/relationships/customXml" Target="../ink/ink2941.xml"/><Relationship Id="rId259" Type="http://schemas.openxmlformats.org/officeDocument/2006/relationships/customXml" Target="../ink/ink2962.xml"/><Relationship Id="rId23" Type="http://schemas.openxmlformats.org/officeDocument/2006/relationships/customXml" Target="../ink/ink2844.xml"/><Relationship Id="rId119" Type="http://schemas.openxmlformats.org/officeDocument/2006/relationships/customXml" Target="../ink/ink2892.xml"/><Relationship Id="rId270" Type="http://schemas.openxmlformats.org/officeDocument/2006/relationships/image" Target="../media/image2935.png"/><Relationship Id="rId44" Type="http://schemas.openxmlformats.org/officeDocument/2006/relationships/image" Target="../media/image2822.png"/><Relationship Id="rId65" Type="http://schemas.openxmlformats.org/officeDocument/2006/relationships/customXml" Target="../ink/ink2865.xml"/><Relationship Id="rId86" Type="http://schemas.openxmlformats.org/officeDocument/2006/relationships/image" Target="../media/image2843.png"/><Relationship Id="rId130" Type="http://schemas.openxmlformats.org/officeDocument/2006/relationships/image" Target="../media/image2865.png"/><Relationship Id="rId151" Type="http://schemas.openxmlformats.org/officeDocument/2006/relationships/customXml" Target="../ink/ink2908.xml"/><Relationship Id="rId172" Type="http://schemas.openxmlformats.org/officeDocument/2006/relationships/image" Target="../media/image2886.png"/><Relationship Id="rId193" Type="http://schemas.openxmlformats.org/officeDocument/2006/relationships/customXml" Target="../ink/ink2929.xml"/><Relationship Id="rId207" Type="http://schemas.openxmlformats.org/officeDocument/2006/relationships/customXml" Target="../ink/ink2936.xml"/><Relationship Id="rId228" Type="http://schemas.openxmlformats.org/officeDocument/2006/relationships/image" Target="../media/image2914.png"/><Relationship Id="rId249" Type="http://schemas.openxmlformats.org/officeDocument/2006/relationships/customXml" Target="../ink/ink2957.xml"/><Relationship Id="rId13" Type="http://schemas.openxmlformats.org/officeDocument/2006/relationships/customXml" Target="../ink/ink2839.xml"/><Relationship Id="rId109" Type="http://schemas.openxmlformats.org/officeDocument/2006/relationships/customXml" Target="../ink/ink2887.xml"/><Relationship Id="rId260" Type="http://schemas.openxmlformats.org/officeDocument/2006/relationships/image" Target="../media/image2930.png"/><Relationship Id="rId281" Type="http://schemas.openxmlformats.org/officeDocument/2006/relationships/customXml" Target="../ink/ink2973.xml"/><Relationship Id="rId34" Type="http://schemas.openxmlformats.org/officeDocument/2006/relationships/image" Target="../media/image2817.png"/><Relationship Id="rId55" Type="http://schemas.openxmlformats.org/officeDocument/2006/relationships/customXml" Target="../ink/ink2860.xml"/><Relationship Id="rId76" Type="http://schemas.openxmlformats.org/officeDocument/2006/relationships/image" Target="../media/image2838.png"/><Relationship Id="rId97" Type="http://schemas.openxmlformats.org/officeDocument/2006/relationships/customXml" Target="../ink/ink2881.xml"/><Relationship Id="rId120" Type="http://schemas.openxmlformats.org/officeDocument/2006/relationships/image" Target="../media/image2860.png"/><Relationship Id="rId141" Type="http://schemas.openxmlformats.org/officeDocument/2006/relationships/customXml" Target="../ink/ink2903.xml"/><Relationship Id="rId7" Type="http://schemas.openxmlformats.org/officeDocument/2006/relationships/customXml" Target="../ink/ink2836.xml"/><Relationship Id="rId162" Type="http://schemas.openxmlformats.org/officeDocument/2006/relationships/image" Target="../media/image2881.png"/><Relationship Id="rId183" Type="http://schemas.openxmlformats.org/officeDocument/2006/relationships/customXml" Target="../ink/ink2924.xml"/><Relationship Id="rId218" Type="http://schemas.openxmlformats.org/officeDocument/2006/relationships/image" Target="../media/image2909.png"/><Relationship Id="rId239" Type="http://schemas.openxmlformats.org/officeDocument/2006/relationships/customXml" Target="../ink/ink2952.xml"/><Relationship Id="rId250" Type="http://schemas.openxmlformats.org/officeDocument/2006/relationships/image" Target="../media/image2925.png"/><Relationship Id="rId271" Type="http://schemas.openxmlformats.org/officeDocument/2006/relationships/customXml" Target="../ink/ink2968.xml"/><Relationship Id="rId292" Type="http://schemas.openxmlformats.org/officeDocument/2006/relationships/image" Target="../media/image2946.png"/><Relationship Id="rId306" Type="http://schemas.openxmlformats.org/officeDocument/2006/relationships/image" Target="../media/image2953.png"/><Relationship Id="rId24" Type="http://schemas.openxmlformats.org/officeDocument/2006/relationships/image" Target="../media/image2812.png"/><Relationship Id="rId45" Type="http://schemas.openxmlformats.org/officeDocument/2006/relationships/customXml" Target="../ink/ink2855.xml"/><Relationship Id="rId66" Type="http://schemas.openxmlformats.org/officeDocument/2006/relationships/image" Target="../media/image2833.png"/><Relationship Id="rId87" Type="http://schemas.openxmlformats.org/officeDocument/2006/relationships/customXml" Target="../ink/ink2876.xml"/><Relationship Id="rId110" Type="http://schemas.openxmlformats.org/officeDocument/2006/relationships/image" Target="../media/image2855.png"/><Relationship Id="rId131" Type="http://schemas.openxmlformats.org/officeDocument/2006/relationships/customXml" Target="../ink/ink2898.xml"/><Relationship Id="rId152" Type="http://schemas.openxmlformats.org/officeDocument/2006/relationships/image" Target="../media/image2876.png"/><Relationship Id="rId173" Type="http://schemas.openxmlformats.org/officeDocument/2006/relationships/customXml" Target="../ink/ink2919.xml"/><Relationship Id="rId194" Type="http://schemas.openxmlformats.org/officeDocument/2006/relationships/image" Target="../media/image2897.png"/><Relationship Id="rId208" Type="http://schemas.openxmlformats.org/officeDocument/2006/relationships/image" Target="../media/image2904.png"/><Relationship Id="rId229" Type="http://schemas.openxmlformats.org/officeDocument/2006/relationships/customXml" Target="../ink/ink2947.xml"/><Relationship Id="rId240" Type="http://schemas.openxmlformats.org/officeDocument/2006/relationships/image" Target="../media/image2920.png"/><Relationship Id="rId261" Type="http://schemas.openxmlformats.org/officeDocument/2006/relationships/customXml" Target="../ink/ink2963.xml"/><Relationship Id="rId14" Type="http://schemas.openxmlformats.org/officeDocument/2006/relationships/image" Target="../media/image2807.png"/><Relationship Id="rId35" Type="http://schemas.openxmlformats.org/officeDocument/2006/relationships/customXml" Target="../ink/ink2850.xml"/><Relationship Id="rId56" Type="http://schemas.openxmlformats.org/officeDocument/2006/relationships/image" Target="../media/image2828.png"/><Relationship Id="rId77" Type="http://schemas.openxmlformats.org/officeDocument/2006/relationships/customXml" Target="../ink/ink2871.xml"/><Relationship Id="rId100" Type="http://schemas.openxmlformats.org/officeDocument/2006/relationships/image" Target="../media/image2850.png"/><Relationship Id="rId282" Type="http://schemas.openxmlformats.org/officeDocument/2006/relationships/image" Target="../media/image2941.png"/><Relationship Id="rId8" Type="http://schemas.openxmlformats.org/officeDocument/2006/relationships/image" Target="../media/image2804.png"/><Relationship Id="rId98" Type="http://schemas.openxmlformats.org/officeDocument/2006/relationships/image" Target="../media/image2849.png"/><Relationship Id="rId121" Type="http://schemas.openxmlformats.org/officeDocument/2006/relationships/customXml" Target="../ink/ink2893.xml"/><Relationship Id="rId142" Type="http://schemas.openxmlformats.org/officeDocument/2006/relationships/image" Target="../media/image2871.png"/><Relationship Id="rId163" Type="http://schemas.openxmlformats.org/officeDocument/2006/relationships/customXml" Target="../ink/ink2914.xml"/><Relationship Id="rId184" Type="http://schemas.openxmlformats.org/officeDocument/2006/relationships/image" Target="../media/image2892.png"/><Relationship Id="rId219" Type="http://schemas.openxmlformats.org/officeDocument/2006/relationships/customXml" Target="../ink/ink2942.xml"/><Relationship Id="rId230" Type="http://schemas.openxmlformats.org/officeDocument/2006/relationships/image" Target="../media/image2915.png"/><Relationship Id="rId251" Type="http://schemas.openxmlformats.org/officeDocument/2006/relationships/customXml" Target="../ink/ink2958.xml"/><Relationship Id="rId25" Type="http://schemas.openxmlformats.org/officeDocument/2006/relationships/customXml" Target="../ink/ink2845.xml"/><Relationship Id="rId46" Type="http://schemas.openxmlformats.org/officeDocument/2006/relationships/image" Target="../media/image2823.png"/><Relationship Id="rId67" Type="http://schemas.openxmlformats.org/officeDocument/2006/relationships/customXml" Target="../ink/ink2866.xml"/><Relationship Id="rId272" Type="http://schemas.openxmlformats.org/officeDocument/2006/relationships/image" Target="../media/image2936.png"/><Relationship Id="rId293" Type="http://schemas.openxmlformats.org/officeDocument/2006/relationships/customXml" Target="../ink/ink2979.xml"/><Relationship Id="rId307" Type="http://schemas.openxmlformats.org/officeDocument/2006/relationships/customXml" Target="../ink/ink2986.xml"/><Relationship Id="rId88" Type="http://schemas.openxmlformats.org/officeDocument/2006/relationships/image" Target="../media/image2844.png"/><Relationship Id="rId111" Type="http://schemas.openxmlformats.org/officeDocument/2006/relationships/customXml" Target="../ink/ink2888.xml"/><Relationship Id="rId132" Type="http://schemas.openxmlformats.org/officeDocument/2006/relationships/image" Target="../media/image2866.png"/><Relationship Id="rId153" Type="http://schemas.openxmlformats.org/officeDocument/2006/relationships/customXml" Target="../ink/ink2909.xml"/><Relationship Id="rId174" Type="http://schemas.openxmlformats.org/officeDocument/2006/relationships/image" Target="../media/image2887.png"/><Relationship Id="rId195" Type="http://schemas.openxmlformats.org/officeDocument/2006/relationships/customXml" Target="../ink/ink2930.xml"/><Relationship Id="rId209" Type="http://schemas.openxmlformats.org/officeDocument/2006/relationships/customXml" Target="../ink/ink2937.xml"/><Relationship Id="rId220" Type="http://schemas.openxmlformats.org/officeDocument/2006/relationships/image" Target="../media/image2910.png"/><Relationship Id="rId241" Type="http://schemas.openxmlformats.org/officeDocument/2006/relationships/customXml" Target="../ink/ink2953.xml"/><Relationship Id="rId15" Type="http://schemas.openxmlformats.org/officeDocument/2006/relationships/customXml" Target="../ink/ink2840.xml"/><Relationship Id="rId36" Type="http://schemas.openxmlformats.org/officeDocument/2006/relationships/image" Target="../media/image2818.png"/><Relationship Id="rId57" Type="http://schemas.openxmlformats.org/officeDocument/2006/relationships/customXml" Target="../ink/ink2861.xml"/><Relationship Id="rId262" Type="http://schemas.openxmlformats.org/officeDocument/2006/relationships/image" Target="../media/image2931.png"/><Relationship Id="rId283" Type="http://schemas.openxmlformats.org/officeDocument/2006/relationships/customXml" Target="../ink/ink2974.xml"/><Relationship Id="rId78" Type="http://schemas.openxmlformats.org/officeDocument/2006/relationships/image" Target="../media/image2839.png"/><Relationship Id="rId99" Type="http://schemas.openxmlformats.org/officeDocument/2006/relationships/customXml" Target="../ink/ink2882.xml"/><Relationship Id="rId101" Type="http://schemas.openxmlformats.org/officeDocument/2006/relationships/customXml" Target="../ink/ink2883.xml"/><Relationship Id="rId122" Type="http://schemas.openxmlformats.org/officeDocument/2006/relationships/image" Target="../media/image2861.png"/><Relationship Id="rId143" Type="http://schemas.openxmlformats.org/officeDocument/2006/relationships/customXml" Target="../ink/ink2904.xml"/><Relationship Id="rId164" Type="http://schemas.openxmlformats.org/officeDocument/2006/relationships/image" Target="../media/image2882.png"/><Relationship Id="rId185" Type="http://schemas.openxmlformats.org/officeDocument/2006/relationships/customXml" Target="../ink/ink2925.xml"/><Relationship Id="rId9" Type="http://schemas.openxmlformats.org/officeDocument/2006/relationships/customXml" Target="../ink/ink2837.xml"/><Relationship Id="rId210" Type="http://schemas.openxmlformats.org/officeDocument/2006/relationships/image" Target="../media/image2905.png"/><Relationship Id="rId26" Type="http://schemas.openxmlformats.org/officeDocument/2006/relationships/image" Target="../media/image2813.png"/><Relationship Id="rId231" Type="http://schemas.openxmlformats.org/officeDocument/2006/relationships/customXml" Target="../ink/ink2948.xml"/><Relationship Id="rId252" Type="http://schemas.openxmlformats.org/officeDocument/2006/relationships/image" Target="../media/image2926.png"/><Relationship Id="rId273" Type="http://schemas.openxmlformats.org/officeDocument/2006/relationships/customXml" Target="../ink/ink2969.xml"/><Relationship Id="rId294" Type="http://schemas.openxmlformats.org/officeDocument/2006/relationships/image" Target="../media/image2947.png"/><Relationship Id="rId308" Type="http://schemas.openxmlformats.org/officeDocument/2006/relationships/image" Target="../media/image2954.png"/><Relationship Id="rId47" Type="http://schemas.openxmlformats.org/officeDocument/2006/relationships/customXml" Target="../ink/ink2856.xml"/><Relationship Id="rId68" Type="http://schemas.openxmlformats.org/officeDocument/2006/relationships/image" Target="../media/image2834.png"/><Relationship Id="rId89" Type="http://schemas.openxmlformats.org/officeDocument/2006/relationships/customXml" Target="../ink/ink2877.xml"/><Relationship Id="rId112" Type="http://schemas.openxmlformats.org/officeDocument/2006/relationships/image" Target="../media/image2856.png"/><Relationship Id="rId133" Type="http://schemas.openxmlformats.org/officeDocument/2006/relationships/customXml" Target="../ink/ink2899.xml"/><Relationship Id="rId154" Type="http://schemas.openxmlformats.org/officeDocument/2006/relationships/image" Target="../media/image2877.png"/><Relationship Id="rId175" Type="http://schemas.openxmlformats.org/officeDocument/2006/relationships/customXml" Target="../ink/ink2920.xml"/><Relationship Id="rId196" Type="http://schemas.openxmlformats.org/officeDocument/2006/relationships/image" Target="../media/image2898.png"/><Relationship Id="rId200" Type="http://schemas.openxmlformats.org/officeDocument/2006/relationships/image" Target="../media/image2900.png"/><Relationship Id="rId16" Type="http://schemas.openxmlformats.org/officeDocument/2006/relationships/image" Target="../media/image2808.png"/><Relationship Id="rId221" Type="http://schemas.openxmlformats.org/officeDocument/2006/relationships/customXml" Target="../ink/ink2943.xml"/><Relationship Id="rId242" Type="http://schemas.openxmlformats.org/officeDocument/2006/relationships/image" Target="../media/image2921.png"/><Relationship Id="rId263" Type="http://schemas.openxmlformats.org/officeDocument/2006/relationships/customXml" Target="../ink/ink2964.xml"/><Relationship Id="rId284" Type="http://schemas.openxmlformats.org/officeDocument/2006/relationships/image" Target="../media/image2942.png"/><Relationship Id="rId37" Type="http://schemas.openxmlformats.org/officeDocument/2006/relationships/customXml" Target="../ink/ink2851.xml"/><Relationship Id="rId58" Type="http://schemas.openxmlformats.org/officeDocument/2006/relationships/image" Target="../media/image2829.png"/><Relationship Id="rId79" Type="http://schemas.openxmlformats.org/officeDocument/2006/relationships/customXml" Target="../ink/ink2872.xml"/><Relationship Id="rId102" Type="http://schemas.openxmlformats.org/officeDocument/2006/relationships/image" Target="../media/image2851.png"/><Relationship Id="rId123" Type="http://schemas.openxmlformats.org/officeDocument/2006/relationships/customXml" Target="../ink/ink2894.xml"/><Relationship Id="rId144" Type="http://schemas.openxmlformats.org/officeDocument/2006/relationships/image" Target="../media/image2872.png"/><Relationship Id="rId90" Type="http://schemas.openxmlformats.org/officeDocument/2006/relationships/image" Target="../media/image2845.png"/><Relationship Id="rId165" Type="http://schemas.openxmlformats.org/officeDocument/2006/relationships/customXml" Target="../ink/ink2915.xml"/><Relationship Id="rId186" Type="http://schemas.openxmlformats.org/officeDocument/2006/relationships/image" Target="../media/image2893.png"/><Relationship Id="rId211" Type="http://schemas.openxmlformats.org/officeDocument/2006/relationships/customXml" Target="../ink/ink2938.xml"/><Relationship Id="rId232" Type="http://schemas.openxmlformats.org/officeDocument/2006/relationships/image" Target="../media/image2916.png"/><Relationship Id="rId253" Type="http://schemas.openxmlformats.org/officeDocument/2006/relationships/customXml" Target="../ink/ink2959.xml"/><Relationship Id="rId274" Type="http://schemas.openxmlformats.org/officeDocument/2006/relationships/image" Target="../media/image2937.png"/><Relationship Id="rId295" Type="http://schemas.openxmlformats.org/officeDocument/2006/relationships/customXml" Target="../ink/ink2980.xml"/><Relationship Id="rId309" Type="http://schemas.openxmlformats.org/officeDocument/2006/relationships/customXml" Target="../ink/ink2987.xml"/><Relationship Id="rId27" Type="http://schemas.openxmlformats.org/officeDocument/2006/relationships/customXml" Target="../ink/ink2846.xml"/><Relationship Id="rId48" Type="http://schemas.openxmlformats.org/officeDocument/2006/relationships/image" Target="../media/image2824.png"/><Relationship Id="rId69" Type="http://schemas.openxmlformats.org/officeDocument/2006/relationships/customXml" Target="../ink/ink2867.xml"/><Relationship Id="rId113" Type="http://schemas.openxmlformats.org/officeDocument/2006/relationships/customXml" Target="../ink/ink2889.xml"/><Relationship Id="rId134" Type="http://schemas.openxmlformats.org/officeDocument/2006/relationships/image" Target="../media/image2867.png"/><Relationship Id="rId80" Type="http://schemas.openxmlformats.org/officeDocument/2006/relationships/image" Target="../media/image2840.png"/><Relationship Id="rId155" Type="http://schemas.openxmlformats.org/officeDocument/2006/relationships/customXml" Target="../ink/ink2910.xml"/><Relationship Id="rId176" Type="http://schemas.openxmlformats.org/officeDocument/2006/relationships/image" Target="../media/image2888.png"/><Relationship Id="rId197" Type="http://schemas.openxmlformats.org/officeDocument/2006/relationships/customXml" Target="../ink/ink2931.xml"/><Relationship Id="rId201" Type="http://schemas.openxmlformats.org/officeDocument/2006/relationships/customXml" Target="../ink/ink2933.xml"/><Relationship Id="rId222" Type="http://schemas.openxmlformats.org/officeDocument/2006/relationships/image" Target="../media/image2911.png"/><Relationship Id="rId243" Type="http://schemas.openxmlformats.org/officeDocument/2006/relationships/customXml" Target="../ink/ink2954.xml"/><Relationship Id="rId264" Type="http://schemas.openxmlformats.org/officeDocument/2006/relationships/image" Target="../media/image2932.png"/><Relationship Id="rId285" Type="http://schemas.openxmlformats.org/officeDocument/2006/relationships/customXml" Target="../ink/ink2975.xml"/><Relationship Id="rId17" Type="http://schemas.openxmlformats.org/officeDocument/2006/relationships/customXml" Target="../ink/ink2841.xml"/><Relationship Id="rId38" Type="http://schemas.openxmlformats.org/officeDocument/2006/relationships/image" Target="../media/image2819.png"/><Relationship Id="rId59" Type="http://schemas.openxmlformats.org/officeDocument/2006/relationships/customXml" Target="../ink/ink2862.xml"/><Relationship Id="rId103" Type="http://schemas.openxmlformats.org/officeDocument/2006/relationships/customXml" Target="../ink/ink2884.xml"/><Relationship Id="rId124" Type="http://schemas.openxmlformats.org/officeDocument/2006/relationships/image" Target="../media/image2862.png"/><Relationship Id="rId310" Type="http://schemas.openxmlformats.org/officeDocument/2006/relationships/image" Target="../media/image2955.png"/><Relationship Id="rId70" Type="http://schemas.openxmlformats.org/officeDocument/2006/relationships/image" Target="../media/image2835.png"/><Relationship Id="rId91" Type="http://schemas.openxmlformats.org/officeDocument/2006/relationships/customXml" Target="../ink/ink2878.xml"/><Relationship Id="rId145" Type="http://schemas.openxmlformats.org/officeDocument/2006/relationships/customXml" Target="../ink/ink2905.xml"/><Relationship Id="rId166" Type="http://schemas.openxmlformats.org/officeDocument/2006/relationships/image" Target="../media/image2883.png"/><Relationship Id="rId187" Type="http://schemas.openxmlformats.org/officeDocument/2006/relationships/customXml" Target="../ink/ink292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906.png"/><Relationship Id="rId233" Type="http://schemas.openxmlformats.org/officeDocument/2006/relationships/customXml" Target="../ink/ink2949.xml"/><Relationship Id="rId254" Type="http://schemas.openxmlformats.org/officeDocument/2006/relationships/image" Target="../media/image2927.png"/><Relationship Id="rId28" Type="http://schemas.openxmlformats.org/officeDocument/2006/relationships/image" Target="../media/image2814.png"/><Relationship Id="rId49" Type="http://schemas.openxmlformats.org/officeDocument/2006/relationships/customXml" Target="../ink/ink2857.xml"/><Relationship Id="rId114" Type="http://schemas.openxmlformats.org/officeDocument/2006/relationships/image" Target="../media/image2857.png"/><Relationship Id="rId275" Type="http://schemas.openxmlformats.org/officeDocument/2006/relationships/customXml" Target="../ink/ink2970.xml"/><Relationship Id="rId296" Type="http://schemas.openxmlformats.org/officeDocument/2006/relationships/image" Target="../media/image2948.png"/><Relationship Id="rId300" Type="http://schemas.openxmlformats.org/officeDocument/2006/relationships/image" Target="../media/image2950.png"/><Relationship Id="rId60" Type="http://schemas.openxmlformats.org/officeDocument/2006/relationships/image" Target="../media/image2830.png"/><Relationship Id="rId81" Type="http://schemas.openxmlformats.org/officeDocument/2006/relationships/customXml" Target="../ink/ink2873.xml"/><Relationship Id="rId135" Type="http://schemas.openxmlformats.org/officeDocument/2006/relationships/customXml" Target="../ink/ink2900.xml"/><Relationship Id="rId156" Type="http://schemas.openxmlformats.org/officeDocument/2006/relationships/image" Target="../media/image2878.png"/><Relationship Id="rId177" Type="http://schemas.openxmlformats.org/officeDocument/2006/relationships/customXml" Target="../ink/ink2921.xml"/><Relationship Id="rId198" Type="http://schemas.openxmlformats.org/officeDocument/2006/relationships/image" Target="../media/image2899.png"/><Relationship Id="rId202" Type="http://schemas.openxmlformats.org/officeDocument/2006/relationships/image" Target="../media/image2901.png"/><Relationship Id="rId223" Type="http://schemas.openxmlformats.org/officeDocument/2006/relationships/customXml" Target="../ink/ink2944.xml"/><Relationship Id="rId244" Type="http://schemas.openxmlformats.org/officeDocument/2006/relationships/image" Target="../media/image2922.png"/><Relationship Id="rId18" Type="http://schemas.openxmlformats.org/officeDocument/2006/relationships/image" Target="../media/image2809.png"/><Relationship Id="rId39" Type="http://schemas.openxmlformats.org/officeDocument/2006/relationships/customXml" Target="../ink/ink2852.xml"/><Relationship Id="rId265" Type="http://schemas.openxmlformats.org/officeDocument/2006/relationships/customXml" Target="../ink/ink2965.xml"/><Relationship Id="rId286" Type="http://schemas.openxmlformats.org/officeDocument/2006/relationships/image" Target="../media/image2943.png"/><Relationship Id="rId50" Type="http://schemas.openxmlformats.org/officeDocument/2006/relationships/image" Target="../media/image2825.png"/><Relationship Id="rId104" Type="http://schemas.openxmlformats.org/officeDocument/2006/relationships/image" Target="../media/image2852.png"/><Relationship Id="rId125" Type="http://schemas.openxmlformats.org/officeDocument/2006/relationships/customXml" Target="../ink/ink2895.xml"/><Relationship Id="rId146" Type="http://schemas.openxmlformats.org/officeDocument/2006/relationships/image" Target="../media/image2873.png"/><Relationship Id="rId167" Type="http://schemas.openxmlformats.org/officeDocument/2006/relationships/customXml" Target="../ink/ink2916.xml"/><Relationship Id="rId188" Type="http://schemas.openxmlformats.org/officeDocument/2006/relationships/image" Target="../media/image2894.png"/><Relationship Id="rId71" Type="http://schemas.openxmlformats.org/officeDocument/2006/relationships/customXml" Target="../ink/ink2868.xml"/><Relationship Id="rId92" Type="http://schemas.openxmlformats.org/officeDocument/2006/relationships/image" Target="../media/image2846.png"/><Relationship Id="rId213" Type="http://schemas.openxmlformats.org/officeDocument/2006/relationships/customXml" Target="../ink/ink2939.xml"/><Relationship Id="rId234" Type="http://schemas.openxmlformats.org/officeDocument/2006/relationships/image" Target="../media/image2917.png"/><Relationship Id="rId2" Type="http://schemas.openxmlformats.org/officeDocument/2006/relationships/image" Target="../media/image2801.png"/><Relationship Id="rId29" Type="http://schemas.openxmlformats.org/officeDocument/2006/relationships/customXml" Target="../ink/ink2847.xml"/><Relationship Id="rId255" Type="http://schemas.openxmlformats.org/officeDocument/2006/relationships/customXml" Target="../ink/ink2960.xml"/><Relationship Id="rId276" Type="http://schemas.openxmlformats.org/officeDocument/2006/relationships/image" Target="../media/image2938.png"/><Relationship Id="rId297" Type="http://schemas.openxmlformats.org/officeDocument/2006/relationships/customXml" Target="../ink/ink2981.xml"/><Relationship Id="rId40" Type="http://schemas.openxmlformats.org/officeDocument/2006/relationships/image" Target="../media/image2820.png"/><Relationship Id="rId115" Type="http://schemas.openxmlformats.org/officeDocument/2006/relationships/customXml" Target="../ink/ink2890.xml"/><Relationship Id="rId136" Type="http://schemas.openxmlformats.org/officeDocument/2006/relationships/image" Target="../media/image2868.png"/><Relationship Id="rId157" Type="http://schemas.openxmlformats.org/officeDocument/2006/relationships/customXml" Target="../ink/ink2911.xml"/><Relationship Id="rId178" Type="http://schemas.openxmlformats.org/officeDocument/2006/relationships/image" Target="../media/image2889.png"/><Relationship Id="rId301" Type="http://schemas.openxmlformats.org/officeDocument/2006/relationships/customXml" Target="../ink/ink2983.xml"/><Relationship Id="rId61" Type="http://schemas.openxmlformats.org/officeDocument/2006/relationships/customXml" Target="../ink/ink2863.xml"/><Relationship Id="rId82" Type="http://schemas.openxmlformats.org/officeDocument/2006/relationships/image" Target="../media/image2841.png"/><Relationship Id="rId199" Type="http://schemas.openxmlformats.org/officeDocument/2006/relationships/customXml" Target="../ink/ink2932.xml"/><Relationship Id="rId203" Type="http://schemas.openxmlformats.org/officeDocument/2006/relationships/customXml" Target="../ink/ink2934.xml"/><Relationship Id="rId19" Type="http://schemas.openxmlformats.org/officeDocument/2006/relationships/customXml" Target="../ink/ink2842.xml"/><Relationship Id="rId224" Type="http://schemas.openxmlformats.org/officeDocument/2006/relationships/image" Target="../media/image2912.png"/><Relationship Id="rId245" Type="http://schemas.openxmlformats.org/officeDocument/2006/relationships/customXml" Target="../ink/ink2955.xml"/><Relationship Id="rId266" Type="http://schemas.openxmlformats.org/officeDocument/2006/relationships/image" Target="../media/image2933.png"/><Relationship Id="rId287" Type="http://schemas.openxmlformats.org/officeDocument/2006/relationships/customXml" Target="../ink/ink2976.xml"/><Relationship Id="rId30" Type="http://schemas.openxmlformats.org/officeDocument/2006/relationships/image" Target="../media/image2815.png"/><Relationship Id="rId105" Type="http://schemas.openxmlformats.org/officeDocument/2006/relationships/customXml" Target="../ink/ink2885.xml"/><Relationship Id="rId126" Type="http://schemas.openxmlformats.org/officeDocument/2006/relationships/image" Target="../media/image2863.png"/><Relationship Id="rId147" Type="http://schemas.openxmlformats.org/officeDocument/2006/relationships/customXml" Target="../ink/ink2906.xml"/><Relationship Id="rId168" Type="http://schemas.openxmlformats.org/officeDocument/2006/relationships/image" Target="../media/image2884.png"/><Relationship Id="rId51" Type="http://schemas.openxmlformats.org/officeDocument/2006/relationships/customXml" Target="../ink/ink2858.xml"/><Relationship Id="rId72" Type="http://schemas.openxmlformats.org/officeDocument/2006/relationships/image" Target="../media/image2836.png"/><Relationship Id="rId93" Type="http://schemas.openxmlformats.org/officeDocument/2006/relationships/customXml" Target="../ink/ink2879.xml"/><Relationship Id="rId189" Type="http://schemas.openxmlformats.org/officeDocument/2006/relationships/customXml" Target="../ink/ink2927.xml"/><Relationship Id="rId3" Type="http://schemas.openxmlformats.org/officeDocument/2006/relationships/customXml" Target="../ink/ink2834.xml"/><Relationship Id="rId214" Type="http://schemas.openxmlformats.org/officeDocument/2006/relationships/image" Target="../media/image2907.png"/><Relationship Id="rId235" Type="http://schemas.openxmlformats.org/officeDocument/2006/relationships/customXml" Target="../ink/ink2950.xml"/><Relationship Id="rId256" Type="http://schemas.openxmlformats.org/officeDocument/2006/relationships/image" Target="../media/image2928.png"/><Relationship Id="rId277" Type="http://schemas.openxmlformats.org/officeDocument/2006/relationships/customXml" Target="../ink/ink2971.xml"/><Relationship Id="rId298" Type="http://schemas.openxmlformats.org/officeDocument/2006/relationships/image" Target="../media/image2949.png"/><Relationship Id="rId116" Type="http://schemas.openxmlformats.org/officeDocument/2006/relationships/image" Target="../media/image2858.png"/><Relationship Id="rId137" Type="http://schemas.openxmlformats.org/officeDocument/2006/relationships/customXml" Target="../ink/ink2901.xml"/><Relationship Id="rId158" Type="http://schemas.openxmlformats.org/officeDocument/2006/relationships/image" Target="../media/image2879.png"/><Relationship Id="rId302" Type="http://schemas.openxmlformats.org/officeDocument/2006/relationships/image" Target="../media/image2951.png"/><Relationship Id="rId20" Type="http://schemas.openxmlformats.org/officeDocument/2006/relationships/image" Target="../media/image2810.png"/><Relationship Id="rId41" Type="http://schemas.openxmlformats.org/officeDocument/2006/relationships/customXml" Target="../ink/ink2853.xml"/><Relationship Id="rId62" Type="http://schemas.openxmlformats.org/officeDocument/2006/relationships/image" Target="../media/image2831.png"/><Relationship Id="rId83" Type="http://schemas.openxmlformats.org/officeDocument/2006/relationships/customXml" Target="../ink/ink2874.xml"/><Relationship Id="rId179" Type="http://schemas.openxmlformats.org/officeDocument/2006/relationships/customXml" Target="../ink/ink2922.xml"/><Relationship Id="rId190" Type="http://schemas.openxmlformats.org/officeDocument/2006/relationships/image" Target="../media/image2895.png"/><Relationship Id="rId204" Type="http://schemas.openxmlformats.org/officeDocument/2006/relationships/image" Target="../media/image2902.png"/><Relationship Id="rId225" Type="http://schemas.openxmlformats.org/officeDocument/2006/relationships/customXml" Target="../ink/ink2945.xml"/><Relationship Id="rId246" Type="http://schemas.openxmlformats.org/officeDocument/2006/relationships/image" Target="../media/image2923.png"/><Relationship Id="rId267" Type="http://schemas.openxmlformats.org/officeDocument/2006/relationships/customXml" Target="../ink/ink2966.xml"/><Relationship Id="rId288" Type="http://schemas.openxmlformats.org/officeDocument/2006/relationships/image" Target="../media/image2944.png"/><Relationship Id="rId106" Type="http://schemas.openxmlformats.org/officeDocument/2006/relationships/image" Target="../media/image2853.png"/><Relationship Id="rId127" Type="http://schemas.openxmlformats.org/officeDocument/2006/relationships/customXml" Target="../ink/ink2896.xml"/><Relationship Id="rId10" Type="http://schemas.openxmlformats.org/officeDocument/2006/relationships/image" Target="../media/image2805.png"/><Relationship Id="rId31" Type="http://schemas.openxmlformats.org/officeDocument/2006/relationships/customXml" Target="../ink/ink2848.xml"/><Relationship Id="rId52" Type="http://schemas.openxmlformats.org/officeDocument/2006/relationships/image" Target="../media/image2826.png"/><Relationship Id="rId73" Type="http://schemas.openxmlformats.org/officeDocument/2006/relationships/customXml" Target="../ink/ink2869.xml"/><Relationship Id="rId94" Type="http://schemas.openxmlformats.org/officeDocument/2006/relationships/image" Target="../media/image2847.png"/><Relationship Id="rId148" Type="http://schemas.openxmlformats.org/officeDocument/2006/relationships/image" Target="../media/image2874.png"/><Relationship Id="rId169" Type="http://schemas.openxmlformats.org/officeDocument/2006/relationships/customXml" Target="../ink/ink2917.xml"/><Relationship Id="rId4" Type="http://schemas.openxmlformats.org/officeDocument/2006/relationships/image" Target="../media/image2802.png"/><Relationship Id="rId180" Type="http://schemas.openxmlformats.org/officeDocument/2006/relationships/image" Target="../media/image2890.png"/><Relationship Id="rId215" Type="http://schemas.openxmlformats.org/officeDocument/2006/relationships/customXml" Target="../ink/ink2940.xml"/><Relationship Id="rId236" Type="http://schemas.openxmlformats.org/officeDocument/2006/relationships/image" Target="../media/image2918.png"/><Relationship Id="rId257" Type="http://schemas.openxmlformats.org/officeDocument/2006/relationships/customXml" Target="../ink/ink2961.xml"/><Relationship Id="rId278" Type="http://schemas.openxmlformats.org/officeDocument/2006/relationships/image" Target="../media/image2939.png"/><Relationship Id="rId303" Type="http://schemas.openxmlformats.org/officeDocument/2006/relationships/customXml" Target="../ink/ink2984.xml"/><Relationship Id="rId42" Type="http://schemas.openxmlformats.org/officeDocument/2006/relationships/image" Target="../media/image2821.png"/><Relationship Id="rId84" Type="http://schemas.openxmlformats.org/officeDocument/2006/relationships/image" Target="../media/image2842.png"/><Relationship Id="rId138" Type="http://schemas.openxmlformats.org/officeDocument/2006/relationships/image" Target="../media/image2869.png"/><Relationship Id="rId191" Type="http://schemas.openxmlformats.org/officeDocument/2006/relationships/customXml" Target="../ink/ink2928.xml"/><Relationship Id="rId205" Type="http://schemas.openxmlformats.org/officeDocument/2006/relationships/customXml" Target="../ink/ink2935.xml"/><Relationship Id="rId247" Type="http://schemas.openxmlformats.org/officeDocument/2006/relationships/customXml" Target="../ink/ink2956.xml"/><Relationship Id="rId107" Type="http://schemas.openxmlformats.org/officeDocument/2006/relationships/customXml" Target="../ink/ink2886.xml"/><Relationship Id="rId289" Type="http://schemas.openxmlformats.org/officeDocument/2006/relationships/customXml" Target="../ink/ink2977.xml"/><Relationship Id="rId11" Type="http://schemas.openxmlformats.org/officeDocument/2006/relationships/customXml" Target="../ink/ink2838.xml"/><Relationship Id="rId53" Type="http://schemas.openxmlformats.org/officeDocument/2006/relationships/customXml" Target="../ink/ink2859.xml"/><Relationship Id="rId149" Type="http://schemas.openxmlformats.org/officeDocument/2006/relationships/customXml" Target="../ink/ink2907.xml"/><Relationship Id="rId95" Type="http://schemas.openxmlformats.org/officeDocument/2006/relationships/customXml" Target="../ink/ink2880.xml"/><Relationship Id="rId160" Type="http://schemas.openxmlformats.org/officeDocument/2006/relationships/image" Target="../media/image2880.png"/><Relationship Id="rId216" Type="http://schemas.openxmlformats.org/officeDocument/2006/relationships/image" Target="../media/image2908.png"/><Relationship Id="rId258" Type="http://schemas.openxmlformats.org/officeDocument/2006/relationships/image" Target="../media/image2929.png"/><Relationship Id="rId22" Type="http://schemas.openxmlformats.org/officeDocument/2006/relationships/image" Target="../media/image2811.png"/><Relationship Id="rId64" Type="http://schemas.openxmlformats.org/officeDocument/2006/relationships/image" Target="../media/image2832.png"/><Relationship Id="rId118" Type="http://schemas.openxmlformats.org/officeDocument/2006/relationships/image" Target="../media/image2859.png"/><Relationship Id="rId171" Type="http://schemas.openxmlformats.org/officeDocument/2006/relationships/customXml" Target="../ink/ink2918.xml"/><Relationship Id="rId227" Type="http://schemas.openxmlformats.org/officeDocument/2006/relationships/customXml" Target="../ink/ink2946.xml"/><Relationship Id="rId269" Type="http://schemas.openxmlformats.org/officeDocument/2006/relationships/customXml" Target="../ink/ink2967.xml"/><Relationship Id="rId33" Type="http://schemas.openxmlformats.org/officeDocument/2006/relationships/customXml" Target="../ink/ink2849.xml"/><Relationship Id="rId129" Type="http://schemas.openxmlformats.org/officeDocument/2006/relationships/customXml" Target="../ink/ink2897.xml"/><Relationship Id="rId280" Type="http://schemas.openxmlformats.org/officeDocument/2006/relationships/image" Target="../media/image2940.png"/><Relationship Id="rId75" Type="http://schemas.openxmlformats.org/officeDocument/2006/relationships/customXml" Target="../ink/ink2870.xml"/><Relationship Id="rId140" Type="http://schemas.openxmlformats.org/officeDocument/2006/relationships/image" Target="../media/image2870.png"/><Relationship Id="rId182" Type="http://schemas.openxmlformats.org/officeDocument/2006/relationships/image" Target="../media/image2891.png"/><Relationship Id="rId6" Type="http://schemas.openxmlformats.org/officeDocument/2006/relationships/image" Target="../media/image2803.png"/><Relationship Id="rId238" Type="http://schemas.openxmlformats.org/officeDocument/2006/relationships/image" Target="../media/image2919.png"/><Relationship Id="rId291" Type="http://schemas.openxmlformats.org/officeDocument/2006/relationships/customXml" Target="../ink/ink2978.xml"/><Relationship Id="rId305" Type="http://schemas.openxmlformats.org/officeDocument/2006/relationships/customXml" Target="../ink/ink2985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46.xml"/><Relationship Id="rId21" Type="http://schemas.openxmlformats.org/officeDocument/2006/relationships/image" Target="../media/image2963.png"/><Relationship Id="rId42" Type="http://schemas.openxmlformats.org/officeDocument/2006/relationships/image" Target="../media/image2973.png"/><Relationship Id="rId63" Type="http://schemas.openxmlformats.org/officeDocument/2006/relationships/customXml" Target="../ink/ink3019.xml"/><Relationship Id="rId84" Type="http://schemas.openxmlformats.org/officeDocument/2006/relationships/image" Target="../media/image2994.png"/><Relationship Id="rId138" Type="http://schemas.openxmlformats.org/officeDocument/2006/relationships/image" Target="../media/image3020.png"/><Relationship Id="rId159" Type="http://schemas.openxmlformats.org/officeDocument/2006/relationships/customXml" Target="../ink/ink3067.xml"/><Relationship Id="rId170" Type="http://schemas.openxmlformats.org/officeDocument/2006/relationships/image" Target="../media/image3036.png"/><Relationship Id="rId191" Type="http://schemas.openxmlformats.org/officeDocument/2006/relationships/customXml" Target="../ink/ink3083.xml"/><Relationship Id="rId205" Type="http://schemas.openxmlformats.org/officeDocument/2006/relationships/customXml" Target="../ink/ink3090.xml"/><Relationship Id="rId226" Type="http://schemas.openxmlformats.org/officeDocument/2006/relationships/image" Target="../media/image3064.png"/><Relationship Id="rId107" Type="http://schemas.openxmlformats.org/officeDocument/2006/relationships/customXml" Target="../ink/ink3041.xml"/><Relationship Id="rId11" Type="http://schemas.openxmlformats.org/officeDocument/2006/relationships/image" Target="../media/image2958.png"/><Relationship Id="rId32" Type="http://schemas.openxmlformats.org/officeDocument/2006/relationships/customXml" Target="../ink/ink3003.xml"/><Relationship Id="rId53" Type="http://schemas.openxmlformats.org/officeDocument/2006/relationships/customXml" Target="../ink/ink3014.xml"/><Relationship Id="rId74" Type="http://schemas.openxmlformats.org/officeDocument/2006/relationships/image" Target="../media/image2989.png"/><Relationship Id="rId128" Type="http://schemas.openxmlformats.org/officeDocument/2006/relationships/image" Target="../media/image3015.png"/><Relationship Id="rId149" Type="http://schemas.openxmlformats.org/officeDocument/2006/relationships/customXml" Target="../ink/ink3062.xml"/><Relationship Id="rId5" Type="http://schemas.openxmlformats.org/officeDocument/2006/relationships/image" Target="../media/image2957.png"/><Relationship Id="rId95" Type="http://schemas.openxmlformats.org/officeDocument/2006/relationships/customXml" Target="../ink/ink3035.xml"/><Relationship Id="rId160" Type="http://schemas.openxmlformats.org/officeDocument/2006/relationships/image" Target="../media/image3031.png"/><Relationship Id="rId181" Type="http://schemas.openxmlformats.org/officeDocument/2006/relationships/customXml" Target="../ink/ink3078.xml"/><Relationship Id="rId216" Type="http://schemas.openxmlformats.org/officeDocument/2006/relationships/image" Target="../media/image3059.png"/><Relationship Id="rId237" Type="http://schemas.openxmlformats.org/officeDocument/2006/relationships/customXml" Target="../ink/ink3106.xml"/><Relationship Id="rId22" Type="http://schemas.openxmlformats.org/officeDocument/2006/relationships/customXml" Target="../ink/ink2998.xml"/><Relationship Id="rId43" Type="http://schemas.openxmlformats.org/officeDocument/2006/relationships/customXml" Target="../ink/ink3009.xml"/><Relationship Id="rId64" Type="http://schemas.openxmlformats.org/officeDocument/2006/relationships/image" Target="../media/image2984.png"/><Relationship Id="rId118" Type="http://schemas.openxmlformats.org/officeDocument/2006/relationships/image" Target="../media/image2571.png"/><Relationship Id="rId139" Type="http://schemas.openxmlformats.org/officeDocument/2006/relationships/customXml" Target="../ink/ink3057.xml"/><Relationship Id="rId85" Type="http://schemas.openxmlformats.org/officeDocument/2006/relationships/customXml" Target="../ink/ink3030.xml"/><Relationship Id="rId150" Type="http://schemas.openxmlformats.org/officeDocument/2006/relationships/image" Target="../media/image3026.png"/><Relationship Id="rId171" Type="http://schemas.openxmlformats.org/officeDocument/2006/relationships/customXml" Target="../ink/ink3073.xml"/><Relationship Id="rId192" Type="http://schemas.openxmlformats.org/officeDocument/2006/relationships/image" Target="../media/image3047.png"/><Relationship Id="rId206" Type="http://schemas.openxmlformats.org/officeDocument/2006/relationships/image" Target="../media/image3054.png"/><Relationship Id="rId227" Type="http://schemas.openxmlformats.org/officeDocument/2006/relationships/customXml" Target="../ink/ink3101.xml"/><Relationship Id="rId12" Type="http://schemas.openxmlformats.org/officeDocument/2006/relationships/customXml" Target="../ink/ink2993.xml"/><Relationship Id="rId33" Type="http://schemas.openxmlformats.org/officeDocument/2006/relationships/image" Target="../media/image2969.png"/><Relationship Id="rId108" Type="http://schemas.openxmlformats.org/officeDocument/2006/relationships/image" Target="../media/image3006.png"/><Relationship Id="rId129" Type="http://schemas.openxmlformats.org/officeDocument/2006/relationships/customXml" Target="../ink/ink3052.xml"/><Relationship Id="rId54" Type="http://schemas.openxmlformats.org/officeDocument/2006/relationships/image" Target="../media/image2979.png"/><Relationship Id="rId75" Type="http://schemas.openxmlformats.org/officeDocument/2006/relationships/customXml" Target="../ink/ink3025.xml"/><Relationship Id="rId96" Type="http://schemas.openxmlformats.org/officeDocument/2006/relationships/image" Target="../media/image3000.png"/><Relationship Id="rId140" Type="http://schemas.openxmlformats.org/officeDocument/2006/relationships/image" Target="../media/image3021.png"/><Relationship Id="rId161" Type="http://schemas.openxmlformats.org/officeDocument/2006/relationships/customXml" Target="../ink/ink3068.xml"/><Relationship Id="rId182" Type="http://schemas.openxmlformats.org/officeDocument/2006/relationships/image" Target="../media/image3042.png"/><Relationship Id="rId217" Type="http://schemas.openxmlformats.org/officeDocument/2006/relationships/customXml" Target="../ink/ink3096.xml"/><Relationship Id="rId6" Type="http://schemas.openxmlformats.org/officeDocument/2006/relationships/customXml" Target="../ink/ink2990.xml"/><Relationship Id="rId238" Type="http://schemas.openxmlformats.org/officeDocument/2006/relationships/image" Target="../media/image3070.png"/><Relationship Id="rId23" Type="http://schemas.openxmlformats.org/officeDocument/2006/relationships/image" Target="../media/image2964.png"/><Relationship Id="rId119" Type="http://schemas.openxmlformats.org/officeDocument/2006/relationships/customXml" Target="../ink/ink3047.xml"/><Relationship Id="rId44" Type="http://schemas.openxmlformats.org/officeDocument/2006/relationships/image" Target="../media/image2974.png"/><Relationship Id="rId65" Type="http://schemas.openxmlformats.org/officeDocument/2006/relationships/customXml" Target="../ink/ink3020.xml"/><Relationship Id="rId86" Type="http://schemas.openxmlformats.org/officeDocument/2006/relationships/image" Target="../media/image2995.png"/><Relationship Id="rId130" Type="http://schemas.openxmlformats.org/officeDocument/2006/relationships/image" Target="../media/image3016.png"/><Relationship Id="rId151" Type="http://schemas.openxmlformats.org/officeDocument/2006/relationships/customXml" Target="../ink/ink3063.xml"/><Relationship Id="rId172" Type="http://schemas.openxmlformats.org/officeDocument/2006/relationships/image" Target="../media/image3037.png"/><Relationship Id="rId193" Type="http://schemas.openxmlformats.org/officeDocument/2006/relationships/customXml" Target="../ink/ink3084.xml"/><Relationship Id="rId207" Type="http://schemas.openxmlformats.org/officeDocument/2006/relationships/customXml" Target="../ink/ink3091.xml"/><Relationship Id="rId228" Type="http://schemas.openxmlformats.org/officeDocument/2006/relationships/image" Target="../media/image3065.png"/><Relationship Id="rId13" Type="http://schemas.openxmlformats.org/officeDocument/2006/relationships/image" Target="../media/image2959.png"/><Relationship Id="rId109" Type="http://schemas.openxmlformats.org/officeDocument/2006/relationships/customXml" Target="../ink/ink3042.xml"/><Relationship Id="rId34" Type="http://schemas.openxmlformats.org/officeDocument/2006/relationships/customXml" Target="../ink/ink3004.xml"/><Relationship Id="rId55" Type="http://schemas.openxmlformats.org/officeDocument/2006/relationships/customXml" Target="../ink/ink3015.xml"/><Relationship Id="rId76" Type="http://schemas.openxmlformats.org/officeDocument/2006/relationships/image" Target="../media/image2990.png"/><Relationship Id="rId97" Type="http://schemas.openxmlformats.org/officeDocument/2006/relationships/customXml" Target="../ink/ink3036.xml"/><Relationship Id="rId120" Type="http://schemas.openxmlformats.org/officeDocument/2006/relationships/image" Target="../media/image3011.png"/><Relationship Id="rId141" Type="http://schemas.openxmlformats.org/officeDocument/2006/relationships/customXml" Target="../ink/ink3058.xml"/><Relationship Id="rId7" Type="http://schemas.openxmlformats.org/officeDocument/2006/relationships/image" Target="../media/image1351.png"/><Relationship Id="rId162" Type="http://schemas.openxmlformats.org/officeDocument/2006/relationships/image" Target="../media/image3032.png"/><Relationship Id="rId183" Type="http://schemas.openxmlformats.org/officeDocument/2006/relationships/customXml" Target="../ink/ink3079.xml"/><Relationship Id="rId218" Type="http://schemas.openxmlformats.org/officeDocument/2006/relationships/image" Target="../media/image3060.png"/><Relationship Id="rId239" Type="http://schemas.openxmlformats.org/officeDocument/2006/relationships/customXml" Target="../ink/ink3107.xml"/><Relationship Id="rId24" Type="http://schemas.openxmlformats.org/officeDocument/2006/relationships/customXml" Target="../ink/ink2999.xml"/><Relationship Id="rId45" Type="http://schemas.openxmlformats.org/officeDocument/2006/relationships/customXml" Target="../ink/ink3010.xml"/><Relationship Id="rId66" Type="http://schemas.openxmlformats.org/officeDocument/2006/relationships/image" Target="../media/image2985.png"/><Relationship Id="rId87" Type="http://schemas.openxmlformats.org/officeDocument/2006/relationships/customXml" Target="../ink/ink3031.xml"/><Relationship Id="rId110" Type="http://schemas.openxmlformats.org/officeDocument/2006/relationships/image" Target="../media/image3007.png"/><Relationship Id="rId131" Type="http://schemas.openxmlformats.org/officeDocument/2006/relationships/customXml" Target="../ink/ink3053.xml"/><Relationship Id="rId152" Type="http://schemas.openxmlformats.org/officeDocument/2006/relationships/image" Target="../media/image3027.png"/><Relationship Id="rId173" Type="http://schemas.openxmlformats.org/officeDocument/2006/relationships/customXml" Target="../ink/ink3074.xml"/><Relationship Id="rId194" Type="http://schemas.openxmlformats.org/officeDocument/2006/relationships/image" Target="../media/image3048.png"/><Relationship Id="rId208" Type="http://schemas.openxmlformats.org/officeDocument/2006/relationships/image" Target="../media/image3055.png"/><Relationship Id="rId229" Type="http://schemas.openxmlformats.org/officeDocument/2006/relationships/customXml" Target="../ink/ink3102.xml"/><Relationship Id="rId240" Type="http://schemas.openxmlformats.org/officeDocument/2006/relationships/image" Target="../media/image3071.png"/><Relationship Id="rId14" Type="http://schemas.openxmlformats.org/officeDocument/2006/relationships/customXml" Target="../ink/ink2994.xml"/><Relationship Id="rId35" Type="http://schemas.openxmlformats.org/officeDocument/2006/relationships/image" Target="../media/image2970.png"/><Relationship Id="rId56" Type="http://schemas.openxmlformats.org/officeDocument/2006/relationships/image" Target="../media/image2980.png"/><Relationship Id="rId77" Type="http://schemas.openxmlformats.org/officeDocument/2006/relationships/customXml" Target="../ink/ink3026.xml"/><Relationship Id="rId100" Type="http://schemas.openxmlformats.org/officeDocument/2006/relationships/image" Target="../media/image3002.png"/><Relationship Id="rId8" Type="http://schemas.openxmlformats.org/officeDocument/2006/relationships/customXml" Target="../ink/ink2991.xml"/><Relationship Id="rId98" Type="http://schemas.openxmlformats.org/officeDocument/2006/relationships/image" Target="../media/image3001.png"/><Relationship Id="rId121" Type="http://schemas.openxmlformats.org/officeDocument/2006/relationships/customXml" Target="../ink/ink3048.xml"/><Relationship Id="rId142" Type="http://schemas.openxmlformats.org/officeDocument/2006/relationships/image" Target="../media/image3022.png"/><Relationship Id="rId163" Type="http://schemas.openxmlformats.org/officeDocument/2006/relationships/customXml" Target="../ink/ink3069.xml"/><Relationship Id="rId184" Type="http://schemas.openxmlformats.org/officeDocument/2006/relationships/image" Target="../media/image3043.png"/><Relationship Id="rId219" Type="http://schemas.openxmlformats.org/officeDocument/2006/relationships/customXml" Target="../ink/ink3097.xml"/><Relationship Id="rId230" Type="http://schemas.openxmlformats.org/officeDocument/2006/relationships/image" Target="../media/image3066.png"/><Relationship Id="rId25" Type="http://schemas.openxmlformats.org/officeDocument/2006/relationships/image" Target="../media/image2965.png"/><Relationship Id="rId46" Type="http://schemas.openxmlformats.org/officeDocument/2006/relationships/image" Target="../media/image2975.png"/><Relationship Id="rId67" Type="http://schemas.openxmlformats.org/officeDocument/2006/relationships/customXml" Target="../ink/ink3021.xml"/><Relationship Id="rId88" Type="http://schemas.openxmlformats.org/officeDocument/2006/relationships/image" Target="../media/image2996.png"/><Relationship Id="rId111" Type="http://schemas.openxmlformats.org/officeDocument/2006/relationships/customXml" Target="../ink/ink3043.xml"/><Relationship Id="rId132" Type="http://schemas.openxmlformats.org/officeDocument/2006/relationships/image" Target="../media/image3017.png"/><Relationship Id="rId153" Type="http://schemas.openxmlformats.org/officeDocument/2006/relationships/customXml" Target="../ink/ink3064.xml"/><Relationship Id="rId174" Type="http://schemas.openxmlformats.org/officeDocument/2006/relationships/image" Target="../media/image3038.png"/><Relationship Id="rId195" Type="http://schemas.openxmlformats.org/officeDocument/2006/relationships/customXml" Target="../ink/ink3085.xml"/><Relationship Id="rId209" Type="http://schemas.openxmlformats.org/officeDocument/2006/relationships/customXml" Target="../ink/ink3092.xml"/><Relationship Id="rId220" Type="http://schemas.openxmlformats.org/officeDocument/2006/relationships/image" Target="../media/image3061.png"/><Relationship Id="rId241" Type="http://schemas.openxmlformats.org/officeDocument/2006/relationships/customXml" Target="../ink/ink3108.xml"/><Relationship Id="rId15" Type="http://schemas.openxmlformats.org/officeDocument/2006/relationships/image" Target="../media/image2960.png"/><Relationship Id="rId36" Type="http://schemas.openxmlformats.org/officeDocument/2006/relationships/customXml" Target="../ink/ink3005.xml"/><Relationship Id="rId57" Type="http://schemas.openxmlformats.org/officeDocument/2006/relationships/customXml" Target="../ink/ink3016.xml"/><Relationship Id="rId106" Type="http://schemas.openxmlformats.org/officeDocument/2006/relationships/image" Target="../media/image3005.png"/><Relationship Id="rId127" Type="http://schemas.openxmlformats.org/officeDocument/2006/relationships/customXml" Target="../ink/ink3051.xml"/><Relationship Id="rId10" Type="http://schemas.openxmlformats.org/officeDocument/2006/relationships/customXml" Target="../ink/ink2992.xml"/><Relationship Id="rId31" Type="http://schemas.openxmlformats.org/officeDocument/2006/relationships/image" Target="../media/image2968.png"/><Relationship Id="rId52" Type="http://schemas.openxmlformats.org/officeDocument/2006/relationships/image" Target="../media/image2978.png"/><Relationship Id="rId73" Type="http://schemas.openxmlformats.org/officeDocument/2006/relationships/customXml" Target="../ink/ink3024.xml"/><Relationship Id="rId78" Type="http://schemas.openxmlformats.org/officeDocument/2006/relationships/image" Target="../media/image2991.png"/><Relationship Id="rId94" Type="http://schemas.openxmlformats.org/officeDocument/2006/relationships/image" Target="../media/image2999.png"/><Relationship Id="rId99" Type="http://schemas.openxmlformats.org/officeDocument/2006/relationships/customXml" Target="../ink/ink3037.xml"/><Relationship Id="rId101" Type="http://schemas.openxmlformats.org/officeDocument/2006/relationships/customXml" Target="../ink/ink3038.xml"/><Relationship Id="rId122" Type="http://schemas.openxmlformats.org/officeDocument/2006/relationships/image" Target="../media/image3012.png"/><Relationship Id="rId143" Type="http://schemas.openxmlformats.org/officeDocument/2006/relationships/customXml" Target="../ink/ink3059.xml"/><Relationship Id="rId148" Type="http://schemas.openxmlformats.org/officeDocument/2006/relationships/image" Target="../media/image3025.png"/><Relationship Id="rId164" Type="http://schemas.openxmlformats.org/officeDocument/2006/relationships/image" Target="../media/image3033.png"/><Relationship Id="rId169" Type="http://schemas.openxmlformats.org/officeDocument/2006/relationships/customXml" Target="../ink/ink3072.xml"/><Relationship Id="rId185" Type="http://schemas.openxmlformats.org/officeDocument/2006/relationships/customXml" Target="../ink/ink3080.xml"/><Relationship Id="rId4" Type="http://schemas.openxmlformats.org/officeDocument/2006/relationships/customXml" Target="../ink/ink2989.xml"/><Relationship Id="rId9" Type="http://schemas.openxmlformats.org/officeDocument/2006/relationships/image" Target="../media/image1307.png"/><Relationship Id="rId180" Type="http://schemas.openxmlformats.org/officeDocument/2006/relationships/image" Target="../media/image3041.png"/><Relationship Id="rId210" Type="http://schemas.openxmlformats.org/officeDocument/2006/relationships/image" Target="../media/image3056.png"/><Relationship Id="rId215" Type="http://schemas.openxmlformats.org/officeDocument/2006/relationships/customXml" Target="../ink/ink3095.xml"/><Relationship Id="rId236" Type="http://schemas.openxmlformats.org/officeDocument/2006/relationships/image" Target="../media/image3069.png"/><Relationship Id="rId26" Type="http://schemas.openxmlformats.org/officeDocument/2006/relationships/customXml" Target="../ink/ink3000.xml"/><Relationship Id="rId231" Type="http://schemas.openxmlformats.org/officeDocument/2006/relationships/customXml" Target="../ink/ink3103.xml"/><Relationship Id="rId47" Type="http://schemas.openxmlformats.org/officeDocument/2006/relationships/customXml" Target="../ink/ink3011.xml"/><Relationship Id="rId68" Type="http://schemas.openxmlformats.org/officeDocument/2006/relationships/image" Target="../media/image2986.png"/><Relationship Id="rId89" Type="http://schemas.openxmlformats.org/officeDocument/2006/relationships/customXml" Target="../ink/ink3032.xml"/><Relationship Id="rId112" Type="http://schemas.openxmlformats.org/officeDocument/2006/relationships/image" Target="../media/image3008.png"/><Relationship Id="rId133" Type="http://schemas.openxmlformats.org/officeDocument/2006/relationships/customXml" Target="../ink/ink3054.xml"/><Relationship Id="rId154" Type="http://schemas.openxmlformats.org/officeDocument/2006/relationships/image" Target="../media/image3028.png"/><Relationship Id="rId175" Type="http://schemas.openxmlformats.org/officeDocument/2006/relationships/customXml" Target="../ink/ink3075.xml"/><Relationship Id="rId196" Type="http://schemas.openxmlformats.org/officeDocument/2006/relationships/image" Target="../media/image3049.png"/><Relationship Id="rId200" Type="http://schemas.openxmlformats.org/officeDocument/2006/relationships/image" Target="../media/image3051.png"/><Relationship Id="rId16" Type="http://schemas.openxmlformats.org/officeDocument/2006/relationships/customXml" Target="../ink/ink2995.xml"/><Relationship Id="rId221" Type="http://schemas.openxmlformats.org/officeDocument/2006/relationships/customXml" Target="../ink/ink3098.xml"/><Relationship Id="rId242" Type="http://schemas.openxmlformats.org/officeDocument/2006/relationships/image" Target="../media/image3072.png"/><Relationship Id="rId37" Type="http://schemas.openxmlformats.org/officeDocument/2006/relationships/image" Target="../media/image2971.png"/><Relationship Id="rId58" Type="http://schemas.openxmlformats.org/officeDocument/2006/relationships/image" Target="../media/image2981.png"/><Relationship Id="rId79" Type="http://schemas.openxmlformats.org/officeDocument/2006/relationships/customXml" Target="../ink/ink3027.xml"/><Relationship Id="rId102" Type="http://schemas.openxmlformats.org/officeDocument/2006/relationships/image" Target="../media/image3003.png"/><Relationship Id="rId123" Type="http://schemas.openxmlformats.org/officeDocument/2006/relationships/customXml" Target="../ink/ink3049.xml"/><Relationship Id="rId144" Type="http://schemas.openxmlformats.org/officeDocument/2006/relationships/image" Target="../media/image3023.png"/><Relationship Id="rId90" Type="http://schemas.openxmlformats.org/officeDocument/2006/relationships/image" Target="../media/image2997.png"/><Relationship Id="rId165" Type="http://schemas.openxmlformats.org/officeDocument/2006/relationships/customXml" Target="../ink/ink3070.xml"/><Relationship Id="rId186" Type="http://schemas.openxmlformats.org/officeDocument/2006/relationships/image" Target="../media/image3044.png"/><Relationship Id="rId211" Type="http://schemas.openxmlformats.org/officeDocument/2006/relationships/customXml" Target="../ink/ink3093.xml"/><Relationship Id="rId232" Type="http://schemas.openxmlformats.org/officeDocument/2006/relationships/image" Target="../media/image3067.png"/><Relationship Id="rId27" Type="http://schemas.openxmlformats.org/officeDocument/2006/relationships/image" Target="../media/image2966.png"/><Relationship Id="rId48" Type="http://schemas.openxmlformats.org/officeDocument/2006/relationships/image" Target="../media/image2976.png"/><Relationship Id="rId69" Type="http://schemas.openxmlformats.org/officeDocument/2006/relationships/customXml" Target="../ink/ink3022.xml"/><Relationship Id="rId113" Type="http://schemas.openxmlformats.org/officeDocument/2006/relationships/customXml" Target="../ink/ink3044.xml"/><Relationship Id="rId134" Type="http://schemas.openxmlformats.org/officeDocument/2006/relationships/image" Target="../media/image3018.png"/><Relationship Id="rId80" Type="http://schemas.openxmlformats.org/officeDocument/2006/relationships/image" Target="../media/image2992.png"/><Relationship Id="rId155" Type="http://schemas.openxmlformats.org/officeDocument/2006/relationships/customXml" Target="../ink/ink3065.xml"/><Relationship Id="rId176" Type="http://schemas.openxmlformats.org/officeDocument/2006/relationships/image" Target="../media/image3039.png"/><Relationship Id="rId197" Type="http://schemas.openxmlformats.org/officeDocument/2006/relationships/customXml" Target="../ink/ink3086.xml"/><Relationship Id="rId201" Type="http://schemas.openxmlformats.org/officeDocument/2006/relationships/customXml" Target="../ink/ink3088.xml"/><Relationship Id="rId222" Type="http://schemas.openxmlformats.org/officeDocument/2006/relationships/image" Target="../media/image3062.png"/><Relationship Id="rId243" Type="http://schemas.openxmlformats.org/officeDocument/2006/relationships/customXml" Target="../ink/ink3109.xml"/><Relationship Id="rId17" Type="http://schemas.openxmlformats.org/officeDocument/2006/relationships/image" Target="../media/image2961.png"/><Relationship Id="rId38" Type="http://schemas.openxmlformats.org/officeDocument/2006/relationships/customXml" Target="../ink/ink3006.xml"/><Relationship Id="rId59" Type="http://schemas.openxmlformats.org/officeDocument/2006/relationships/customXml" Target="../ink/ink3017.xml"/><Relationship Id="rId103" Type="http://schemas.openxmlformats.org/officeDocument/2006/relationships/customXml" Target="../ink/ink3039.xml"/><Relationship Id="rId124" Type="http://schemas.openxmlformats.org/officeDocument/2006/relationships/image" Target="../media/image3013.png"/><Relationship Id="rId70" Type="http://schemas.openxmlformats.org/officeDocument/2006/relationships/image" Target="../media/image2987.png"/><Relationship Id="rId91" Type="http://schemas.openxmlformats.org/officeDocument/2006/relationships/customXml" Target="../ink/ink3033.xml"/><Relationship Id="rId145" Type="http://schemas.openxmlformats.org/officeDocument/2006/relationships/customXml" Target="../ink/ink3060.xml"/><Relationship Id="rId166" Type="http://schemas.openxmlformats.org/officeDocument/2006/relationships/image" Target="../media/image3034.png"/><Relationship Id="rId187" Type="http://schemas.openxmlformats.org/officeDocument/2006/relationships/customXml" Target="../ink/ink3081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057.png"/><Relationship Id="rId233" Type="http://schemas.openxmlformats.org/officeDocument/2006/relationships/customXml" Target="../ink/ink3104.xml"/><Relationship Id="rId28" Type="http://schemas.openxmlformats.org/officeDocument/2006/relationships/customXml" Target="../ink/ink3001.xml"/><Relationship Id="rId49" Type="http://schemas.openxmlformats.org/officeDocument/2006/relationships/customXml" Target="../ink/ink3012.xml"/><Relationship Id="rId114" Type="http://schemas.openxmlformats.org/officeDocument/2006/relationships/image" Target="../media/image3009.png"/><Relationship Id="rId60" Type="http://schemas.openxmlformats.org/officeDocument/2006/relationships/image" Target="../media/image2982.png"/><Relationship Id="rId81" Type="http://schemas.openxmlformats.org/officeDocument/2006/relationships/customXml" Target="../ink/ink3028.xml"/><Relationship Id="rId135" Type="http://schemas.openxmlformats.org/officeDocument/2006/relationships/customXml" Target="../ink/ink3055.xml"/><Relationship Id="rId156" Type="http://schemas.openxmlformats.org/officeDocument/2006/relationships/image" Target="../media/image3029.png"/><Relationship Id="rId177" Type="http://schemas.openxmlformats.org/officeDocument/2006/relationships/customXml" Target="../ink/ink3076.xml"/><Relationship Id="rId198" Type="http://schemas.openxmlformats.org/officeDocument/2006/relationships/image" Target="../media/image3050.png"/><Relationship Id="rId202" Type="http://schemas.openxmlformats.org/officeDocument/2006/relationships/image" Target="../media/image3052.png"/><Relationship Id="rId223" Type="http://schemas.openxmlformats.org/officeDocument/2006/relationships/customXml" Target="../ink/ink3099.xml"/><Relationship Id="rId244" Type="http://schemas.openxmlformats.org/officeDocument/2006/relationships/image" Target="../media/image3073.png"/><Relationship Id="rId18" Type="http://schemas.openxmlformats.org/officeDocument/2006/relationships/customXml" Target="../ink/ink2996.xml"/><Relationship Id="rId39" Type="http://schemas.openxmlformats.org/officeDocument/2006/relationships/customXml" Target="../ink/ink3007.xml"/><Relationship Id="rId50" Type="http://schemas.openxmlformats.org/officeDocument/2006/relationships/image" Target="../media/image2977.png"/><Relationship Id="rId104" Type="http://schemas.openxmlformats.org/officeDocument/2006/relationships/image" Target="../media/image3004.png"/><Relationship Id="rId125" Type="http://schemas.openxmlformats.org/officeDocument/2006/relationships/customXml" Target="../ink/ink3050.xml"/><Relationship Id="rId146" Type="http://schemas.openxmlformats.org/officeDocument/2006/relationships/image" Target="../media/image3024.png"/><Relationship Id="rId167" Type="http://schemas.openxmlformats.org/officeDocument/2006/relationships/customXml" Target="../ink/ink3071.xml"/><Relationship Id="rId188" Type="http://schemas.openxmlformats.org/officeDocument/2006/relationships/image" Target="../media/image3045.png"/><Relationship Id="rId71" Type="http://schemas.openxmlformats.org/officeDocument/2006/relationships/customXml" Target="../ink/ink3023.xml"/><Relationship Id="rId92" Type="http://schemas.openxmlformats.org/officeDocument/2006/relationships/image" Target="../media/image2998.png"/><Relationship Id="rId213" Type="http://schemas.openxmlformats.org/officeDocument/2006/relationships/customXml" Target="../ink/ink3094.xml"/><Relationship Id="rId234" Type="http://schemas.openxmlformats.org/officeDocument/2006/relationships/image" Target="../media/image3068.png"/><Relationship Id="rId2" Type="http://schemas.openxmlformats.org/officeDocument/2006/relationships/customXml" Target="../ink/ink2988.xml"/><Relationship Id="rId29" Type="http://schemas.openxmlformats.org/officeDocument/2006/relationships/image" Target="../media/image2967.png"/><Relationship Id="rId40" Type="http://schemas.openxmlformats.org/officeDocument/2006/relationships/image" Target="../media/image2972.png"/><Relationship Id="rId115" Type="http://schemas.openxmlformats.org/officeDocument/2006/relationships/customXml" Target="../ink/ink3045.xml"/><Relationship Id="rId136" Type="http://schemas.openxmlformats.org/officeDocument/2006/relationships/image" Target="../media/image3019.png"/><Relationship Id="rId157" Type="http://schemas.openxmlformats.org/officeDocument/2006/relationships/customXml" Target="../ink/ink3066.xml"/><Relationship Id="rId178" Type="http://schemas.openxmlformats.org/officeDocument/2006/relationships/image" Target="../media/image3040.png"/><Relationship Id="rId61" Type="http://schemas.openxmlformats.org/officeDocument/2006/relationships/customXml" Target="../ink/ink3018.xml"/><Relationship Id="rId82" Type="http://schemas.openxmlformats.org/officeDocument/2006/relationships/image" Target="../media/image2993.png"/><Relationship Id="rId199" Type="http://schemas.openxmlformats.org/officeDocument/2006/relationships/customXml" Target="../ink/ink3087.xml"/><Relationship Id="rId203" Type="http://schemas.openxmlformats.org/officeDocument/2006/relationships/customXml" Target="../ink/ink3089.xml"/><Relationship Id="rId19" Type="http://schemas.openxmlformats.org/officeDocument/2006/relationships/image" Target="../media/image2962.png"/><Relationship Id="rId224" Type="http://schemas.openxmlformats.org/officeDocument/2006/relationships/image" Target="../media/image3063.png"/><Relationship Id="rId30" Type="http://schemas.openxmlformats.org/officeDocument/2006/relationships/customXml" Target="../ink/ink3002.xml"/><Relationship Id="rId105" Type="http://schemas.openxmlformats.org/officeDocument/2006/relationships/customXml" Target="../ink/ink3040.xml"/><Relationship Id="rId126" Type="http://schemas.openxmlformats.org/officeDocument/2006/relationships/image" Target="../media/image3014.png"/><Relationship Id="rId147" Type="http://schemas.openxmlformats.org/officeDocument/2006/relationships/customXml" Target="../ink/ink3061.xml"/><Relationship Id="rId168" Type="http://schemas.openxmlformats.org/officeDocument/2006/relationships/image" Target="../media/image3035.png"/><Relationship Id="rId51" Type="http://schemas.openxmlformats.org/officeDocument/2006/relationships/customXml" Target="../ink/ink3013.xml"/><Relationship Id="rId72" Type="http://schemas.openxmlformats.org/officeDocument/2006/relationships/image" Target="../media/image2988.png"/><Relationship Id="rId93" Type="http://schemas.openxmlformats.org/officeDocument/2006/relationships/customXml" Target="../ink/ink3034.xml"/><Relationship Id="rId189" Type="http://schemas.openxmlformats.org/officeDocument/2006/relationships/customXml" Target="../ink/ink3082.xml"/><Relationship Id="rId3" Type="http://schemas.openxmlformats.org/officeDocument/2006/relationships/image" Target="../media/image2956.png"/><Relationship Id="rId214" Type="http://schemas.openxmlformats.org/officeDocument/2006/relationships/image" Target="../media/image3058.png"/><Relationship Id="rId235" Type="http://schemas.openxmlformats.org/officeDocument/2006/relationships/customXml" Target="../ink/ink3105.xml"/><Relationship Id="rId116" Type="http://schemas.openxmlformats.org/officeDocument/2006/relationships/image" Target="../media/image3010.png"/><Relationship Id="rId137" Type="http://schemas.openxmlformats.org/officeDocument/2006/relationships/customXml" Target="../ink/ink3056.xml"/><Relationship Id="rId158" Type="http://schemas.openxmlformats.org/officeDocument/2006/relationships/image" Target="../media/image3030.png"/><Relationship Id="rId20" Type="http://schemas.openxmlformats.org/officeDocument/2006/relationships/customXml" Target="../ink/ink2997.xml"/><Relationship Id="rId41" Type="http://schemas.openxmlformats.org/officeDocument/2006/relationships/customXml" Target="../ink/ink3008.xml"/><Relationship Id="rId62" Type="http://schemas.openxmlformats.org/officeDocument/2006/relationships/image" Target="../media/image2983.png"/><Relationship Id="rId83" Type="http://schemas.openxmlformats.org/officeDocument/2006/relationships/customXml" Target="../ink/ink3029.xml"/><Relationship Id="rId179" Type="http://schemas.openxmlformats.org/officeDocument/2006/relationships/customXml" Target="../ink/ink3077.xml"/><Relationship Id="rId190" Type="http://schemas.openxmlformats.org/officeDocument/2006/relationships/image" Target="../media/image3046.png"/><Relationship Id="rId204" Type="http://schemas.openxmlformats.org/officeDocument/2006/relationships/image" Target="../media/image3053.png"/><Relationship Id="rId225" Type="http://schemas.openxmlformats.org/officeDocument/2006/relationships/customXml" Target="../ink/ink3100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31.png"/><Relationship Id="rId21" Type="http://schemas.openxmlformats.org/officeDocument/2006/relationships/image" Target="../media/image3083.png"/><Relationship Id="rId63" Type="http://schemas.openxmlformats.org/officeDocument/2006/relationships/image" Target="../media/image3104.png"/><Relationship Id="rId159" Type="http://schemas.openxmlformats.org/officeDocument/2006/relationships/image" Target="../media/image3152.png"/><Relationship Id="rId170" Type="http://schemas.openxmlformats.org/officeDocument/2006/relationships/customXml" Target="../ink/ink3194.xml"/><Relationship Id="rId226" Type="http://schemas.openxmlformats.org/officeDocument/2006/relationships/customXml" Target="../ink/ink3222.xml"/><Relationship Id="rId268" Type="http://schemas.openxmlformats.org/officeDocument/2006/relationships/customXml" Target="../ink/ink3243.xml"/><Relationship Id="rId32" Type="http://schemas.openxmlformats.org/officeDocument/2006/relationships/customXml" Target="../ink/ink3125.xml"/><Relationship Id="rId74" Type="http://schemas.openxmlformats.org/officeDocument/2006/relationships/customXml" Target="../ink/ink3146.xml"/><Relationship Id="rId128" Type="http://schemas.openxmlformats.org/officeDocument/2006/relationships/customXml" Target="../ink/ink3173.xml"/><Relationship Id="rId5" Type="http://schemas.openxmlformats.org/officeDocument/2006/relationships/image" Target="../media/image3075.png"/><Relationship Id="rId95" Type="http://schemas.openxmlformats.org/officeDocument/2006/relationships/image" Target="../media/image3120.png"/><Relationship Id="rId160" Type="http://schemas.openxmlformats.org/officeDocument/2006/relationships/customXml" Target="../ink/ink3189.xml"/><Relationship Id="rId181" Type="http://schemas.openxmlformats.org/officeDocument/2006/relationships/image" Target="../media/image3163.png"/><Relationship Id="rId216" Type="http://schemas.openxmlformats.org/officeDocument/2006/relationships/customXml" Target="../ink/ink3217.xml"/><Relationship Id="rId237" Type="http://schemas.openxmlformats.org/officeDocument/2006/relationships/image" Target="../media/image3191.png"/><Relationship Id="rId258" Type="http://schemas.openxmlformats.org/officeDocument/2006/relationships/customXml" Target="../ink/ink3238.xml"/><Relationship Id="rId22" Type="http://schemas.openxmlformats.org/officeDocument/2006/relationships/customXml" Target="../ink/ink3120.xml"/><Relationship Id="rId43" Type="http://schemas.openxmlformats.org/officeDocument/2006/relationships/image" Target="../media/image3094.png"/><Relationship Id="rId64" Type="http://schemas.openxmlformats.org/officeDocument/2006/relationships/customXml" Target="../ink/ink3141.xml"/><Relationship Id="rId118" Type="http://schemas.openxmlformats.org/officeDocument/2006/relationships/customXml" Target="../ink/ink3168.xml"/><Relationship Id="rId139" Type="http://schemas.openxmlformats.org/officeDocument/2006/relationships/image" Target="../media/image3142.png"/><Relationship Id="rId85" Type="http://schemas.openxmlformats.org/officeDocument/2006/relationships/image" Target="../media/image3115.png"/><Relationship Id="rId150" Type="http://schemas.openxmlformats.org/officeDocument/2006/relationships/customXml" Target="../ink/ink3184.xml"/><Relationship Id="rId171" Type="http://schemas.openxmlformats.org/officeDocument/2006/relationships/image" Target="../media/image3158.png"/><Relationship Id="rId192" Type="http://schemas.openxmlformats.org/officeDocument/2006/relationships/customXml" Target="../ink/ink3205.xml"/><Relationship Id="rId206" Type="http://schemas.openxmlformats.org/officeDocument/2006/relationships/customXml" Target="../ink/ink3212.xml"/><Relationship Id="rId227" Type="http://schemas.openxmlformats.org/officeDocument/2006/relationships/image" Target="../media/image3186.png"/><Relationship Id="rId248" Type="http://schemas.openxmlformats.org/officeDocument/2006/relationships/customXml" Target="../ink/ink3233.xml"/><Relationship Id="rId269" Type="http://schemas.openxmlformats.org/officeDocument/2006/relationships/image" Target="../media/image3207.png"/><Relationship Id="rId12" Type="http://schemas.openxmlformats.org/officeDocument/2006/relationships/customXml" Target="../ink/ink3115.xml"/><Relationship Id="rId33" Type="http://schemas.openxmlformats.org/officeDocument/2006/relationships/image" Target="../media/image3089.png"/><Relationship Id="rId108" Type="http://schemas.openxmlformats.org/officeDocument/2006/relationships/customXml" Target="../ink/ink3163.xml"/><Relationship Id="rId129" Type="http://schemas.openxmlformats.org/officeDocument/2006/relationships/image" Target="../media/image3137.png"/><Relationship Id="rId54" Type="http://schemas.openxmlformats.org/officeDocument/2006/relationships/customXml" Target="../ink/ink3136.xml"/><Relationship Id="rId75" Type="http://schemas.openxmlformats.org/officeDocument/2006/relationships/image" Target="../media/image3110.png"/><Relationship Id="rId96" Type="http://schemas.openxmlformats.org/officeDocument/2006/relationships/customXml" Target="../ink/ink3157.xml"/><Relationship Id="rId140" Type="http://schemas.openxmlformats.org/officeDocument/2006/relationships/customXml" Target="../ink/ink3179.xml"/><Relationship Id="rId161" Type="http://schemas.openxmlformats.org/officeDocument/2006/relationships/image" Target="../media/image3153.png"/><Relationship Id="rId182" Type="http://schemas.openxmlformats.org/officeDocument/2006/relationships/customXml" Target="../ink/ink3200.xml"/><Relationship Id="rId217" Type="http://schemas.openxmlformats.org/officeDocument/2006/relationships/image" Target="../media/image3181.png"/><Relationship Id="rId6" Type="http://schemas.openxmlformats.org/officeDocument/2006/relationships/customXml" Target="../ink/ink3112.xml"/><Relationship Id="rId238" Type="http://schemas.openxmlformats.org/officeDocument/2006/relationships/customXml" Target="../ink/ink3228.xml"/><Relationship Id="rId259" Type="http://schemas.openxmlformats.org/officeDocument/2006/relationships/image" Target="../media/image3202.png"/><Relationship Id="rId23" Type="http://schemas.openxmlformats.org/officeDocument/2006/relationships/image" Target="../media/image3084.png"/><Relationship Id="rId119" Type="http://schemas.openxmlformats.org/officeDocument/2006/relationships/image" Target="../media/image3132.png"/><Relationship Id="rId270" Type="http://schemas.openxmlformats.org/officeDocument/2006/relationships/customXml" Target="../ink/ink3244.xml"/><Relationship Id="rId44" Type="http://schemas.openxmlformats.org/officeDocument/2006/relationships/customXml" Target="../ink/ink3131.xml"/><Relationship Id="rId65" Type="http://schemas.openxmlformats.org/officeDocument/2006/relationships/image" Target="../media/image3105.png"/><Relationship Id="rId86" Type="http://schemas.openxmlformats.org/officeDocument/2006/relationships/customXml" Target="../ink/ink3152.xml"/><Relationship Id="rId130" Type="http://schemas.openxmlformats.org/officeDocument/2006/relationships/customXml" Target="../ink/ink3174.xml"/><Relationship Id="rId151" Type="http://schemas.openxmlformats.org/officeDocument/2006/relationships/image" Target="../media/image3148.png"/><Relationship Id="rId172" Type="http://schemas.openxmlformats.org/officeDocument/2006/relationships/customXml" Target="../ink/ink3195.xml"/><Relationship Id="rId193" Type="http://schemas.openxmlformats.org/officeDocument/2006/relationships/image" Target="../media/image3169.png"/><Relationship Id="rId207" Type="http://schemas.openxmlformats.org/officeDocument/2006/relationships/image" Target="../media/image3176.png"/><Relationship Id="rId228" Type="http://schemas.openxmlformats.org/officeDocument/2006/relationships/customXml" Target="../ink/ink3223.xml"/><Relationship Id="rId249" Type="http://schemas.openxmlformats.org/officeDocument/2006/relationships/image" Target="../media/image3197.png"/><Relationship Id="rId13" Type="http://schemas.openxmlformats.org/officeDocument/2006/relationships/image" Target="../media/image3079.png"/><Relationship Id="rId109" Type="http://schemas.openxmlformats.org/officeDocument/2006/relationships/image" Target="../media/image3127.png"/><Relationship Id="rId260" Type="http://schemas.openxmlformats.org/officeDocument/2006/relationships/customXml" Target="../ink/ink3239.xml"/><Relationship Id="rId34" Type="http://schemas.openxmlformats.org/officeDocument/2006/relationships/customXml" Target="../ink/ink3126.xml"/><Relationship Id="rId55" Type="http://schemas.openxmlformats.org/officeDocument/2006/relationships/image" Target="../media/image3100.png"/><Relationship Id="rId76" Type="http://schemas.openxmlformats.org/officeDocument/2006/relationships/customXml" Target="../ink/ink3147.xml"/><Relationship Id="rId97" Type="http://schemas.openxmlformats.org/officeDocument/2006/relationships/image" Target="../media/image3121.png"/><Relationship Id="rId120" Type="http://schemas.openxmlformats.org/officeDocument/2006/relationships/customXml" Target="../ink/ink3169.xml"/><Relationship Id="rId141" Type="http://schemas.openxmlformats.org/officeDocument/2006/relationships/image" Target="../media/image3143.png"/><Relationship Id="rId7" Type="http://schemas.openxmlformats.org/officeDocument/2006/relationships/image" Target="../media/image3076.png"/><Relationship Id="rId162" Type="http://schemas.openxmlformats.org/officeDocument/2006/relationships/customXml" Target="../ink/ink3190.xml"/><Relationship Id="rId183" Type="http://schemas.openxmlformats.org/officeDocument/2006/relationships/image" Target="../media/image3164.png"/><Relationship Id="rId218" Type="http://schemas.openxmlformats.org/officeDocument/2006/relationships/customXml" Target="../ink/ink3218.xml"/><Relationship Id="rId239" Type="http://schemas.openxmlformats.org/officeDocument/2006/relationships/image" Target="../media/image3192.png"/><Relationship Id="rId250" Type="http://schemas.openxmlformats.org/officeDocument/2006/relationships/customXml" Target="../ink/ink3234.xml"/><Relationship Id="rId271" Type="http://schemas.openxmlformats.org/officeDocument/2006/relationships/image" Target="../media/image3208.png"/><Relationship Id="rId24" Type="http://schemas.openxmlformats.org/officeDocument/2006/relationships/customXml" Target="../ink/ink3121.xml"/><Relationship Id="rId45" Type="http://schemas.openxmlformats.org/officeDocument/2006/relationships/image" Target="../media/image3095.png"/><Relationship Id="rId66" Type="http://schemas.openxmlformats.org/officeDocument/2006/relationships/customXml" Target="../ink/ink3142.xml"/><Relationship Id="rId87" Type="http://schemas.openxmlformats.org/officeDocument/2006/relationships/image" Target="../media/image3116.png"/><Relationship Id="rId110" Type="http://schemas.openxmlformats.org/officeDocument/2006/relationships/customXml" Target="../ink/ink3164.xml"/><Relationship Id="rId131" Type="http://schemas.openxmlformats.org/officeDocument/2006/relationships/image" Target="../media/image3138.png"/><Relationship Id="rId152" Type="http://schemas.openxmlformats.org/officeDocument/2006/relationships/customXml" Target="../ink/ink3185.xml"/><Relationship Id="rId173" Type="http://schemas.openxmlformats.org/officeDocument/2006/relationships/image" Target="../media/image3159.png"/><Relationship Id="rId194" Type="http://schemas.openxmlformats.org/officeDocument/2006/relationships/customXml" Target="../ink/ink3206.xml"/><Relationship Id="rId208" Type="http://schemas.openxmlformats.org/officeDocument/2006/relationships/customXml" Target="../ink/ink3213.xml"/><Relationship Id="rId229" Type="http://schemas.openxmlformats.org/officeDocument/2006/relationships/image" Target="../media/image3187.png"/><Relationship Id="rId240" Type="http://schemas.openxmlformats.org/officeDocument/2006/relationships/customXml" Target="../ink/ink3229.xml"/><Relationship Id="rId261" Type="http://schemas.openxmlformats.org/officeDocument/2006/relationships/image" Target="../media/image3203.png"/><Relationship Id="rId14" Type="http://schemas.openxmlformats.org/officeDocument/2006/relationships/customXml" Target="../ink/ink3116.xml"/><Relationship Id="rId35" Type="http://schemas.openxmlformats.org/officeDocument/2006/relationships/image" Target="../media/image3090.png"/><Relationship Id="rId56" Type="http://schemas.openxmlformats.org/officeDocument/2006/relationships/customXml" Target="../ink/ink3137.xml"/><Relationship Id="rId77" Type="http://schemas.openxmlformats.org/officeDocument/2006/relationships/image" Target="../media/image3111.png"/><Relationship Id="rId100" Type="http://schemas.openxmlformats.org/officeDocument/2006/relationships/customXml" Target="../ink/ink3159.xml"/><Relationship Id="rId8" Type="http://schemas.openxmlformats.org/officeDocument/2006/relationships/customXml" Target="../ink/ink3113.xml"/><Relationship Id="rId98" Type="http://schemas.openxmlformats.org/officeDocument/2006/relationships/customXml" Target="../ink/ink3158.xml"/><Relationship Id="rId121" Type="http://schemas.openxmlformats.org/officeDocument/2006/relationships/image" Target="../media/image3133.png"/><Relationship Id="rId142" Type="http://schemas.openxmlformats.org/officeDocument/2006/relationships/customXml" Target="../ink/ink3180.xml"/><Relationship Id="rId163" Type="http://schemas.openxmlformats.org/officeDocument/2006/relationships/image" Target="../media/image3154.png"/><Relationship Id="rId184" Type="http://schemas.openxmlformats.org/officeDocument/2006/relationships/customXml" Target="../ink/ink3201.xml"/><Relationship Id="rId219" Type="http://schemas.openxmlformats.org/officeDocument/2006/relationships/image" Target="../media/image3182.png"/><Relationship Id="rId230" Type="http://schemas.openxmlformats.org/officeDocument/2006/relationships/customXml" Target="../ink/ink3224.xml"/><Relationship Id="rId251" Type="http://schemas.openxmlformats.org/officeDocument/2006/relationships/image" Target="../media/image3198.png"/><Relationship Id="rId25" Type="http://schemas.openxmlformats.org/officeDocument/2006/relationships/image" Target="../media/image3085.png"/><Relationship Id="rId46" Type="http://schemas.openxmlformats.org/officeDocument/2006/relationships/customXml" Target="../ink/ink3132.xml"/><Relationship Id="rId67" Type="http://schemas.openxmlformats.org/officeDocument/2006/relationships/image" Target="../media/image3106.png"/><Relationship Id="rId272" Type="http://schemas.openxmlformats.org/officeDocument/2006/relationships/customXml" Target="../ink/ink3245.xml"/><Relationship Id="rId88" Type="http://schemas.openxmlformats.org/officeDocument/2006/relationships/customXml" Target="../ink/ink3153.xml"/><Relationship Id="rId111" Type="http://schemas.openxmlformats.org/officeDocument/2006/relationships/image" Target="../media/image3128.png"/><Relationship Id="rId132" Type="http://schemas.openxmlformats.org/officeDocument/2006/relationships/customXml" Target="../ink/ink3175.xml"/><Relationship Id="rId153" Type="http://schemas.openxmlformats.org/officeDocument/2006/relationships/image" Target="../media/image3149.png"/><Relationship Id="rId174" Type="http://schemas.openxmlformats.org/officeDocument/2006/relationships/customXml" Target="../ink/ink3196.xml"/><Relationship Id="rId195" Type="http://schemas.openxmlformats.org/officeDocument/2006/relationships/image" Target="../media/image3170.png"/><Relationship Id="rId209" Type="http://schemas.openxmlformats.org/officeDocument/2006/relationships/image" Target="../media/image3177.png"/><Relationship Id="rId220" Type="http://schemas.openxmlformats.org/officeDocument/2006/relationships/customXml" Target="../ink/ink3219.xml"/><Relationship Id="rId241" Type="http://schemas.openxmlformats.org/officeDocument/2006/relationships/image" Target="../media/image3193.png"/><Relationship Id="rId15" Type="http://schemas.openxmlformats.org/officeDocument/2006/relationships/image" Target="../media/image3080.png"/><Relationship Id="rId36" Type="http://schemas.openxmlformats.org/officeDocument/2006/relationships/customXml" Target="../ink/ink3127.xml"/><Relationship Id="rId57" Type="http://schemas.openxmlformats.org/officeDocument/2006/relationships/image" Target="../media/image3101.png"/><Relationship Id="rId262" Type="http://schemas.openxmlformats.org/officeDocument/2006/relationships/customXml" Target="../ink/ink3240.xml"/><Relationship Id="rId78" Type="http://schemas.openxmlformats.org/officeDocument/2006/relationships/customXml" Target="../ink/ink3148.xml"/><Relationship Id="rId99" Type="http://schemas.openxmlformats.org/officeDocument/2006/relationships/image" Target="../media/image3122.png"/><Relationship Id="rId101" Type="http://schemas.openxmlformats.org/officeDocument/2006/relationships/image" Target="../media/image3123.png"/><Relationship Id="rId122" Type="http://schemas.openxmlformats.org/officeDocument/2006/relationships/customXml" Target="../ink/ink3170.xml"/><Relationship Id="rId143" Type="http://schemas.openxmlformats.org/officeDocument/2006/relationships/image" Target="../media/image3144.png"/><Relationship Id="rId164" Type="http://schemas.openxmlformats.org/officeDocument/2006/relationships/customXml" Target="../ink/ink3191.xml"/><Relationship Id="rId185" Type="http://schemas.openxmlformats.org/officeDocument/2006/relationships/image" Target="../media/image3165.png"/><Relationship Id="rId9" Type="http://schemas.openxmlformats.org/officeDocument/2006/relationships/image" Target="../media/image3077.png"/><Relationship Id="rId210" Type="http://schemas.openxmlformats.org/officeDocument/2006/relationships/customXml" Target="../ink/ink3214.xml"/><Relationship Id="rId26" Type="http://schemas.openxmlformats.org/officeDocument/2006/relationships/customXml" Target="../ink/ink3122.xml"/><Relationship Id="rId231" Type="http://schemas.openxmlformats.org/officeDocument/2006/relationships/image" Target="../media/image3188.png"/><Relationship Id="rId252" Type="http://schemas.openxmlformats.org/officeDocument/2006/relationships/customXml" Target="../ink/ink3235.xml"/><Relationship Id="rId273" Type="http://schemas.openxmlformats.org/officeDocument/2006/relationships/image" Target="../media/image3209.png"/><Relationship Id="rId47" Type="http://schemas.openxmlformats.org/officeDocument/2006/relationships/image" Target="../media/image3096.png"/><Relationship Id="rId68" Type="http://schemas.openxmlformats.org/officeDocument/2006/relationships/customXml" Target="../ink/ink3143.xml"/><Relationship Id="rId89" Type="http://schemas.openxmlformats.org/officeDocument/2006/relationships/image" Target="../media/image3117.png"/><Relationship Id="rId112" Type="http://schemas.openxmlformats.org/officeDocument/2006/relationships/customXml" Target="../ink/ink3165.xml"/><Relationship Id="rId133" Type="http://schemas.openxmlformats.org/officeDocument/2006/relationships/image" Target="../media/image3139.png"/><Relationship Id="rId154" Type="http://schemas.openxmlformats.org/officeDocument/2006/relationships/customXml" Target="../ink/ink3186.xml"/><Relationship Id="rId175" Type="http://schemas.openxmlformats.org/officeDocument/2006/relationships/image" Target="../media/image3160.png"/><Relationship Id="rId196" Type="http://schemas.openxmlformats.org/officeDocument/2006/relationships/customXml" Target="../ink/ink3207.xml"/><Relationship Id="rId200" Type="http://schemas.openxmlformats.org/officeDocument/2006/relationships/customXml" Target="../ink/ink3209.xml"/><Relationship Id="rId16" Type="http://schemas.openxmlformats.org/officeDocument/2006/relationships/customXml" Target="../ink/ink3117.xml"/><Relationship Id="rId221" Type="http://schemas.openxmlformats.org/officeDocument/2006/relationships/image" Target="../media/image3183.png"/><Relationship Id="rId242" Type="http://schemas.openxmlformats.org/officeDocument/2006/relationships/customXml" Target="../ink/ink3230.xml"/><Relationship Id="rId263" Type="http://schemas.openxmlformats.org/officeDocument/2006/relationships/image" Target="../media/image3204.png"/><Relationship Id="rId37" Type="http://schemas.openxmlformats.org/officeDocument/2006/relationships/image" Target="../media/image3091.png"/><Relationship Id="rId58" Type="http://schemas.openxmlformats.org/officeDocument/2006/relationships/customXml" Target="../ink/ink3138.xml"/><Relationship Id="rId79" Type="http://schemas.openxmlformats.org/officeDocument/2006/relationships/image" Target="../media/image3112.png"/><Relationship Id="rId102" Type="http://schemas.openxmlformats.org/officeDocument/2006/relationships/customXml" Target="../ink/ink3160.xml"/><Relationship Id="rId123" Type="http://schemas.openxmlformats.org/officeDocument/2006/relationships/image" Target="../media/image3134.png"/><Relationship Id="rId144" Type="http://schemas.openxmlformats.org/officeDocument/2006/relationships/customXml" Target="../ink/ink3181.xml"/><Relationship Id="rId90" Type="http://schemas.openxmlformats.org/officeDocument/2006/relationships/customXml" Target="../ink/ink3154.xml"/><Relationship Id="rId165" Type="http://schemas.openxmlformats.org/officeDocument/2006/relationships/image" Target="../media/image3155.png"/><Relationship Id="rId186" Type="http://schemas.openxmlformats.org/officeDocument/2006/relationships/customXml" Target="../ink/ink3202.xml"/><Relationship Id="rId211" Type="http://schemas.openxmlformats.org/officeDocument/2006/relationships/image" Target="../media/image3178.png"/><Relationship Id="rId232" Type="http://schemas.openxmlformats.org/officeDocument/2006/relationships/customXml" Target="../ink/ink3225.xml"/><Relationship Id="rId253" Type="http://schemas.openxmlformats.org/officeDocument/2006/relationships/image" Target="../media/image3199.png"/><Relationship Id="rId274" Type="http://schemas.openxmlformats.org/officeDocument/2006/relationships/customXml" Target="../ink/ink3246.xml"/><Relationship Id="rId27" Type="http://schemas.openxmlformats.org/officeDocument/2006/relationships/image" Target="../media/image3086.png"/><Relationship Id="rId48" Type="http://schemas.openxmlformats.org/officeDocument/2006/relationships/customXml" Target="../ink/ink3133.xml"/><Relationship Id="rId69" Type="http://schemas.openxmlformats.org/officeDocument/2006/relationships/image" Target="../media/image3107.png"/><Relationship Id="rId113" Type="http://schemas.openxmlformats.org/officeDocument/2006/relationships/image" Target="../media/image3129.png"/><Relationship Id="rId134" Type="http://schemas.openxmlformats.org/officeDocument/2006/relationships/customXml" Target="../ink/ink3176.xml"/><Relationship Id="rId80" Type="http://schemas.openxmlformats.org/officeDocument/2006/relationships/customXml" Target="../ink/ink3149.xml"/><Relationship Id="rId155" Type="http://schemas.openxmlformats.org/officeDocument/2006/relationships/image" Target="../media/image3150.png"/><Relationship Id="rId176" Type="http://schemas.openxmlformats.org/officeDocument/2006/relationships/customXml" Target="../ink/ink3197.xml"/><Relationship Id="rId197" Type="http://schemas.openxmlformats.org/officeDocument/2006/relationships/image" Target="../media/image3171.png"/><Relationship Id="rId201" Type="http://schemas.openxmlformats.org/officeDocument/2006/relationships/image" Target="../media/image3173.png"/><Relationship Id="rId222" Type="http://schemas.openxmlformats.org/officeDocument/2006/relationships/customXml" Target="../ink/ink3220.xml"/><Relationship Id="rId243" Type="http://schemas.openxmlformats.org/officeDocument/2006/relationships/image" Target="../media/image3194.png"/><Relationship Id="rId264" Type="http://schemas.openxmlformats.org/officeDocument/2006/relationships/customXml" Target="../ink/ink3241.xml"/><Relationship Id="rId17" Type="http://schemas.openxmlformats.org/officeDocument/2006/relationships/image" Target="../media/image3081.png"/><Relationship Id="rId38" Type="http://schemas.openxmlformats.org/officeDocument/2006/relationships/customXml" Target="../ink/ink3128.xml"/><Relationship Id="rId59" Type="http://schemas.openxmlformats.org/officeDocument/2006/relationships/image" Target="../media/image3102.png"/><Relationship Id="rId103" Type="http://schemas.openxmlformats.org/officeDocument/2006/relationships/image" Target="../media/image3124.png"/><Relationship Id="rId124" Type="http://schemas.openxmlformats.org/officeDocument/2006/relationships/customXml" Target="../ink/ink3171.xml"/><Relationship Id="rId70" Type="http://schemas.openxmlformats.org/officeDocument/2006/relationships/customXml" Target="../ink/ink3144.xml"/><Relationship Id="rId91" Type="http://schemas.openxmlformats.org/officeDocument/2006/relationships/image" Target="../media/image3118.png"/><Relationship Id="rId145" Type="http://schemas.openxmlformats.org/officeDocument/2006/relationships/image" Target="../media/image3145.png"/><Relationship Id="rId166" Type="http://schemas.openxmlformats.org/officeDocument/2006/relationships/customXml" Target="../ink/ink3192.xml"/><Relationship Id="rId187" Type="http://schemas.openxmlformats.org/officeDocument/2006/relationships/image" Target="../media/image316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215.xml"/><Relationship Id="rId233" Type="http://schemas.openxmlformats.org/officeDocument/2006/relationships/image" Target="../media/image3189.png"/><Relationship Id="rId254" Type="http://schemas.openxmlformats.org/officeDocument/2006/relationships/customXml" Target="../ink/ink3236.xml"/><Relationship Id="rId28" Type="http://schemas.openxmlformats.org/officeDocument/2006/relationships/customXml" Target="../ink/ink3123.xml"/><Relationship Id="rId49" Type="http://schemas.openxmlformats.org/officeDocument/2006/relationships/image" Target="../media/image3097.png"/><Relationship Id="rId114" Type="http://schemas.openxmlformats.org/officeDocument/2006/relationships/customXml" Target="../ink/ink3166.xml"/><Relationship Id="rId275" Type="http://schemas.openxmlformats.org/officeDocument/2006/relationships/image" Target="../media/image3210.png"/><Relationship Id="rId60" Type="http://schemas.openxmlformats.org/officeDocument/2006/relationships/customXml" Target="../ink/ink3139.xml"/><Relationship Id="rId81" Type="http://schemas.openxmlformats.org/officeDocument/2006/relationships/image" Target="../media/image3113.png"/><Relationship Id="rId135" Type="http://schemas.openxmlformats.org/officeDocument/2006/relationships/image" Target="../media/image3140.png"/><Relationship Id="rId156" Type="http://schemas.openxmlformats.org/officeDocument/2006/relationships/customXml" Target="../ink/ink3187.xml"/><Relationship Id="rId177" Type="http://schemas.openxmlformats.org/officeDocument/2006/relationships/image" Target="../media/image3161.png"/><Relationship Id="rId198" Type="http://schemas.openxmlformats.org/officeDocument/2006/relationships/customXml" Target="../ink/ink3208.xml"/><Relationship Id="rId202" Type="http://schemas.openxmlformats.org/officeDocument/2006/relationships/customXml" Target="../ink/ink3210.xml"/><Relationship Id="rId223" Type="http://schemas.openxmlformats.org/officeDocument/2006/relationships/image" Target="../media/image3184.png"/><Relationship Id="rId244" Type="http://schemas.openxmlformats.org/officeDocument/2006/relationships/customXml" Target="../ink/ink3231.xml"/><Relationship Id="rId18" Type="http://schemas.openxmlformats.org/officeDocument/2006/relationships/customXml" Target="../ink/ink3118.xml"/><Relationship Id="rId39" Type="http://schemas.openxmlformats.org/officeDocument/2006/relationships/image" Target="../media/image3092.png"/><Relationship Id="rId265" Type="http://schemas.openxmlformats.org/officeDocument/2006/relationships/image" Target="../media/image3205.png"/><Relationship Id="rId50" Type="http://schemas.openxmlformats.org/officeDocument/2006/relationships/customXml" Target="../ink/ink3134.xml"/><Relationship Id="rId104" Type="http://schemas.openxmlformats.org/officeDocument/2006/relationships/customXml" Target="../ink/ink3161.xml"/><Relationship Id="rId125" Type="http://schemas.openxmlformats.org/officeDocument/2006/relationships/image" Target="../media/image3135.png"/><Relationship Id="rId146" Type="http://schemas.openxmlformats.org/officeDocument/2006/relationships/customXml" Target="../ink/ink3182.xml"/><Relationship Id="rId167" Type="http://schemas.openxmlformats.org/officeDocument/2006/relationships/image" Target="../media/image3156.png"/><Relationship Id="rId188" Type="http://schemas.openxmlformats.org/officeDocument/2006/relationships/customXml" Target="../ink/ink3203.xml"/><Relationship Id="rId71" Type="http://schemas.openxmlformats.org/officeDocument/2006/relationships/image" Target="../media/image3108.png"/><Relationship Id="rId92" Type="http://schemas.openxmlformats.org/officeDocument/2006/relationships/customXml" Target="../ink/ink3155.xml"/><Relationship Id="rId213" Type="http://schemas.openxmlformats.org/officeDocument/2006/relationships/image" Target="../media/image3179.png"/><Relationship Id="rId234" Type="http://schemas.openxmlformats.org/officeDocument/2006/relationships/customXml" Target="../ink/ink3226.xml"/><Relationship Id="rId2" Type="http://schemas.openxmlformats.org/officeDocument/2006/relationships/customXml" Target="../ink/ink3110.xml"/><Relationship Id="rId29" Type="http://schemas.openxmlformats.org/officeDocument/2006/relationships/image" Target="../media/image3087.png"/><Relationship Id="rId255" Type="http://schemas.openxmlformats.org/officeDocument/2006/relationships/image" Target="../media/image3200.png"/><Relationship Id="rId40" Type="http://schemas.openxmlformats.org/officeDocument/2006/relationships/customXml" Target="../ink/ink3129.xml"/><Relationship Id="rId115" Type="http://schemas.openxmlformats.org/officeDocument/2006/relationships/image" Target="../media/image3130.png"/><Relationship Id="rId136" Type="http://schemas.openxmlformats.org/officeDocument/2006/relationships/customXml" Target="../ink/ink3177.xml"/><Relationship Id="rId157" Type="http://schemas.openxmlformats.org/officeDocument/2006/relationships/image" Target="../media/image3151.png"/><Relationship Id="rId178" Type="http://schemas.openxmlformats.org/officeDocument/2006/relationships/customXml" Target="../ink/ink3198.xml"/><Relationship Id="rId61" Type="http://schemas.openxmlformats.org/officeDocument/2006/relationships/image" Target="../media/image3103.png"/><Relationship Id="rId82" Type="http://schemas.openxmlformats.org/officeDocument/2006/relationships/customXml" Target="../ink/ink3150.xml"/><Relationship Id="rId199" Type="http://schemas.openxmlformats.org/officeDocument/2006/relationships/image" Target="../media/image3172.png"/><Relationship Id="rId203" Type="http://schemas.openxmlformats.org/officeDocument/2006/relationships/image" Target="../media/image3174.png"/><Relationship Id="rId19" Type="http://schemas.openxmlformats.org/officeDocument/2006/relationships/image" Target="../media/image3082.png"/><Relationship Id="rId224" Type="http://schemas.openxmlformats.org/officeDocument/2006/relationships/customXml" Target="../ink/ink3221.xml"/><Relationship Id="rId245" Type="http://schemas.openxmlformats.org/officeDocument/2006/relationships/image" Target="../media/image3195.png"/><Relationship Id="rId266" Type="http://schemas.openxmlformats.org/officeDocument/2006/relationships/customXml" Target="../ink/ink3242.xml"/><Relationship Id="rId30" Type="http://schemas.openxmlformats.org/officeDocument/2006/relationships/customXml" Target="../ink/ink3124.xml"/><Relationship Id="rId105" Type="http://schemas.openxmlformats.org/officeDocument/2006/relationships/image" Target="../media/image3125.png"/><Relationship Id="rId126" Type="http://schemas.openxmlformats.org/officeDocument/2006/relationships/customXml" Target="../ink/ink3172.xml"/><Relationship Id="rId147" Type="http://schemas.openxmlformats.org/officeDocument/2006/relationships/image" Target="../media/image3146.png"/><Relationship Id="rId168" Type="http://schemas.openxmlformats.org/officeDocument/2006/relationships/customXml" Target="../ink/ink3193.xml"/><Relationship Id="rId51" Type="http://schemas.openxmlformats.org/officeDocument/2006/relationships/image" Target="../media/image3098.png"/><Relationship Id="rId72" Type="http://schemas.openxmlformats.org/officeDocument/2006/relationships/customXml" Target="../ink/ink3145.xml"/><Relationship Id="rId93" Type="http://schemas.openxmlformats.org/officeDocument/2006/relationships/image" Target="../media/image3119.png"/><Relationship Id="rId189" Type="http://schemas.openxmlformats.org/officeDocument/2006/relationships/image" Target="../media/image3167.png"/><Relationship Id="rId3" Type="http://schemas.openxmlformats.org/officeDocument/2006/relationships/image" Target="../media/image3074.png"/><Relationship Id="rId214" Type="http://schemas.openxmlformats.org/officeDocument/2006/relationships/customXml" Target="../ink/ink3216.xml"/><Relationship Id="rId235" Type="http://schemas.openxmlformats.org/officeDocument/2006/relationships/image" Target="../media/image3190.png"/><Relationship Id="rId256" Type="http://schemas.openxmlformats.org/officeDocument/2006/relationships/customXml" Target="../ink/ink3237.xml"/><Relationship Id="rId116" Type="http://schemas.openxmlformats.org/officeDocument/2006/relationships/customXml" Target="../ink/ink3167.xml"/><Relationship Id="rId137" Type="http://schemas.openxmlformats.org/officeDocument/2006/relationships/image" Target="../media/image3141.png"/><Relationship Id="rId158" Type="http://schemas.openxmlformats.org/officeDocument/2006/relationships/customXml" Target="../ink/ink3188.xml"/><Relationship Id="rId20" Type="http://schemas.openxmlformats.org/officeDocument/2006/relationships/customXml" Target="../ink/ink3119.xml"/><Relationship Id="rId41" Type="http://schemas.openxmlformats.org/officeDocument/2006/relationships/image" Target="../media/image3093.png"/><Relationship Id="rId62" Type="http://schemas.openxmlformats.org/officeDocument/2006/relationships/customXml" Target="../ink/ink3140.xml"/><Relationship Id="rId83" Type="http://schemas.openxmlformats.org/officeDocument/2006/relationships/image" Target="../media/image3114.png"/><Relationship Id="rId179" Type="http://schemas.openxmlformats.org/officeDocument/2006/relationships/image" Target="../media/image3162.png"/><Relationship Id="rId190" Type="http://schemas.openxmlformats.org/officeDocument/2006/relationships/customXml" Target="../ink/ink3204.xml"/><Relationship Id="rId204" Type="http://schemas.openxmlformats.org/officeDocument/2006/relationships/customXml" Target="../ink/ink3211.xml"/><Relationship Id="rId225" Type="http://schemas.openxmlformats.org/officeDocument/2006/relationships/image" Target="../media/image3185.png"/><Relationship Id="rId246" Type="http://schemas.openxmlformats.org/officeDocument/2006/relationships/customXml" Target="../ink/ink3232.xml"/><Relationship Id="rId267" Type="http://schemas.openxmlformats.org/officeDocument/2006/relationships/image" Target="../media/image3206.png"/><Relationship Id="rId106" Type="http://schemas.openxmlformats.org/officeDocument/2006/relationships/customXml" Target="../ink/ink3162.xml"/><Relationship Id="rId127" Type="http://schemas.openxmlformats.org/officeDocument/2006/relationships/image" Target="../media/image3136.png"/><Relationship Id="rId10" Type="http://schemas.openxmlformats.org/officeDocument/2006/relationships/customXml" Target="../ink/ink3114.xml"/><Relationship Id="rId31" Type="http://schemas.openxmlformats.org/officeDocument/2006/relationships/image" Target="../media/image3088.png"/><Relationship Id="rId52" Type="http://schemas.openxmlformats.org/officeDocument/2006/relationships/customXml" Target="../ink/ink3135.xml"/><Relationship Id="rId73" Type="http://schemas.openxmlformats.org/officeDocument/2006/relationships/image" Target="../media/image3109.png"/><Relationship Id="rId94" Type="http://schemas.openxmlformats.org/officeDocument/2006/relationships/customXml" Target="../ink/ink3156.xml"/><Relationship Id="rId148" Type="http://schemas.openxmlformats.org/officeDocument/2006/relationships/customXml" Target="../ink/ink3183.xml"/><Relationship Id="rId169" Type="http://schemas.openxmlformats.org/officeDocument/2006/relationships/image" Target="../media/image3157.png"/><Relationship Id="rId4" Type="http://schemas.openxmlformats.org/officeDocument/2006/relationships/customXml" Target="../ink/ink3111.xml"/><Relationship Id="rId180" Type="http://schemas.openxmlformats.org/officeDocument/2006/relationships/customXml" Target="../ink/ink3199.xml"/><Relationship Id="rId215" Type="http://schemas.openxmlformats.org/officeDocument/2006/relationships/image" Target="../media/image3180.png"/><Relationship Id="rId236" Type="http://schemas.openxmlformats.org/officeDocument/2006/relationships/customXml" Target="../ink/ink3227.xml"/><Relationship Id="rId257" Type="http://schemas.openxmlformats.org/officeDocument/2006/relationships/image" Target="../media/image3201.png"/><Relationship Id="rId42" Type="http://schemas.openxmlformats.org/officeDocument/2006/relationships/customXml" Target="../ink/ink3130.xml"/><Relationship Id="rId84" Type="http://schemas.openxmlformats.org/officeDocument/2006/relationships/customXml" Target="../ink/ink3151.xml"/><Relationship Id="rId138" Type="http://schemas.openxmlformats.org/officeDocument/2006/relationships/customXml" Target="../ink/ink3178.xml"/><Relationship Id="rId191" Type="http://schemas.openxmlformats.org/officeDocument/2006/relationships/image" Target="../media/image3168.png"/><Relationship Id="rId205" Type="http://schemas.openxmlformats.org/officeDocument/2006/relationships/image" Target="../media/image3175.png"/><Relationship Id="rId247" Type="http://schemas.openxmlformats.org/officeDocument/2006/relationships/image" Target="../media/image3196.png"/><Relationship Id="rId107" Type="http://schemas.openxmlformats.org/officeDocument/2006/relationships/image" Target="../media/image3126.png"/><Relationship Id="rId11" Type="http://schemas.openxmlformats.org/officeDocument/2006/relationships/image" Target="../media/image3078.png"/><Relationship Id="rId53" Type="http://schemas.openxmlformats.org/officeDocument/2006/relationships/image" Target="../media/image3099.png"/><Relationship Id="rId149" Type="http://schemas.openxmlformats.org/officeDocument/2006/relationships/image" Target="../media/image3147.png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68.png"/><Relationship Id="rId21" Type="http://schemas.openxmlformats.org/officeDocument/2006/relationships/image" Target="../media/image3220.png"/><Relationship Id="rId42" Type="http://schemas.openxmlformats.org/officeDocument/2006/relationships/customXml" Target="../ink/ink3267.xml"/><Relationship Id="rId63" Type="http://schemas.openxmlformats.org/officeDocument/2006/relationships/image" Target="../media/image3241.png"/><Relationship Id="rId84" Type="http://schemas.openxmlformats.org/officeDocument/2006/relationships/customXml" Target="../ink/ink3288.xml"/><Relationship Id="rId138" Type="http://schemas.openxmlformats.org/officeDocument/2006/relationships/customXml" Target="../ink/ink3315.xml"/><Relationship Id="rId159" Type="http://schemas.openxmlformats.org/officeDocument/2006/relationships/image" Target="../media/image3289.png"/><Relationship Id="rId170" Type="http://schemas.openxmlformats.org/officeDocument/2006/relationships/customXml" Target="../ink/ink3331.xml"/><Relationship Id="rId191" Type="http://schemas.openxmlformats.org/officeDocument/2006/relationships/image" Target="../media/image3305.png"/><Relationship Id="rId205" Type="http://schemas.openxmlformats.org/officeDocument/2006/relationships/image" Target="../media/image3312.png"/><Relationship Id="rId226" Type="http://schemas.openxmlformats.org/officeDocument/2006/relationships/customXml" Target="../ink/ink3359.xml"/><Relationship Id="rId107" Type="http://schemas.openxmlformats.org/officeDocument/2006/relationships/image" Target="../media/image3263.png"/><Relationship Id="rId11" Type="http://schemas.openxmlformats.org/officeDocument/2006/relationships/image" Target="../media/image3215.png"/><Relationship Id="rId32" Type="http://schemas.openxmlformats.org/officeDocument/2006/relationships/customXml" Target="../ink/ink3262.xml"/><Relationship Id="rId53" Type="http://schemas.openxmlformats.org/officeDocument/2006/relationships/image" Target="../media/image3236.png"/><Relationship Id="rId74" Type="http://schemas.openxmlformats.org/officeDocument/2006/relationships/customXml" Target="../ink/ink3283.xml"/><Relationship Id="rId128" Type="http://schemas.openxmlformats.org/officeDocument/2006/relationships/customXml" Target="../ink/ink3310.xml"/><Relationship Id="rId149" Type="http://schemas.openxmlformats.org/officeDocument/2006/relationships/image" Target="../media/image3284.png"/><Relationship Id="rId5" Type="http://schemas.openxmlformats.org/officeDocument/2006/relationships/image" Target="../media/image3212.png"/><Relationship Id="rId95" Type="http://schemas.openxmlformats.org/officeDocument/2006/relationships/image" Target="../media/image3257.png"/><Relationship Id="rId160" Type="http://schemas.openxmlformats.org/officeDocument/2006/relationships/customXml" Target="../ink/ink3326.xml"/><Relationship Id="rId181" Type="http://schemas.openxmlformats.org/officeDocument/2006/relationships/image" Target="../media/image3300.png"/><Relationship Id="rId216" Type="http://schemas.openxmlformats.org/officeDocument/2006/relationships/customXml" Target="../ink/ink3354.xml"/><Relationship Id="rId22" Type="http://schemas.openxmlformats.org/officeDocument/2006/relationships/customXml" Target="../ink/ink3257.xml"/><Relationship Id="rId43" Type="http://schemas.openxmlformats.org/officeDocument/2006/relationships/image" Target="../media/image3231.png"/><Relationship Id="rId64" Type="http://schemas.openxmlformats.org/officeDocument/2006/relationships/customXml" Target="../ink/ink3278.xml"/><Relationship Id="rId118" Type="http://schemas.openxmlformats.org/officeDocument/2006/relationships/customXml" Target="../ink/ink3305.xml"/><Relationship Id="rId139" Type="http://schemas.openxmlformats.org/officeDocument/2006/relationships/image" Target="../media/image3279.png"/><Relationship Id="rId85" Type="http://schemas.openxmlformats.org/officeDocument/2006/relationships/image" Target="../media/image3252.png"/><Relationship Id="rId150" Type="http://schemas.openxmlformats.org/officeDocument/2006/relationships/customXml" Target="../ink/ink3321.xml"/><Relationship Id="rId171" Type="http://schemas.openxmlformats.org/officeDocument/2006/relationships/image" Target="../media/image3295.png"/><Relationship Id="rId192" Type="http://schemas.openxmlformats.org/officeDocument/2006/relationships/customXml" Target="../ink/ink3342.xml"/><Relationship Id="rId206" Type="http://schemas.openxmlformats.org/officeDocument/2006/relationships/customXml" Target="../ink/ink3349.xml"/><Relationship Id="rId227" Type="http://schemas.openxmlformats.org/officeDocument/2006/relationships/image" Target="../media/image3323.png"/><Relationship Id="rId12" Type="http://schemas.openxmlformats.org/officeDocument/2006/relationships/customXml" Target="../ink/ink3252.xml"/><Relationship Id="rId33" Type="http://schemas.openxmlformats.org/officeDocument/2006/relationships/image" Target="../media/image3226.png"/><Relationship Id="rId108" Type="http://schemas.openxmlformats.org/officeDocument/2006/relationships/customXml" Target="../ink/ink3300.xml"/><Relationship Id="rId129" Type="http://schemas.openxmlformats.org/officeDocument/2006/relationships/image" Target="../media/image3274.png"/><Relationship Id="rId54" Type="http://schemas.openxmlformats.org/officeDocument/2006/relationships/customXml" Target="../ink/ink3273.xml"/><Relationship Id="rId75" Type="http://schemas.openxmlformats.org/officeDocument/2006/relationships/image" Target="../media/image3247.png"/><Relationship Id="rId96" Type="http://schemas.openxmlformats.org/officeDocument/2006/relationships/customXml" Target="../ink/ink3294.xml"/><Relationship Id="rId140" Type="http://schemas.openxmlformats.org/officeDocument/2006/relationships/customXml" Target="../ink/ink3316.xml"/><Relationship Id="rId161" Type="http://schemas.openxmlformats.org/officeDocument/2006/relationships/image" Target="../media/image3290.png"/><Relationship Id="rId182" Type="http://schemas.openxmlformats.org/officeDocument/2006/relationships/customXml" Target="../ink/ink3337.xml"/><Relationship Id="rId217" Type="http://schemas.openxmlformats.org/officeDocument/2006/relationships/image" Target="../media/image3318.png"/><Relationship Id="rId6" Type="http://schemas.openxmlformats.org/officeDocument/2006/relationships/customXml" Target="../ink/ink3249.xml"/><Relationship Id="rId23" Type="http://schemas.openxmlformats.org/officeDocument/2006/relationships/image" Target="../media/image3221.png"/><Relationship Id="rId119" Type="http://schemas.openxmlformats.org/officeDocument/2006/relationships/image" Target="../media/image3269.png"/><Relationship Id="rId44" Type="http://schemas.openxmlformats.org/officeDocument/2006/relationships/customXml" Target="../ink/ink3268.xml"/><Relationship Id="rId65" Type="http://schemas.openxmlformats.org/officeDocument/2006/relationships/image" Target="../media/image3242.png"/><Relationship Id="rId86" Type="http://schemas.openxmlformats.org/officeDocument/2006/relationships/customXml" Target="../ink/ink3289.xml"/><Relationship Id="rId130" Type="http://schemas.openxmlformats.org/officeDocument/2006/relationships/customXml" Target="../ink/ink3311.xml"/><Relationship Id="rId151" Type="http://schemas.openxmlformats.org/officeDocument/2006/relationships/image" Target="../media/image3285.png"/><Relationship Id="rId172" Type="http://schemas.openxmlformats.org/officeDocument/2006/relationships/customXml" Target="../ink/ink3332.xml"/><Relationship Id="rId193" Type="http://schemas.openxmlformats.org/officeDocument/2006/relationships/image" Target="../media/image3306.png"/><Relationship Id="rId207" Type="http://schemas.openxmlformats.org/officeDocument/2006/relationships/image" Target="../media/image3313.png"/><Relationship Id="rId228" Type="http://schemas.openxmlformats.org/officeDocument/2006/relationships/customXml" Target="../ink/ink3360.xml"/><Relationship Id="rId13" Type="http://schemas.openxmlformats.org/officeDocument/2006/relationships/image" Target="../media/image3216.png"/><Relationship Id="rId109" Type="http://schemas.openxmlformats.org/officeDocument/2006/relationships/image" Target="../media/image3264.png"/><Relationship Id="rId34" Type="http://schemas.openxmlformats.org/officeDocument/2006/relationships/customXml" Target="../ink/ink3263.xml"/><Relationship Id="rId55" Type="http://schemas.openxmlformats.org/officeDocument/2006/relationships/image" Target="../media/image3237.png"/><Relationship Id="rId76" Type="http://schemas.openxmlformats.org/officeDocument/2006/relationships/customXml" Target="../ink/ink3284.xml"/><Relationship Id="rId97" Type="http://schemas.openxmlformats.org/officeDocument/2006/relationships/image" Target="../media/image3258.png"/><Relationship Id="rId120" Type="http://schemas.openxmlformats.org/officeDocument/2006/relationships/customXml" Target="../ink/ink3306.xml"/><Relationship Id="rId141" Type="http://schemas.openxmlformats.org/officeDocument/2006/relationships/image" Target="../media/image3280.png"/><Relationship Id="rId7" Type="http://schemas.openxmlformats.org/officeDocument/2006/relationships/image" Target="../media/image3213.png"/><Relationship Id="rId162" Type="http://schemas.openxmlformats.org/officeDocument/2006/relationships/customXml" Target="../ink/ink3327.xml"/><Relationship Id="rId183" Type="http://schemas.openxmlformats.org/officeDocument/2006/relationships/image" Target="../media/image3301.png"/><Relationship Id="rId218" Type="http://schemas.openxmlformats.org/officeDocument/2006/relationships/customXml" Target="../ink/ink3355.xml"/><Relationship Id="rId24" Type="http://schemas.openxmlformats.org/officeDocument/2006/relationships/customXml" Target="../ink/ink3258.xml"/><Relationship Id="rId45" Type="http://schemas.openxmlformats.org/officeDocument/2006/relationships/image" Target="../media/image3232.png"/><Relationship Id="rId66" Type="http://schemas.openxmlformats.org/officeDocument/2006/relationships/customXml" Target="../ink/ink3279.xml"/><Relationship Id="rId87" Type="http://schemas.openxmlformats.org/officeDocument/2006/relationships/image" Target="../media/image3253.png"/><Relationship Id="rId110" Type="http://schemas.openxmlformats.org/officeDocument/2006/relationships/customXml" Target="../ink/ink3301.xml"/><Relationship Id="rId131" Type="http://schemas.openxmlformats.org/officeDocument/2006/relationships/image" Target="../media/image3275.png"/><Relationship Id="rId152" Type="http://schemas.openxmlformats.org/officeDocument/2006/relationships/customXml" Target="../ink/ink3322.xml"/><Relationship Id="rId173" Type="http://schemas.openxmlformats.org/officeDocument/2006/relationships/image" Target="../media/image3296.png"/><Relationship Id="rId194" Type="http://schemas.openxmlformats.org/officeDocument/2006/relationships/customXml" Target="../ink/ink3343.xml"/><Relationship Id="rId208" Type="http://schemas.openxmlformats.org/officeDocument/2006/relationships/customXml" Target="../ink/ink3350.xml"/><Relationship Id="rId229" Type="http://schemas.openxmlformats.org/officeDocument/2006/relationships/image" Target="../media/image3324.png"/><Relationship Id="rId14" Type="http://schemas.openxmlformats.org/officeDocument/2006/relationships/customXml" Target="../ink/ink3253.xml"/><Relationship Id="rId35" Type="http://schemas.openxmlformats.org/officeDocument/2006/relationships/image" Target="../media/image3227.png"/><Relationship Id="rId56" Type="http://schemas.openxmlformats.org/officeDocument/2006/relationships/customXml" Target="../ink/ink3274.xml"/><Relationship Id="rId77" Type="http://schemas.openxmlformats.org/officeDocument/2006/relationships/image" Target="../media/image3248.png"/><Relationship Id="rId100" Type="http://schemas.openxmlformats.org/officeDocument/2006/relationships/customXml" Target="../ink/ink3296.xml"/><Relationship Id="rId8" Type="http://schemas.openxmlformats.org/officeDocument/2006/relationships/customXml" Target="../ink/ink3250.xml"/><Relationship Id="rId98" Type="http://schemas.openxmlformats.org/officeDocument/2006/relationships/customXml" Target="../ink/ink3295.xml"/><Relationship Id="rId121" Type="http://schemas.openxmlformats.org/officeDocument/2006/relationships/image" Target="../media/image3270.png"/><Relationship Id="rId142" Type="http://schemas.openxmlformats.org/officeDocument/2006/relationships/customXml" Target="../ink/ink3317.xml"/><Relationship Id="rId163" Type="http://schemas.openxmlformats.org/officeDocument/2006/relationships/image" Target="../media/image3291.png"/><Relationship Id="rId184" Type="http://schemas.openxmlformats.org/officeDocument/2006/relationships/customXml" Target="../ink/ink3338.xml"/><Relationship Id="rId219" Type="http://schemas.openxmlformats.org/officeDocument/2006/relationships/image" Target="../media/image3319.png"/><Relationship Id="rId230" Type="http://schemas.openxmlformats.org/officeDocument/2006/relationships/customXml" Target="../ink/ink3361.xml"/><Relationship Id="rId25" Type="http://schemas.openxmlformats.org/officeDocument/2006/relationships/image" Target="../media/image3222.png"/><Relationship Id="rId46" Type="http://schemas.openxmlformats.org/officeDocument/2006/relationships/customXml" Target="../ink/ink3269.xml"/><Relationship Id="rId67" Type="http://schemas.openxmlformats.org/officeDocument/2006/relationships/image" Target="../media/image3243.png"/><Relationship Id="rId116" Type="http://schemas.openxmlformats.org/officeDocument/2006/relationships/customXml" Target="../ink/ink3304.xml"/><Relationship Id="rId137" Type="http://schemas.openxmlformats.org/officeDocument/2006/relationships/image" Target="../media/image3278.png"/><Relationship Id="rId158" Type="http://schemas.openxmlformats.org/officeDocument/2006/relationships/customXml" Target="../ink/ink3325.xml"/><Relationship Id="rId20" Type="http://schemas.openxmlformats.org/officeDocument/2006/relationships/customXml" Target="../ink/ink3256.xml"/><Relationship Id="rId41" Type="http://schemas.openxmlformats.org/officeDocument/2006/relationships/image" Target="../media/image3230.png"/><Relationship Id="rId62" Type="http://schemas.openxmlformats.org/officeDocument/2006/relationships/customXml" Target="../ink/ink3277.xml"/><Relationship Id="rId83" Type="http://schemas.openxmlformats.org/officeDocument/2006/relationships/image" Target="../media/image3251.png"/><Relationship Id="rId88" Type="http://schemas.openxmlformats.org/officeDocument/2006/relationships/customXml" Target="../ink/ink3290.xml"/><Relationship Id="rId111" Type="http://schemas.openxmlformats.org/officeDocument/2006/relationships/image" Target="../media/image3265.png"/><Relationship Id="rId132" Type="http://schemas.openxmlformats.org/officeDocument/2006/relationships/customXml" Target="../ink/ink3312.xml"/><Relationship Id="rId153" Type="http://schemas.openxmlformats.org/officeDocument/2006/relationships/image" Target="../media/image3286.png"/><Relationship Id="rId174" Type="http://schemas.openxmlformats.org/officeDocument/2006/relationships/customXml" Target="../ink/ink3333.xml"/><Relationship Id="rId179" Type="http://schemas.openxmlformats.org/officeDocument/2006/relationships/image" Target="../media/image3299.png"/><Relationship Id="rId195" Type="http://schemas.openxmlformats.org/officeDocument/2006/relationships/image" Target="../media/image3307.png"/><Relationship Id="rId209" Type="http://schemas.openxmlformats.org/officeDocument/2006/relationships/image" Target="../media/image3314.png"/><Relationship Id="rId190" Type="http://schemas.openxmlformats.org/officeDocument/2006/relationships/customXml" Target="../ink/ink3341.xml"/><Relationship Id="rId204" Type="http://schemas.openxmlformats.org/officeDocument/2006/relationships/customXml" Target="../ink/ink3348.xml"/><Relationship Id="rId220" Type="http://schemas.openxmlformats.org/officeDocument/2006/relationships/customXml" Target="../ink/ink3356.xml"/><Relationship Id="rId225" Type="http://schemas.openxmlformats.org/officeDocument/2006/relationships/image" Target="../media/image3322.png"/><Relationship Id="rId15" Type="http://schemas.openxmlformats.org/officeDocument/2006/relationships/image" Target="../media/image3217.png"/><Relationship Id="rId36" Type="http://schemas.openxmlformats.org/officeDocument/2006/relationships/customXml" Target="../ink/ink3264.xml"/><Relationship Id="rId57" Type="http://schemas.openxmlformats.org/officeDocument/2006/relationships/image" Target="../media/image3238.png"/><Relationship Id="rId106" Type="http://schemas.openxmlformats.org/officeDocument/2006/relationships/customXml" Target="../ink/ink3299.xml"/><Relationship Id="rId127" Type="http://schemas.openxmlformats.org/officeDocument/2006/relationships/image" Target="../media/image3273.png"/><Relationship Id="rId10" Type="http://schemas.openxmlformats.org/officeDocument/2006/relationships/customXml" Target="../ink/ink3251.xml"/><Relationship Id="rId31" Type="http://schemas.openxmlformats.org/officeDocument/2006/relationships/image" Target="../media/image3225.png"/><Relationship Id="rId52" Type="http://schemas.openxmlformats.org/officeDocument/2006/relationships/customXml" Target="../ink/ink3272.xml"/><Relationship Id="rId73" Type="http://schemas.openxmlformats.org/officeDocument/2006/relationships/image" Target="../media/image3246.png"/><Relationship Id="rId78" Type="http://schemas.openxmlformats.org/officeDocument/2006/relationships/customXml" Target="../ink/ink3285.xml"/><Relationship Id="rId94" Type="http://schemas.openxmlformats.org/officeDocument/2006/relationships/customXml" Target="../ink/ink3293.xml"/><Relationship Id="rId99" Type="http://schemas.openxmlformats.org/officeDocument/2006/relationships/image" Target="../media/image3259.png"/><Relationship Id="rId101" Type="http://schemas.openxmlformats.org/officeDocument/2006/relationships/image" Target="../media/image3260.png"/><Relationship Id="rId122" Type="http://schemas.openxmlformats.org/officeDocument/2006/relationships/customXml" Target="../ink/ink3307.xml"/><Relationship Id="rId143" Type="http://schemas.openxmlformats.org/officeDocument/2006/relationships/image" Target="../media/image3281.png"/><Relationship Id="rId148" Type="http://schemas.openxmlformats.org/officeDocument/2006/relationships/customXml" Target="../ink/ink3320.xml"/><Relationship Id="rId164" Type="http://schemas.openxmlformats.org/officeDocument/2006/relationships/customXml" Target="../ink/ink3328.xml"/><Relationship Id="rId169" Type="http://schemas.openxmlformats.org/officeDocument/2006/relationships/image" Target="../media/image3294.png"/><Relationship Id="rId185" Type="http://schemas.openxmlformats.org/officeDocument/2006/relationships/image" Target="../media/image3302.png"/><Relationship Id="rId4" Type="http://schemas.openxmlformats.org/officeDocument/2006/relationships/customXml" Target="../ink/ink3248.xml"/><Relationship Id="rId9" Type="http://schemas.openxmlformats.org/officeDocument/2006/relationships/image" Target="../media/image3214.png"/><Relationship Id="rId180" Type="http://schemas.openxmlformats.org/officeDocument/2006/relationships/customXml" Target="../ink/ink3336.xml"/><Relationship Id="rId210" Type="http://schemas.openxmlformats.org/officeDocument/2006/relationships/customXml" Target="../ink/ink3351.xml"/><Relationship Id="rId215" Type="http://schemas.openxmlformats.org/officeDocument/2006/relationships/image" Target="../media/image3317.png"/><Relationship Id="rId26" Type="http://schemas.openxmlformats.org/officeDocument/2006/relationships/customXml" Target="../ink/ink3259.xml"/><Relationship Id="rId231" Type="http://schemas.openxmlformats.org/officeDocument/2006/relationships/image" Target="../media/image3325.png"/><Relationship Id="rId47" Type="http://schemas.openxmlformats.org/officeDocument/2006/relationships/image" Target="../media/image3233.png"/><Relationship Id="rId68" Type="http://schemas.openxmlformats.org/officeDocument/2006/relationships/customXml" Target="../ink/ink3280.xml"/><Relationship Id="rId89" Type="http://schemas.openxmlformats.org/officeDocument/2006/relationships/image" Target="../media/image3254.png"/><Relationship Id="rId112" Type="http://schemas.openxmlformats.org/officeDocument/2006/relationships/customXml" Target="../ink/ink3302.xml"/><Relationship Id="rId133" Type="http://schemas.openxmlformats.org/officeDocument/2006/relationships/image" Target="../media/image3276.png"/><Relationship Id="rId154" Type="http://schemas.openxmlformats.org/officeDocument/2006/relationships/customXml" Target="../ink/ink3323.xml"/><Relationship Id="rId175" Type="http://schemas.openxmlformats.org/officeDocument/2006/relationships/image" Target="../media/image3297.png"/><Relationship Id="rId196" Type="http://schemas.openxmlformats.org/officeDocument/2006/relationships/customXml" Target="../ink/ink3344.xml"/><Relationship Id="rId200" Type="http://schemas.openxmlformats.org/officeDocument/2006/relationships/customXml" Target="../ink/ink3346.xml"/><Relationship Id="rId16" Type="http://schemas.openxmlformats.org/officeDocument/2006/relationships/customXml" Target="../ink/ink3254.xml"/><Relationship Id="rId221" Type="http://schemas.openxmlformats.org/officeDocument/2006/relationships/image" Target="../media/image3320.png"/><Relationship Id="rId37" Type="http://schemas.openxmlformats.org/officeDocument/2006/relationships/image" Target="../media/image3228.png"/><Relationship Id="rId58" Type="http://schemas.openxmlformats.org/officeDocument/2006/relationships/customXml" Target="../ink/ink3275.xml"/><Relationship Id="rId79" Type="http://schemas.openxmlformats.org/officeDocument/2006/relationships/image" Target="../media/image3249.png"/><Relationship Id="rId102" Type="http://schemas.openxmlformats.org/officeDocument/2006/relationships/customXml" Target="../ink/ink3297.xml"/><Relationship Id="rId123" Type="http://schemas.openxmlformats.org/officeDocument/2006/relationships/image" Target="../media/image3271.png"/><Relationship Id="rId144" Type="http://schemas.openxmlformats.org/officeDocument/2006/relationships/customXml" Target="../ink/ink3318.xml"/><Relationship Id="rId90" Type="http://schemas.openxmlformats.org/officeDocument/2006/relationships/customXml" Target="../ink/ink3291.xml"/><Relationship Id="rId165" Type="http://schemas.openxmlformats.org/officeDocument/2006/relationships/image" Target="../media/image3292.png"/><Relationship Id="rId186" Type="http://schemas.openxmlformats.org/officeDocument/2006/relationships/customXml" Target="../ink/ink3339.xml"/><Relationship Id="rId211" Type="http://schemas.openxmlformats.org/officeDocument/2006/relationships/image" Target="../media/image3315.png"/><Relationship Id="rId27" Type="http://schemas.openxmlformats.org/officeDocument/2006/relationships/image" Target="../media/image3223.png"/><Relationship Id="rId48" Type="http://schemas.openxmlformats.org/officeDocument/2006/relationships/customXml" Target="../ink/ink3270.xml"/><Relationship Id="rId69" Type="http://schemas.openxmlformats.org/officeDocument/2006/relationships/image" Target="../media/image3244.png"/><Relationship Id="rId113" Type="http://schemas.openxmlformats.org/officeDocument/2006/relationships/image" Target="../media/image3266.png"/><Relationship Id="rId134" Type="http://schemas.openxmlformats.org/officeDocument/2006/relationships/customXml" Target="../ink/ink3313.xml"/><Relationship Id="rId80" Type="http://schemas.openxmlformats.org/officeDocument/2006/relationships/customXml" Target="../ink/ink3286.xml"/><Relationship Id="rId155" Type="http://schemas.openxmlformats.org/officeDocument/2006/relationships/image" Target="../media/image3287.png"/><Relationship Id="rId176" Type="http://schemas.openxmlformats.org/officeDocument/2006/relationships/customXml" Target="../ink/ink3334.xml"/><Relationship Id="rId197" Type="http://schemas.openxmlformats.org/officeDocument/2006/relationships/image" Target="../media/image3308.png"/><Relationship Id="rId201" Type="http://schemas.openxmlformats.org/officeDocument/2006/relationships/image" Target="../media/image3310.png"/><Relationship Id="rId222" Type="http://schemas.openxmlformats.org/officeDocument/2006/relationships/customXml" Target="../ink/ink3357.xml"/><Relationship Id="rId17" Type="http://schemas.openxmlformats.org/officeDocument/2006/relationships/image" Target="../media/image3218.png"/><Relationship Id="rId38" Type="http://schemas.openxmlformats.org/officeDocument/2006/relationships/customXml" Target="../ink/ink3265.xml"/><Relationship Id="rId59" Type="http://schemas.openxmlformats.org/officeDocument/2006/relationships/image" Target="../media/image3239.png"/><Relationship Id="rId103" Type="http://schemas.openxmlformats.org/officeDocument/2006/relationships/image" Target="../media/image3261.png"/><Relationship Id="rId124" Type="http://schemas.openxmlformats.org/officeDocument/2006/relationships/customXml" Target="../ink/ink3308.xml"/><Relationship Id="rId70" Type="http://schemas.openxmlformats.org/officeDocument/2006/relationships/customXml" Target="../ink/ink3281.xml"/><Relationship Id="rId91" Type="http://schemas.openxmlformats.org/officeDocument/2006/relationships/image" Target="../media/image3255.png"/><Relationship Id="rId145" Type="http://schemas.openxmlformats.org/officeDocument/2006/relationships/image" Target="../media/image3282.png"/><Relationship Id="rId166" Type="http://schemas.openxmlformats.org/officeDocument/2006/relationships/customXml" Target="../ink/ink3329.xml"/><Relationship Id="rId187" Type="http://schemas.openxmlformats.org/officeDocument/2006/relationships/image" Target="../media/image330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352.xml"/><Relationship Id="rId28" Type="http://schemas.openxmlformats.org/officeDocument/2006/relationships/customXml" Target="../ink/ink3260.xml"/><Relationship Id="rId49" Type="http://schemas.openxmlformats.org/officeDocument/2006/relationships/image" Target="../media/image3234.png"/><Relationship Id="rId114" Type="http://schemas.openxmlformats.org/officeDocument/2006/relationships/customXml" Target="../ink/ink3303.xml"/><Relationship Id="rId60" Type="http://schemas.openxmlformats.org/officeDocument/2006/relationships/customXml" Target="../ink/ink3276.xml"/><Relationship Id="rId81" Type="http://schemas.openxmlformats.org/officeDocument/2006/relationships/image" Target="../media/image3250.png"/><Relationship Id="rId135" Type="http://schemas.openxmlformats.org/officeDocument/2006/relationships/image" Target="../media/image3277.png"/><Relationship Id="rId156" Type="http://schemas.openxmlformats.org/officeDocument/2006/relationships/customXml" Target="../ink/ink3324.xml"/><Relationship Id="rId177" Type="http://schemas.openxmlformats.org/officeDocument/2006/relationships/image" Target="../media/image3298.png"/><Relationship Id="rId198" Type="http://schemas.openxmlformats.org/officeDocument/2006/relationships/customXml" Target="../ink/ink3345.xml"/><Relationship Id="rId202" Type="http://schemas.openxmlformats.org/officeDocument/2006/relationships/customXml" Target="../ink/ink3347.xml"/><Relationship Id="rId223" Type="http://schemas.openxmlformats.org/officeDocument/2006/relationships/image" Target="../media/image3321.png"/><Relationship Id="rId18" Type="http://schemas.openxmlformats.org/officeDocument/2006/relationships/customXml" Target="../ink/ink3255.xml"/><Relationship Id="rId39" Type="http://schemas.openxmlformats.org/officeDocument/2006/relationships/image" Target="../media/image3229.png"/><Relationship Id="rId50" Type="http://schemas.openxmlformats.org/officeDocument/2006/relationships/customXml" Target="../ink/ink3271.xml"/><Relationship Id="rId104" Type="http://schemas.openxmlformats.org/officeDocument/2006/relationships/customXml" Target="../ink/ink3298.xml"/><Relationship Id="rId125" Type="http://schemas.openxmlformats.org/officeDocument/2006/relationships/image" Target="../media/image3272.png"/><Relationship Id="rId146" Type="http://schemas.openxmlformats.org/officeDocument/2006/relationships/customXml" Target="../ink/ink3319.xml"/><Relationship Id="rId167" Type="http://schemas.openxmlformats.org/officeDocument/2006/relationships/image" Target="../media/image3293.png"/><Relationship Id="rId188" Type="http://schemas.openxmlformats.org/officeDocument/2006/relationships/customXml" Target="../ink/ink3340.xml"/><Relationship Id="rId71" Type="http://schemas.openxmlformats.org/officeDocument/2006/relationships/image" Target="../media/image3245.png"/><Relationship Id="rId92" Type="http://schemas.openxmlformats.org/officeDocument/2006/relationships/customXml" Target="../ink/ink3292.xml"/><Relationship Id="rId213" Type="http://schemas.openxmlformats.org/officeDocument/2006/relationships/image" Target="../media/image3316.png"/><Relationship Id="rId2" Type="http://schemas.openxmlformats.org/officeDocument/2006/relationships/customXml" Target="../ink/ink3247.xml"/><Relationship Id="rId29" Type="http://schemas.openxmlformats.org/officeDocument/2006/relationships/image" Target="../media/image3224.png"/><Relationship Id="rId40" Type="http://schemas.openxmlformats.org/officeDocument/2006/relationships/customXml" Target="../ink/ink3266.xml"/><Relationship Id="rId115" Type="http://schemas.openxmlformats.org/officeDocument/2006/relationships/image" Target="../media/image3267.png"/><Relationship Id="rId136" Type="http://schemas.openxmlformats.org/officeDocument/2006/relationships/customXml" Target="../ink/ink3314.xml"/><Relationship Id="rId157" Type="http://schemas.openxmlformats.org/officeDocument/2006/relationships/image" Target="../media/image3288.png"/><Relationship Id="rId178" Type="http://schemas.openxmlformats.org/officeDocument/2006/relationships/customXml" Target="../ink/ink3335.xml"/><Relationship Id="rId61" Type="http://schemas.openxmlformats.org/officeDocument/2006/relationships/image" Target="../media/image3240.png"/><Relationship Id="rId82" Type="http://schemas.openxmlformats.org/officeDocument/2006/relationships/customXml" Target="../ink/ink3287.xml"/><Relationship Id="rId199" Type="http://schemas.openxmlformats.org/officeDocument/2006/relationships/image" Target="../media/image3309.png"/><Relationship Id="rId203" Type="http://schemas.openxmlformats.org/officeDocument/2006/relationships/image" Target="../media/image3311.png"/><Relationship Id="rId19" Type="http://schemas.openxmlformats.org/officeDocument/2006/relationships/image" Target="../media/image3219.png"/><Relationship Id="rId224" Type="http://schemas.openxmlformats.org/officeDocument/2006/relationships/customXml" Target="../ink/ink3358.xml"/><Relationship Id="rId30" Type="http://schemas.openxmlformats.org/officeDocument/2006/relationships/customXml" Target="../ink/ink3261.xml"/><Relationship Id="rId105" Type="http://schemas.openxmlformats.org/officeDocument/2006/relationships/image" Target="../media/image3262.png"/><Relationship Id="rId126" Type="http://schemas.openxmlformats.org/officeDocument/2006/relationships/customXml" Target="../ink/ink3309.xml"/><Relationship Id="rId147" Type="http://schemas.openxmlformats.org/officeDocument/2006/relationships/image" Target="../media/image3283.png"/><Relationship Id="rId168" Type="http://schemas.openxmlformats.org/officeDocument/2006/relationships/customXml" Target="../ink/ink3330.xml"/><Relationship Id="rId51" Type="http://schemas.openxmlformats.org/officeDocument/2006/relationships/image" Target="../media/image3235.png"/><Relationship Id="rId72" Type="http://schemas.openxmlformats.org/officeDocument/2006/relationships/customXml" Target="../ink/ink3282.xml"/><Relationship Id="rId93" Type="http://schemas.openxmlformats.org/officeDocument/2006/relationships/image" Target="../media/image3256.png"/><Relationship Id="rId189" Type="http://schemas.openxmlformats.org/officeDocument/2006/relationships/image" Target="../media/image3304.png"/><Relationship Id="rId3" Type="http://schemas.openxmlformats.org/officeDocument/2006/relationships/image" Target="../media/image3211.png"/><Relationship Id="rId214" Type="http://schemas.openxmlformats.org/officeDocument/2006/relationships/customXml" Target="../ink/ink3353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2.png"/><Relationship Id="rId299" Type="http://schemas.openxmlformats.org/officeDocument/2006/relationships/image" Target="../media/image340.png"/><Relationship Id="rId21" Type="http://schemas.openxmlformats.org/officeDocument/2006/relationships/image" Target="../media/image204.png"/><Relationship Id="rId63" Type="http://schemas.openxmlformats.org/officeDocument/2006/relationships/image" Target="../media/image225.png"/><Relationship Id="rId159" Type="http://schemas.openxmlformats.org/officeDocument/2006/relationships/image" Target="../media/image273.png"/><Relationship Id="rId324" Type="http://schemas.openxmlformats.org/officeDocument/2006/relationships/image" Target="../media/image352.png"/><Relationship Id="rId366" Type="http://schemas.openxmlformats.org/officeDocument/2006/relationships/customXml" Target="../ink/ink380.xml"/><Relationship Id="rId170" Type="http://schemas.openxmlformats.org/officeDocument/2006/relationships/customXml" Target="../ink/ink280.xml"/><Relationship Id="rId226" Type="http://schemas.openxmlformats.org/officeDocument/2006/relationships/customXml" Target="../ink/ink308.xml"/><Relationship Id="rId268" Type="http://schemas.openxmlformats.org/officeDocument/2006/relationships/customXml" Target="../ink/ink330.xml"/><Relationship Id="rId32" Type="http://schemas.openxmlformats.org/officeDocument/2006/relationships/customXml" Target="../ink/ink211.xml"/><Relationship Id="rId74" Type="http://schemas.openxmlformats.org/officeDocument/2006/relationships/customXml" Target="../ink/ink232.xml"/><Relationship Id="rId128" Type="http://schemas.openxmlformats.org/officeDocument/2006/relationships/customXml" Target="../ink/ink259.xml"/><Relationship Id="rId335" Type="http://schemas.openxmlformats.org/officeDocument/2006/relationships/customXml" Target="../ink/ink364.xml"/><Relationship Id="rId5" Type="http://schemas.openxmlformats.org/officeDocument/2006/relationships/image" Target="../media/image196.png"/><Relationship Id="rId181" Type="http://schemas.openxmlformats.org/officeDocument/2006/relationships/image" Target="../media/image284.png"/><Relationship Id="rId237" Type="http://schemas.openxmlformats.org/officeDocument/2006/relationships/image" Target="../media/image311.png"/><Relationship Id="rId279" Type="http://schemas.openxmlformats.org/officeDocument/2006/relationships/image" Target="../media/image330.png"/><Relationship Id="rId43" Type="http://schemas.openxmlformats.org/officeDocument/2006/relationships/image" Target="../media/image215.png"/><Relationship Id="rId139" Type="http://schemas.openxmlformats.org/officeDocument/2006/relationships/image" Target="../media/image263.png"/><Relationship Id="rId290" Type="http://schemas.openxmlformats.org/officeDocument/2006/relationships/customXml" Target="../ink/ink341.xml"/><Relationship Id="rId304" Type="http://schemas.openxmlformats.org/officeDocument/2006/relationships/customXml" Target="../ink/ink348.xml"/><Relationship Id="rId346" Type="http://schemas.openxmlformats.org/officeDocument/2006/relationships/customXml" Target="../ink/ink370.xml"/><Relationship Id="rId85" Type="http://schemas.openxmlformats.org/officeDocument/2006/relationships/image" Target="../media/image236.png"/><Relationship Id="rId150" Type="http://schemas.openxmlformats.org/officeDocument/2006/relationships/customXml" Target="../ink/ink270.xml"/><Relationship Id="rId192" Type="http://schemas.openxmlformats.org/officeDocument/2006/relationships/customXml" Target="../ink/ink291.xml"/><Relationship Id="rId206" Type="http://schemas.openxmlformats.org/officeDocument/2006/relationships/customXml" Target="../ink/ink298.xml"/><Relationship Id="rId248" Type="http://schemas.openxmlformats.org/officeDocument/2006/relationships/customXml" Target="../ink/ink319.xml"/><Relationship Id="rId12" Type="http://schemas.openxmlformats.org/officeDocument/2006/relationships/customXml" Target="../ink/ink201.xml"/><Relationship Id="rId108" Type="http://schemas.openxmlformats.org/officeDocument/2006/relationships/customXml" Target="../ink/ink249.xml"/><Relationship Id="rId315" Type="http://schemas.openxmlformats.org/officeDocument/2006/relationships/customXml" Target="../ink/ink354.xml"/><Relationship Id="rId357" Type="http://schemas.openxmlformats.org/officeDocument/2006/relationships/image" Target="../media/image368.png"/><Relationship Id="rId54" Type="http://schemas.openxmlformats.org/officeDocument/2006/relationships/customXml" Target="../ink/ink222.xml"/><Relationship Id="rId96" Type="http://schemas.openxmlformats.org/officeDocument/2006/relationships/customXml" Target="../ink/ink243.xml"/><Relationship Id="rId161" Type="http://schemas.openxmlformats.org/officeDocument/2006/relationships/image" Target="../media/image274.png"/><Relationship Id="rId217" Type="http://schemas.openxmlformats.org/officeDocument/2006/relationships/image" Target="../media/image301.png"/><Relationship Id="rId259" Type="http://schemas.openxmlformats.org/officeDocument/2006/relationships/image" Target="../media/image321.png"/><Relationship Id="rId23" Type="http://schemas.openxmlformats.org/officeDocument/2006/relationships/image" Target="../media/image205.png"/><Relationship Id="rId119" Type="http://schemas.openxmlformats.org/officeDocument/2006/relationships/image" Target="../media/image253.png"/><Relationship Id="rId270" Type="http://schemas.openxmlformats.org/officeDocument/2006/relationships/customXml" Target="../ink/ink331.xml"/><Relationship Id="rId326" Type="http://schemas.openxmlformats.org/officeDocument/2006/relationships/image" Target="../media/image353.png"/><Relationship Id="rId65" Type="http://schemas.openxmlformats.org/officeDocument/2006/relationships/image" Target="../media/image226.png"/><Relationship Id="rId130" Type="http://schemas.openxmlformats.org/officeDocument/2006/relationships/customXml" Target="../ink/ink260.xml"/><Relationship Id="rId368" Type="http://schemas.openxmlformats.org/officeDocument/2006/relationships/customXml" Target="../ink/ink381.xml"/><Relationship Id="rId172" Type="http://schemas.openxmlformats.org/officeDocument/2006/relationships/customXml" Target="../ink/ink281.xml"/><Relationship Id="rId228" Type="http://schemas.openxmlformats.org/officeDocument/2006/relationships/customXml" Target="../ink/ink309.xml"/><Relationship Id="rId281" Type="http://schemas.openxmlformats.org/officeDocument/2006/relationships/image" Target="../media/image331.png"/><Relationship Id="rId337" Type="http://schemas.openxmlformats.org/officeDocument/2006/relationships/customXml" Target="../ink/ink365.xml"/><Relationship Id="rId34" Type="http://schemas.openxmlformats.org/officeDocument/2006/relationships/customXml" Target="../ink/ink212.xml"/><Relationship Id="rId76" Type="http://schemas.openxmlformats.org/officeDocument/2006/relationships/customXml" Target="../ink/ink233.xml"/><Relationship Id="rId141" Type="http://schemas.openxmlformats.org/officeDocument/2006/relationships/image" Target="../media/image264.png"/><Relationship Id="rId7" Type="http://schemas.openxmlformats.org/officeDocument/2006/relationships/image" Target="../media/image197.png"/><Relationship Id="rId183" Type="http://schemas.openxmlformats.org/officeDocument/2006/relationships/image" Target="../media/image285.png"/><Relationship Id="rId239" Type="http://schemas.openxmlformats.org/officeDocument/2006/relationships/image" Target="../media/image312.png"/><Relationship Id="rId250" Type="http://schemas.openxmlformats.org/officeDocument/2006/relationships/customXml" Target="../ink/ink321.xml"/><Relationship Id="rId292" Type="http://schemas.openxmlformats.org/officeDocument/2006/relationships/customXml" Target="../ink/ink342.xml"/><Relationship Id="rId306" Type="http://schemas.openxmlformats.org/officeDocument/2006/relationships/customXml" Target="../ink/ink349.xml"/><Relationship Id="rId45" Type="http://schemas.openxmlformats.org/officeDocument/2006/relationships/image" Target="../media/image216.png"/><Relationship Id="rId87" Type="http://schemas.openxmlformats.org/officeDocument/2006/relationships/image" Target="../media/image237.png"/><Relationship Id="rId110" Type="http://schemas.openxmlformats.org/officeDocument/2006/relationships/customXml" Target="../ink/ink250.xml"/><Relationship Id="rId348" Type="http://schemas.openxmlformats.org/officeDocument/2006/relationships/customXml" Target="../ink/ink371.xml"/><Relationship Id="rId152" Type="http://schemas.openxmlformats.org/officeDocument/2006/relationships/customXml" Target="../ink/ink271.xml"/><Relationship Id="rId194" Type="http://schemas.openxmlformats.org/officeDocument/2006/relationships/customXml" Target="../ink/ink292.xml"/><Relationship Id="rId208" Type="http://schemas.openxmlformats.org/officeDocument/2006/relationships/customXml" Target="../ink/ink299.xml"/><Relationship Id="rId261" Type="http://schemas.openxmlformats.org/officeDocument/2006/relationships/image" Target="../media/image322.png"/><Relationship Id="rId14" Type="http://schemas.openxmlformats.org/officeDocument/2006/relationships/customXml" Target="../ink/ink202.xml"/><Relationship Id="rId56" Type="http://schemas.openxmlformats.org/officeDocument/2006/relationships/customXml" Target="../ink/ink223.xml"/><Relationship Id="rId317" Type="http://schemas.openxmlformats.org/officeDocument/2006/relationships/customXml" Target="../ink/ink355.xml"/><Relationship Id="rId359" Type="http://schemas.openxmlformats.org/officeDocument/2006/relationships/image" Target="../media/image369.png"/><Relationship Id="rId98" Type="http://schemas.openxmlformats.org/officeDocument/2006/relationships/customXml" Target="../ink/ink244.xml"/><Relationship Id="rId121" Type="http://schemas.openxmlformats.org/officeDocument/2006/relationships/image" Target="../media/image254.png"/><Relationship Id="rId163" Type="http://schemas.openxmlformats.org/officeDocument/2006/relationships/image" Target="../media/image275.png"/><Relationship Id="rId219" Type="http://schemas.openxmlformats.org/officeDocument/2006/relationships/image" Target="../media/image302.png"/><Relationship Id="rId370" Type="http://schemas.openxmlformats.org/officeDocument/2006/relationships/customXml" Target="../ink/ink382.xml"/><Relationship Id="rId230" Type="http://schemas.openxmlformats.org/officeDocument/2006/relationships/customXml" Target="../ink/ink310.xml"/><Relationship Id="rId25" Type="http://schemas.openxmlformats.org/officeDocument/2006/relationships/image" Target="../media/image206.png"/><Relationship Id="rId67" Type="http://schemas.openxmlformats.org/officeDocument/2006/relationships/image" Target="../media/image227.png"/><Relationship Id="rId272" Type="http://schemas.openxmlformats.org/officeDocument/2006/relationships/customXml" Target="../ink/ink332.xml"/><Relationship Id="rId328" Type="http://schemas.openxmlformats.org/officeDocument/2006/relationships/image" Target="../media/image354.png"/><Relationship Id="rId132" Type="http://schemas.openxmlformats.org/officeDocument/2006/relationships/customXml" Target="../ink/ink261.xml"/><Relationship Id="rId174" Type="http://schemas.openxmlformats.org/officeDocument/2006/relationships/customXml" Target="../ink/ink282.xml"/><Relationship Id="rId241" Type="http://schemas.openxmlformats.org/officeDocument/2006/relationships/image" Target="../media/image313.png"/><Relationship Id="rId36" Type="http://schemas.openxmlformats.org/officeDocument/2006/relationships/customXml" Target="../ink/ink213.xml"/><Relationship Id="rId283" Type="http://schemas.openxmlformats.org/officeDocument/2006/relationships/image" Target="../media/image332.png"/><Relationship Id="rId339" Type="http://schemas.openxmlformats.org/officeDocument/2006/relationships/image" Target="../media/image359.png"/><Relationship Id="rId78" Type="http://schemas.openxmlformats.org/officeDocument/2006/relationships/customXml" Target="../ink/ink234.xml"/><Relationship Id="rId99" Type="http://schemas.openxmlformats.org/officeDocument/2006/relationships/image" Target="../media/image243.png"/><Relationship Id="rId101" Type="http://schemas.openxmlformats.org/officeDocument/2006/relationships/image" Target="../media/image244.png"/><Relationship Id="rId122" Type="http://schemas.openxmlformats.org/officeDocument/2006/relationships/customXml" Target="../ink/ink256.xml"/><Relationship Id="rId143" Type="http://schemas.openxmlformats.org/officeDocument/2006/relationships/image" Target="../media/image265.png"/><Relationship Id="rId164" Type="http://schemas.openxmlformats.org/officeDocument/2006/relationships/customXml" Target="../ink/ink277.xml"/><Relationship Id="rId185" Type="http://schemas.openxmlformats.org/officeDocument/2006/relationships/image" Target="../media/image286.png"/><Relationship Id="rId350" Type="http://schemas.openxmlformats.org/officeDocument/2006/relationships/customXml" Target="../ink/ink372.xml"/><Relationship Id="rId371" Type="http://schemas.openxmlformats.org/officeDocument/2006/relationships/image" Target="../media/image375.png"/><Relationship Id="rId9" Type="http://schemas.openxmlformats.org/officeDocument/2006/relationships/image" Target="../media/image198.png"/><Relationship Id="rId210" Type="http://schemas.openxmlformats.org/officeDocument/2006/relationships/customXml" Target="../ink/ink300.xml"/><Relationship Id="rId26" Type="http://schemas.openxmlformats.org/officeDocument/2006/relationships/customXml" Target="../ink/ink208.xml"/><Relationship Id="rId231" Type="http://schemas.openxmlformats.org/officeDocument/2006/relationships/image" Target="../media/image308.png"/><Relationship Id="rId252" Type="http://schemas.openxmlformats.org/officeDocument/2006/relationships/customXml" Target="../ink/ink322.xml"/><Relationship Id="rId273" Type="http://schemas.openxmlformats.org/officeDocument/2006/relationships/image" Target="../media/image328.png"/><Relationship Id="rId294" Type="http://schemas.openxmlformats.org/officeDocument/2006/relationships/customXml" Target="../ink/ink343.xml"/><Relationship Id="rId308" Type="http://schemas.openxmlformats.org/officeDocument/2006/relationships/image" Target="../media/image344.png"/><Relationship Id="rId329" Type="http://schemas.openxmlformats.org/officeDocument/2006/relationships/customXml" Target="../ink/ink361.xml"/><Relationship Id="rId47" Type="http://schemas.openxmlformats.org/officeDocument/2006/relationships/image" Target="../media/image217.png"/><Relationship Id="rId68" Type="http://schemas.openxmlformats.org/officeDocument/2006/relationships/customXml" Target="../ink/ink229.xml"/><Relationship Id="rId89" Type="http://schemas.openxmlformats.org/officeDocument/2006/relationships/image" Target="../media/image238.png"/><Relationship Id="rId112" Type="http://schemas.openxmlformats.org/officeDocument/2006/relationships/customXml" Target="../ink/ink251.xml"/><Relationship Id="rId133" Type="http://schemas.openxmlformats.org/officeDocument/2006/relationships/image" Target="../media/image260.png"/><Relationship Id="rId154" Type="http://schemas.openxmlformats.org/officeDocument/2006/relationships/customXml" Target="../ink/ink272.xml"/><Relationship Id="rId175" Type="http://schemas.openxmlformats.org/officeDocument/2006/relationships/image" Target="../media/image281.png"/><Relationship Id="rId340" Type="http://schemas.openxmlformats.org/officeDocument/2006/relationships/customXml" Target="../ink/ink367.xml"/><Relationship Id="rId361" Type="http://schemas.openxmlformats.org/officeDocument/2006/relationships/image" Target="../media/image370.png"/><Relationship Id="rId196" Type="http://schemas.openxmlformats.org/officeDocument/2006/relationships/customXml" Target="../ink/ink293.xml"/><Relationship Id="rId200" Type="http://schemas.openxmlformats.org/officeDocument/2006/relationships/customXml" Target="../ink/ink295.xml"/><Relationship Id="rId16" Type="http://schemas.openxmlformats.org/officeDocument/2006/relationships/customXml" Target="../ink/ink203.xml"/><Relationship Id="rId221" Type="http://schemas.openxmlformats.org/officeDocument/2006/relationships/image" Target="../media/image303.png"/><Relationship Id="rId242" Type="http://schemas.openxmlformats.org/officeDocument/2006/relationships/customXml" Target="../ink/ink316.xml"/><Relationship Id="rId263" Type="http://schemas.openxmlformats.org/officeDocument/2006/relationships/image" Target="../media/image323.png"/><Relationship Id="rId284" Type="http://schemas.openxmlformats.org/officeDocument/2006/relationships/customXml" Target="../ink/ink338.xml"/><Relationship Id="rId319" Type="http://schemas.openxmlformats.org/officeDocument/2006/relationships/customXml" Target="../ink/ink356.xml"/><Relationship Id="rId37" Type="http://schemas.openxmlformats.org/officeDocument/2006/relationships/image" Target="../media/image212.png"/><Relationship Id="rId58" Type="http://schemas.openxmlformats.org/officeDocument/2006/relationships/customXml" Target="../ink/ink224.xml"/><Relationship Id="rId79" Type="http://schemas.openxmlformats.org/officeDocument/2006/relationships/image" Target="../media/image233.png"/><Relationship Id="rId102" Type="http://schemas.openxmlformats.org/officeDocument/2006/relationships/customXml" Target="../ink/ink246.xml"/><Relationship Id="rId123" Type="http://schemas.openxmlformats.org/officeDocument/2006/relationships/image" Target="../media/image255.png"/><Relationship Id="rId144" Type="http://schemas.openxmlformats.org/officeDocument/2006/relationships/customXml" Target="../ink/ink267.xml"/><Relationship Id="rId330" Type="http://schemas.openxmlformats.org/officeDocument/2006/relationships/image" Target="../media/image355.png"/><Relationship Id="rId90" Type="http://schemas.openxmlformats.org/officeDocument/2006/relationships/customXml" Target="../ink/ink240.xml"/><Relationship Id="rId165" Type="http://schemas.openxmlformats.org/officeDocument/2006/relationships/image" Target="../media/image276.png"/><Relationship Id="rId186" Type="http://schemas.openxmlformats.org/officeDocument/2006/relationships/customXml" Target="../ink/ink288.xml"/><Relationship Id="rId351" Type="http://schemas.openxmlformats.org/officeDocument/2006/relationships/image" Target="../media/image365.png"/><Relationship Id="rId372" Type="http://schemas.openxmlformats.org/officeDocument/2006/relationships/customXml" Target="../ink/ink383.xml"/><Relationship Id="rId211" Type="http://schemas.openxmlformats.org/officeDocument/2006/relationships/image" Target="../media/image299.png"/><Relationship Id="rId232" Type="http://schemas.openxmlformats.org/officeDocument/2006/relationships/customXml" Target="../ink/ink311.xml"/><Relationship Id="rId253" Type="http://schemas.openxmlformats.org/officeDocument/2006/relationships/image" Target="../media/image318.png"/><Relationship Id="rId274" Type="http://schemas.openxmlformats.org/officeDocument/2006/relationships/customXml" Target="../ink/ink333.xml"/><Relationship Id="rId295" Type="http://schemas.openxmlformats.org/officeDocument/2006/relationships/image" Target="../media/image338.png"/><Relationship Id="rId309" Type="http://schemas.openxmlformats.org/officeDocument/2006/relationships/customXml" Target="../ink/ink351.xml"/><Relationship Id="rId27" Type="http://schemas.openxmlformats.org/officeDocument/2006/relationships/image" Target="../media/image207.png"/><Relationship Id="rId48" Type="http://schemas.openxmlformats.org/officeDocument/2006/relationships/customXml" Target="../ink/ink219.xml"/><Relationship Id="rId69" Type="http://schemas.openxmlformats.org/officeDocument/2006/relationships/image" Target="../media/image228.png"/><Relationship Id="rId113" Type="http://schemas.openxmlformats.org/officeDocument/2006/relationships/image" Target="../media/image250.png"/><Relationship Id="rId134" Type="http://schemas.openxmlformats.org/officeDocument/2006/relationships/customXml" Target="../ink/ink262.xml"/><Relationship Id="rId320" Type="http://schemas.openxmlformats.org/officeDocument/2006/relationships/image" Target="../media/image350.png"/><Relationship Id="rId80" Type="http://schemas.openxmlformats.org/officeDocument/2006/relationships/customXml" Target="../ink/ink235.xml"/><Relationship Id="rId155" Type="http://schemas.openxmlformats.org/officeDocument/2006/relationships/image" Target="../media/image271.png"/><Relationship Id="rId176" Type="http://schemas.openxmlformats.org/officeDocument/2006/relationships/customXml" Target="../ink/ink283.xml"/><Relationship Id="rId197" Type="http://schemas.openxmlformats.org/officeDocument/2006/relationships/image" Target="../media/image292.png"/><Relationship Id="rId341" Type="http://schemas.openxmlformats.org/officeDocument/2006/relationships/image" Target="../media/image360.png"/><Relationship Id="rId362" Type="http://schemas.openxmlformats.org/officeDocument/2006/relationships/customXml" Target="../ink/ink378.xml"/><Relationship Id="rId201" Type="http://schemas.openxmlformats.org/officeDocument/2006/relationships/image" Target="../media/image294.png"/><Relationship Id="rId222" Type="http://schemas.openxmlformats.org/officeDocument/2006/relationships/customXml" Target="../ink/ink306.xml"/><Relationship Id="rId243" Type="http://schemas.openxmlformats.org/officeDocument/2006/relationships/image" Target="../media/image314.png"/><Relationship Id="rId264" Type="http://schemas.openxmlformats.org/officeDocument/2006/relationships/customXml" Target="../ink/ink328.xml"/><Relationship Id="rId285" Type="http://schemas.openxmlformats.org/officeDocument/2006/relationships/image" Target="../media/image333.png"/><Relationship Id="rId17" Type="http://schemas.openxmlformats.org/officeDocument/2006/relationships/image" Target="../media/image202.png"/><Relationship Id="rId38" Type="http://schemas.openxmlformats.org/officeDocument/2006/relationships/customXml" Target="../ink/ink214.xml"/><Relationship Id="rId59" Type="http://schemas.openxmlformats.org/officeDocument/2006/relationships/image" Target="../media/image223.png"/><Relationship Id="rId103" Type="http://schemas.openxmlformats.org/officeDocument/2006/relationships/image" Target="../media/image245.png"/><Relationship Id="rId124" Type="http://schemas.openxmlformats.org/officeDocument/2006/relationships/customXml" Target="../ink/ink257.xml"/><Relationship Id="rId310" Type="http://schemas.openxmlformats.org/officeDocument/2006/relationships/image" Target="../media/image345.png"/><Relationship Id="rId70" Type="http://schemas.openxmlformats.org/officeDocument/2006/relationships/customXml" Target="../ink/ink230.xml"/><Relationship Id="rId91" Type="http://schemas.openxmlformats.org/officeDocument/2006/relationships/image" Target="../media/image239.png"/><Relationship Id="rId145" Type="http://schemas.openxmlformats.org/officeDocument/2006/relationships/image" Target="../media/image266.png"/><Relationship Id="rId166" Type="http://schemas.openxmlformats.org/officeDocument/2006/relationships/customXml" Target="../ink/ink278.xml"/><Relationship Id="rId187" Type="http://schemas.openxmlformats.org/officeDocument/2006/relationships/image" Target="../media/image287.png"/><Relationship Id="rId331" Type="http://schemas.openxmlformats.org/officeDocument/2006/relationships/customXml" Target="../ink/ink362.xml"/><Relationship Id="rId352" Type="http://schemas.openxmlformats.org/officeDocument/2006/relationships/customXml" Target="../ink/ink373.xml"/><Relationship Id="rId373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01.xml"/><Relationship Id="rId233" Type="http://schemas.openxmlformats.org/officeDocument/2006/relationships/image" Target="../media/image309.png"/><Relationship Id="rId254" Type="http://schemas.openxmlformats.org/officeDocument/2006/relationships/customXml" Target="../ink/ink323.xml"/><Relationship Id="rId28" Type="http://schemas.openxmlformats.org/officeDocument/2006/relationships/customXml" Target="../ink/ink209.xml"/><Relationship Id="rId49" Type="http://schemas.openxmlformats.org/officeDocument/2006/relationships/image" Target="../media/image218.png"/><Relationship Id="rId114" Type="http://schemas.openxmlformats.org/officeDocument/2006/relationships/customXml" Target="../ink/ink252.xml"/><Relationship Id="rId275" Type="http://schemas.openxmlformats.org/officeDocument/2006/relationships/image" Target="../media/image329.png"/><Relationship Id="rId296" Type="http://schemas.openxmlformats.org/officeDocument/2006/relationships/customXml" Target="../ink/ink344.xml"/><Relationship Id="rId300" Type="http://schemas.openxmlformats.org/officeDocument/2006/relationships/customXml" Target="../ink/ink346.xml"/><Relationship Id="rId60" Type="http://schemas.openxmlformats.org/officeDocument/2006/relationships/customXml" Target="../ink/ink225.xml"/><Relationship Id="rId81" Type="http://schemas.openxmlformats.org/officeDocument/2006/relationships/image" Target="../media/image234.png"/><Relationship Id="rId135" Type="http://schemas.openxmlformats.org/officeDocument/2006/relationships/image" Target="../media/image261.png"/><Relationship Id="rId156" Type="http://schemas.openxmlformats.org/officeDocument/2006/relationships/customXml" Target="../ink/ink273.xml"/><Relationship Id="rId177" Type="http://schemas.openxmlformats.org/officeDocument/2006/relationships/image" Target="../media/image282.png"/><Relationship Id="rId198" Type="http://schemas.openxmlformats.org/officeDocument/2006/relationships/customXml" Target="../ink/ink294.xml"/><Relationship Id="rId321" Type="http://schemas.openxmlformats.org/officeDocument/2006/relationships/customXml" Target="../ink/ink357.xml"/><Relationship Id="rId342" Type="http://schemas.openxmlformats.org/officeDocument/2006/relationships/customXml" Target="../ink/ink368.xml"/><Relationship Id="rId363" Type="http://schemas.openxmlformats.org/officeDocument/2006/relationships/image" Target="../media/image371.png"/><Relationship Id="rId202" Type="http://schemas.openxmlformats.org/officeDocument/2006/relationships/customXml" Target="../ink/ink296.xml"/><Relationship Id="rId223" Type="http://schemas.openxmlformats.org/officeDocument/2006/relationships/image" Target="../media/image304.png"/><Relationship Id="rId244" Type="http://schemas.openxmlformats.org/officeDocument/2006/relationships/customXml" Target="../ink/ink317.xml"/><Relationship Id="rId18" Type="http://schemas.openxmlformats.org/officeDocument/2006/relationships/customXml" Target="../ink/ink204.xml"/><Relationship Id="rId39" Type="http://schemas.openxmlformats.org/officeDocument/2006/relationships/image" Target="../media/image213.png"/><Relationship Id="rId265" Type="http://schemas.openxmlformats.org/officeDocument/2006/relationships/image" Target="../media/image324.png"/><Relationship Id="rId286" Type="http://schemas.openxmlformats.org/officeDocument/2006/relationships/customXml" Target="../ink/ink339.xml"/><Relationship Id="rId50" Type="http://schemas.openxmlformats.org/officeDocument/2006/relationships/customXml" Target="../ink/ink220.xml"/><Relationship Id="rId104" Type="http://schemas.openxmlformats.org/officeDocument/2006/relationships/customXml" Target="../ink/ink247.xml"/><Relationship Id="rId125" Type="http://schemas.openxmlformats.org/officeDocument/2006/relationships/image" Target="../media/image256.png"/><Relationship Id="rId146" Type="http://schemas.openxmlformats.org/officeDocument/2006/relationships/customXml" Target="../ink/ink268.xml"/><Relationship Id="rId167" Type="http://schemas.openxmlformats.org/officeDocument/2006/relationships/image" Target="../media/image277.png"/><Relationship Id="rId188" Type="http://schemas.openxmlformats.org/officeDocument/2006/relationships/customXml" Target="../ink/ink289.xml"/><Relationship Id="rId311" Type="http://schemas.openxmlformats.org/officeDocument/2006/relationships/customXml" Target="../ink/ink352.xml"/><Relationship Id="rId332" Type="http://schemas.openxmlformats.org/officeDocument/2006/relationships/image" Target="../media/image356.png"/><Relationship Id="rId353" Type="http://schemas.openxmlformats.org/officeDocument/2006/relationships/image" Target="../media/image366.png"/><Relationship Id="rId71" Type="http://schemas.openxmlformats.org/officeDocument/2006/relationships/image" Target="../media/image229.png"/><Relationship Id="rId92" Type="http://schemas.openxmlformats.org/officeDocument/2006/relationships/customXml" Target="../ink/ink241.xml"/><Relationship Id="rId213" Type="http://schemas.openxmlformats.org/officeDocument/2006/relationships/image" Target="../media/image49.png"/><Relationship Id="rId234" Type="http://schemas.openxmlformats.org/officeDocument/2006/relationships/customXml" Target="../ink/ink312.xml"/><Relationship Id="rId2" Type="http://schemas.openxmlformats.org/officeDocument/2006/relationships/customXml" Target="../ink/ink196.xml"/><Relationship Id="rId29" Type="http://schemas.openxmlformats.org/officeDocument/2006/relationships/image" Target="../media/image208.png"/><Relationship Id="rId255" Type="http://schemas.openxmlformats.org/officeDocument/2006/relationships/image" Target="../media/image319.png"/><Relationship Id="rId276" Type="http://schemas.openxmlformats.org/officeDocument/2006/relationships/customXml" Target="../ink/ink334.xml"/><Relationship Id="rId297" Type="http://schemas.openxmlformats.org/officeDocument/2006/relationships/image" Target="../media/image339.png"/><Relationship Id="rId40" Type="http://schemas.openxmlformats.org/officeDocument/2006/relationships/customXml" Target="../ink/ink215.xml"/><Relationship Id="rId115" Type="http://schemas.openxmlformats.org/officeDocument/2006/relationships/image" Target="../media/image251.png"/><Relationship Id="rId136" Type="http://schemas.openxmlformats.org/officeDocument/2006/relationships/customXml" Target="../ink/ink263.xml"/><Relationship Id="rId157" Type="http://schemas.openxmlformats.org/officeDocument/2006/relationships/image" Target="../media/image272.png"/><Relationship Id="rId178" Type="http://schemas.openxmlformats.org/officeDocument/2006/relationships/customXml" Target="../ink/ink284.xml"/><Relationship Id="rId301" Type="http://schemas.openxmlformats.org/officeDocument/2006/relationships/image" Target="../media/image341.png"/><Relationship Id="rId322" Type="http://schemas.openxmlformats.org/officeDocument/2006/relationships/image" Target="../media/image351.png"/><Relationship Id="rId343" Type="http://schemas.openxmlformats.org/officeDocument/2006/relationships/image" Target="../media/image361.png"/><Relationship Id="rId364" Type="http://schemas.openxmlformats.org/officeDocument/2006/relationships/customXml" Target="../ink/ink379.xml"/><Relationship Id="rId61" Type="http://schemas.openxmlformats.org/officeDocument/2006/relationships/image" Target="../media/image224.png"/><Relationship Id="rId82" Type="http://schemas.openxmlformats.org/officeDocument/2006/relationships/customXml" Target="../ink/ink236.xml"/><Relationship Id="rId199" Type="http://schemas.openxmlformats.org/officeDocument/2006/relationships/image" Target="../media/image293.png"/><Relationship Id="rId203" Type="http://schemas.openxmlformats.org/officeDocument/2006/relationships/image" Target="../media/image295.png"/><Relationship Id="rId19" Type="http://schemas.openxmlformats.org/officeDocument/2006/relationships/image" Target="../media/image203.png"/><Relationship Id="rId224" Type="http://schemas.openxmlformats.org/officeDocument/2006/relationships/customXml" Target="../ink/ink307.xml"/><Relationship Id="rId245" Type="http://schemas.openxmlformats.org/officeDocument/2006/relationships/image" Target="../media/image315.png"/><Relationship Id="rId266" Type="http://schemas.openxmlformats.org/officeDocument/2006/relationships/customXml" Target="../ink/ink329.xml"/><Relationship Id="rId287" Type="http://schemas.openxmlformats.org/officeDocument/2006/relationships/image" Target="../media/image334.png"/><Relationship Id="rId30" Type="http://schemas.openxmlformats.org/officeDocument/2006/relationships/customXml" Target="../ink/ink210.xml"/><Relationship Id="rId105" Type="http://schemas.openxmlformats.org/officeDocument/2006/relationships/image" Target="../media/image246.png"/><Relationship Id="rId126" Type="http://schemas.openxmlformats.org/officeDocument/2006/relationships/customXml" Target="../ink/ink258.xml"/><Relationship Id="rId147" Type="http://schemas.openxmlformats.org/officeDocument/2006/relationships/image" Target="../media/image267.png"/><Relationship Id="rId168" Type="http://schemas.openxmlformats.org/officeDocument/2006/relationships/customXml" Target="../ink/ink279.xml"/><Relationship Id="rId312" Type="http://schemas.openxmlformats.org/officeDocument/2006/relationships/image" Target="../media/image346.png"/><Relationship Id="rId333" Type="http://schemas.openxmlformats.org/officeDocument/2006/relationships/customXml" Target="../ink/ink363.xml"/><Relationship Id="rId354" Type="http://schemas.openxmlformats.org/officeDocument/2006/relationships/customXml" Target="../ink/ink374.xml"/><Relationship Id="rId51" Type="http://schemas.openxmlformats.org/officeDocument/2006/relationships/image" Target="../media/image219.png"/><Relationship Id="rId72" Type="http://schemas.openxmlformats.org/officeDocument/2006/relationships/customXml" Target="../ink/ink231.xml"/><Relationship Id="rId93" Type="http://schemas.openxmlformats.org/officeDocument/2006/relationships/image" Target="../media/image240.png"/><Relationship Id="rId189" Type="http://schemas.openxmlformats.org/officeDocument/2006/relationships/image" Target="../media/image288.png"/><Relationship Id="rId3" Type="http://schemas.openxmlformats.org/officeDocument/2006/relationships/image" Target="../media/image195.png"/><Relationship Id="rId214" Type="http://schemas.openxmlformats.org/officeDocument/2006/relationships/customXml" Target="../ink/ink302.xml"/><Relationship Id="rId235" Type="http://schemas.openxmlformats.org/officeDocument/2006/relationships/image" Target="../media/image310.png"/><Relationship Id="rId256" Type="http://schemas.openxmlformats.org/officeDocument/2006/relationships/customXml" Target="../ink/ink324.xml"/><Relationship Id="rId277" Type="http://schemas.openxmlformats.org/officeDocument/2006/relationships/image" Target="../media/image28.png"/><Relationship Id="rId298" Type="http://schemas.openxmlformats.org/officeDocument/2006/relationships/customXml" Target="../ink/ink345.xml"/><Relationship Id="rId116" Type="http://schemas.openxmlformats.org/officeDocument/2006/relationships/customXml" Target="../ink/ink253.xml"/><Relationship Id="rId137" Type="http://schemas.openxmlformats.org/officeDocument/2006/relationships/image" Target="../media/image262.png"/><Relationship Id="rId158" Type="http://schemas.openxmlformats.org/officeDocument/2006/relationships/customXml" Target="../ink/ink274.xml"/><Relationship Id="rId302" Type="http://schemas.openxmlformats.org/officeDocument/2006/relationships/customXml" Target="../ink/ink347.xml"/><Relationship Id="rId323" Type="http://schemas.openxmlformats.org/officeDocument/2006/relationships/customXml" Target="../ink/ink358.xml"/><Relationship Id="rId344" Type="http://schemas.openxmlformats.org/officeDocument/2006/relationships/customXml" Target="../ink/ink369.xml"/><Relationship Id="rId20" Type="http://schemas.openxmlformats.org/officeDocument/2006/relationships/customXml" Target="../ink/ink205.xml"/><Relationship Id="rId41" Type="http://schemas.openxmlformats.org/officeDocument/2006/relationships/image" Target="../media/image214.png"/><Relationship Id="rId62" Type="http://schemas.openxmlformats.org/officeDocument/2006/relationships/customXml" Target="../ink/ink226.xml"/><Relationship Id="rId83" Type="http://schemas.openxmlformats.org/officeDocument/2006/relationships/image" Target="../media/image235.png"/><Relationship Id="rId179" Type="http://schemas.openxmlformats.org/officeDocument/2006/relationships/image" Target="../media/image283.png"/><Relationship Id="rId365" Type="http://schemas.openxmlformats.org/officeDocument/2006/relationships/image" Target="../media/image372.png"/><Relationship Id="rId190" Type="http://schemas.openxmlformats.org/officeDocument/2006/relationships/customXml" Target="../ink/ink290.xml"/><Relationship Id="rId204" Type="http://schemas.openxmlformats.org/officeDocument/2006/relationships/customXml" Target="../ink/ink297.xml"/><Relationship Id="rId225" Type="http://schemas.openxmlformats.org/officeDocument/2006/relationships/image" Target="../media/image305.png"/><Relationship Id="rId246" Type="http://schemas.openxmlformats.org/officeDocument/2006/relationships/customXml" Target="../ink/ink318.xml"/><Relationship Id="rId267" Type="http://schemas.openxmlformats.org/officeDocument/2006/relationships/image" Target="../media/image325.png"/><Relationship Id="rId288" Type="http://schemas.openxmlformats.org/officeDocument/2006/relationships/customXml" Target="../ink/ink340.xml"/><Relationship Id="rId106" Type="http://schemas.openxmlformats.org/officeDocument/2006/relationships/customXml" Target="../ink/ink248.xml"/><Relationship Id="rId127" Type="http://schemas.openxmlformats.org/officeDocument/2006/relationships/image" Target="../media/image257.png"/><Relationship Id="rId313" Type="http://schemas.openxmlformats.org/officeDocument/2006/relationships/customXml" Target="../ink/ink353.xml"/><Relationship Id="rId10" Type="http://schemas.openxmlformats.org/officeDocument/2006/relationships/customXml" Target="../ink/ink200.xml"/><Relationship Id="rId31" Type="http://schemas.openxmlformats.org/officeDocument/2006/relationships/image" Target="../media/image209.png"/><Relationship Id="rId52" Type="http://schemas.openxmlformats.org/officeDocument/2006/relationships/customXml" Target="../ink/ink221.xml"/><Relationship Id="rId73" Type="http://schemas.openxmlformats.org/officeDocument/2006/relationships/image" Target="../media/image230.png"/><Relationship Id="rId94" Type="http://schemas.openxmlformats.org/officeDocument/2006/relationships/customXml" Target="../ink/ink242.xml"/><Relationship Id="rId148" Type="http://schemas.openxmlformats.org/officeDocument/2006/relationships/customXml" Target="../ink/ink269.xml"/><Relationship Id="rId169" Type="http://schemas.openxmlformats.org/officeDocument/2006/relationships/image" Target="../media/image278.png"/><Relationship Id="rId334" Type="http://schemas.openxmlformats.org/officeDocument/2006/relationships/image" Target="../media/image357.png"/><Relationship Id="rId355" Type="http://schemas.openxmlformats.org/officeDocument/2006/relationships/image" Target="../media/image367.png"/><Relationship Id="rId4" Type="http://schemas.openxmlformats.org/officeDocument/2006/relationships/customXml" Target="../ink/ink197.xml"/><Relationship Id="rId180" Type="http://schemas.openxmlformats.org/officeDocument/2006/relationships/customXml" Target="../ink/ink285.xml"/><Relationship Id="rId215" Type="http://schemas.openxmlformats.org/officeDocument/2006/relationships/image" Target="../media/image300.png"/><Relationship Id="rId236" Type="http://schemas.openxmlformats.org/officeDocument/2006/relationships/customXml" Target="../ink/ink313.xml"/><Relationship Id="rId257" Type="http://schemas.openxmlformats.org/officeDocument/2006/relationships/image" Target="../media/image320.png"/><Relationship Id="rId278" Type="http://schemas.openxmlformats.org/officeDocument/2006/relationships/customXml" Target="../ink/ink335.xml"/><Relationship Id="rId303" Type="http://schemas.openxmlformats.org/officeDocument/2006/relationships/image" Target="../media/image342.png"/><Relationship Id="rId42" Type="http://schemas.openxmlformats.org/officeDocument/2006/relationships/customXml" Target="../ink/ink216.xml"/><Relationship Id="rId84" Type="http://schemas.openxmlformats.org/officeDocument/2006/relationships/customXml" Target="../ink/ink237.xml"/><Relationship Id="rId138" Type="http://schemas.openxmlformats.org/officeDocument/2006/relationships/customXml" Target="../ink/ink264.xml"/><Relationship Id="rId345" Type="http://schemas.openxmlformats.org/officeDocument/2006/relationships/image" Target="../media/image362.png"/><Relationship Id="rId191" Type="http://schemas.openxmlformats.org/officeDocument/2006/relationships/image" Target="../media/image289.png"/><Relationship Id="rId205" Type="http://schemas.openxmlformats.org/officeDocument/2006/relationships/image" Target="../media/image296.png"/><Relationship Id="rId247" Type="http://schemas.openxmlformats.org/officeDocument/2006/relationships/image" Target="../media/image316.png"/><Relationship Id="rId107" Type="http://schemas.openxmlformats.org/officeDocument/2006/relationships/image" Target="../media/image247.png"/><Relationship Id="rId289" Type="http://schemas.openxmlformats.org/officeDocument/2006/relationships/image" Target="../media/image335.png"/><Relationship Id="rId11" Type="http://schemas.openxmlformats.org/officeDocument/2006/relationships/image" Target="../media/image199.png"/><Relationship Id="rId53" Type="http://schemas.openxmlformats.org/officeDocument/2006/relationships/image" Target="../media/image220.png"/><Relationship Id="rId149" Type="http://schemas.openxmlformats.org/officeDocument/2006/relationships/image" Target="../media/image268.png"/><Relationship Id="rId314" Type="http://schemas.openxmlformats.org/officeDocument/2006/relationships/image" Target="../media/image347.png"/><Relationship Id="rId356" Type="http://schemas.openxmlformats.org/officeDocument/2006/relationships/customXml" Target="../ink/ink375.xml"/><Relationship Id="rId95" Type="http://schemas.openxmlformats.org/officeDocument/2006/relationships/image" Target="../media/image241.png"/><Relationship Id="rId160" Type="http://schemas.openxmlformats.org/officeDocument/2006/relationships/customXml" Target="../ink/ink275.xml"/><Relationship Id="rId216" Type="http://schemas.openxmlformats.org/officeDocument/2006/relationships/customXml" Target="../ink/ink303.xml"/><Relationship Id="rId258" Type="http://schemas.openxmlformats.org/officeDocument/2006/relationships/customXml" Target="../ink/ink325.xml"/><Relationship Id="rId22" Type="http://schemas.openxmlformats.org/officeDocument/2006/relationships/customXml" Target="../ink/ink206.xml"/><Relationship Id="rId64" Type="http://schemas.openxmlformats.org/officeDocument/2006/relationships/customXml" Target="../ink/ink227.xml"/><Relationship Id="rId118" Type="http://schemas.openxmlformats.org/officeDocument/2006/relationships/customXml" Target="../ink/ink254.xml"/><Relationship Id="rId325" Type="http://schemas.openxmlformats.org/officeDocument/2006/relationships/customXml" Target="../ink/ink359.xml"/><Relationship Id="rId367" Type="http://schemas.openxmlformats.org/officeDocument/2006/relationships/image" Target="../media/image373.png"/><Relationship Id="rId171" Type="http://schemas.openxmlformats.org/officeDocument/2006/relationships/image" Target="../media/image279.png"/><Relationship Id="rId227" Type="http://schemas.openxmlformats.org/officeDocument/2006/relationships/image" Target="../media/image306.png"/><Relationship Id="rId269" Type="http://schemas.openxmlformats.org/officeDocument/2006/relationships/image" Target="../media/image326.png"/><Relationship Id="rId33" Type="http://schemas.openxmlformats.org/officeDocument/2006/relationships/image" Target="../media/image210.png"/><Relationship Id="rId129" Type="http://schemas.openxmlformats.org/officeDocument/2006/relationships/image" Target="../media/image258.png"/><Relationship Id="rId280" Type="http://schemas.openxmlformats.org/officeDocument/2006/relationships/customXml" Target="../ink/ink336.xml"/><Relationship Id="rId336" Type="http://schemas.openxmlformats.org/officeDocument/2006/relationships/image" Target="../media/image358.png"/><Relationship Id="rId75" Type="http://schemas.openxmlformats.org/officeDocument/2006/relationships/image" Target="../media/image231.png"/><Relationship Id="rId140" Type="http://schemas.openxmlformats.org/officeDocument/2006/relationships/customXml" Target="../ink/ink265.xml"/><Relationship Id="rId182" Type="http://schemas.openxmlformats.org/officeDocument/2006/relationships/customXml" Target="../ink/ink286.xml"/><Relationship Id="rId6" Type="http://schemas.openxmlformats.org/officeDocument/2006/relationships/customXml" Target="../ink/ink198.xml"/><Relationship Id="rId238" Type="http://schemas.openxmlformats.org/officeDocument/2006/relationships/customXml" Target="../ink/ink314.xml"/><Relationship Id="rId291" Type="http://schemas.openxmlformats.org/officeDocument/2006/relationships/image" Target="../media/image336.png"/><Relationship Id="rId305" Type="http://schemas.openxmlformats.org/officeDocument/2006/relationships/image" Target="../media/image343.png"/><Relationship Id="rId347" Type="http://schemas.openxmlformats.org/officeDocument/2006/relationships/image" Target="../media/image363.png"/><Relationship Id="rId44" Type="http://schemas.openxmlformats.org/officeDocument/2006/relationships/customXml" Target="../ink/ink217.xml"/><Relationship Id="rId86" Type="http://schemas.openxmlformats.org/officeDocument/2006/relationships/customXml" Target="../ink/ink238.xml"/><Relationship Id="rId151" Type="http://schemas.openxmlformats.org/officeDocument/2006/relationships/image" Target="../media/image269.png"/><Relationship Id="rId193" Type="http://schemas.openxmlformats.org/officeDocument/2006/relationships/image" Target="../media/image290.png"/><Relationship Id="rId207" Type="http://schemas.openxmlformats.org/officeDocument/2006/relationships/image" Target="../media/image297.png"/><Relationship Id="rId249" Type="http://schemas.openxmlformats.org/officeDocument/2006/relationships/customXml" Target="../ink/ink320.xml"/><Relationship Id="rId13" Type="http://schemas.openxmlformats.org/officeDocument/2006/relationships/image" Target="../media/image200.png"/><Relationship Id="rId109" Type="http://schemas.openxmlformats.org/officeDocument/2006/relationships/image" Target="../media/image248.png"/><Relationship Id="rId260" Type="http://schemas.openxmlformats.org/officeDocument/2006/relationships/customXml" Target="../ink/ink326.xml"/><Relationship Id="rId316" Type="http://schemas.openxmlformats.org/officeDocument/2006/relationships/image" Target="../media/image348.png"/><Relationship Id="rId55" Type="http://schemas.openxmlformats.org/officeDocument/2006/relationships/image" Target="../media/image221.png"/><Relationship Id="rId97" Type="http://schemas.openxmlformats.org/officeDocument/2006/relationships/image" Target="../media/image242.png"/><Relationship Id="rId120" Type="http://schemas.openxmlformats.org/officeDocument/2006/relationships/customXml" Target="../ink/ink255.xml"/><Relationship Id="rId358" Type="http://schemas.openxmlformats.org/officeDocument/2006/relationships/customXml" Target="../ink/ink376.xml"/><Relationship Id="rId162" Type="http://schemas.openxmlformats.org/officeDocument/2006/relationships/customXml" Target="../ink/ink276.xml"/><Relationship Id="rId218" Type="http://schemas.openxmlformats.org/officeDocument/2006/relationships/customXml" Target="../ink/ink304.xml"/><Relationship Id="rId271" Type="http://schemas.openxmlformats.org/officeDocument/2006/relationships/image" Target="../media/image327.png"/><Relationship Id="rId24" Type="http://schemas.openxmlformats.org/officeDocument/2006/relationships/customXml" Target="../ink/ink207.xml"/><Relationship Id="rId66" Type="http://schemas.openxmlformats.org/officeDocument/2006/relationships/customXml" Target="../ink/ink228.xml"/><Relationship Id="rId131" Type="http://schemas.openxmlformats.org/officeDocument/2006/relationships/image" Target="../media/image259.png"/><Relationship Id="rId327" Type="http://schemas.openxmlformats.org/officeDocument/2006/relationships/customXml" Target="../ink/ink360.xml"/><Relationship Id="rId369" Type="http://schemas.openxmlformats.org/officeDocument/2006/relationships/image" Target="../media/image374.png"/><Relationship Id="rId173" Type="http://schemas.openxmlformats.org/officeDocument/2006/relationships/image" Target="../media/image280.png"/><Relationship Id="rId229" Type="http://schemas.openxmlformats.org/officeDocument/2006/relationships/image" Target="../media/image307.png"/><Relationship Id="rId240" Type="http://schemas.openxmlformats.org/officeDocument/2006/relationships/customXml" Target="../ink/ink315.xml"/><Relationship Id="rId35" Type="http://schemas.openxmlformats.org/officeDocument/2006/relationships/image" Target="../media/image211.png"/><Relationship Id="rId77" Type="http://schemas.openxmlformats.org/officeDocument/2006/relationships/image" Target="../media/image232.png"/><Relationship Id="rId100" Type="http://schemas.openxmlformats.org/officeDocument/2006/relationships/customXml" Target="../ink/ink245.xml"/><Relationship Id="rId282" Type="http://schemas.openxmlformats.org/officeDocument/2006/relationships/customXml" Target="../ink/ink337.xml"/><Relationship Id="rId338" Type="http://schemas.openxmlformats.org/officeDocument/2006/relationships/customXml" Target="../ink/ink366.xml"/><Relationship Id="rId8" Type="http://schemas.openxmlformats.org/officeDocument/2006/relationships/customXml" Target="../ink/ink199.xml"/><Relationship Id="rId142" Type="http://schemas.openxmlformats.org/officeDocument/2006/relationships/customXml" Target="../ink/ink266.xml"/><Relationship Id="rId184" Type="http://schemas.openxmlformats.org/officeDocument/2006/relationships/customXml" Target="../ink/ink287.xml"/><Relationship Id="rId251" Type="http://schemas.openxmlformats.org/officeDocument/2006/relationships/image" Target="../media/image317.png"/><Relationship Id="rId46" Type="http://schemas.openxmlformats.org/officeDocument/2006/relationships/customXml" Target="../ink/ink218.xml"/><Relationship Id="rId293" Type="http://schemas.openxmlformats.org/officeDocument/2006/relationships/image" Target="../media/image337.png"/><Relationship Id="rId307" Type="http://schemas.openxmlformats.org/officeDocument/2006/relationships/customXml" Target="../ink/ink350.xml"/><Relationship Id="rId349" Type="http://schemas.openxmlformats.org/officeDocument/2006/relationships/image" Target="../media/image364.png"/><Relationship Id="rId88" Type="http://schemas.openxmlformats.org/officeDocument/2006/relationships/customXml" Target="../ink/ink239.xml"/><Relationship Id="rId111" Type="http://schemas.openxmlformats.org/officeDocument/2006/relationships/image" Target="../media/image249.png"/><Relationship Id="rId153" Type="http://schemas.openxmlformats.org/officeDocument/2006/relationships/image" Target="../media/image270.png"/><Relationship Id="rId195" Type="http://schemas.openxmlformats.org/officeDocument/2006/relationships/image" Target="../media/image291.png"/><Relationship Id="rId209" Type="http://schemas.openxmlformats.org/officeDocument/2006/relationships/image" Target="../media/image298.png"/><Relationship Id="rId360" Type="http://schemas.openxmlformats.org/officeDocument/2006/relationships/customXml" Target="../ink/ink377.xml"/><Relationship Id="rId220" Type="http://schemas.openxmlformats.org/officeDocument/2006/relationships/customXml" Target="../ink/ink305.xml"/><Relationship Id="rId15" Type="http://schemas.openxmlformats.org/officeDocument/2006/relationships/image" Target="../media/image201.png"/><Relationship Id="rId57" Type="http://schemas.openxmlformats.org/officeDocument/2006/relationships/image" Target="../media/image222.png"/><Relationship Id="rId262" Type="http://schemas.openxmlformats.org/officeDocument/2006/relationships/customXml" Target="../ink/ink327.xml"/><Relationship Id="rId318" Type="http://schemas.openxmlformats.org/officeDocument/2006/relationships/image" Target="../media/image349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2.png"/><Relationship Id="rId299" Type="http://schemas.openxmlformats.org/officeDocument/2006/relationships/customXml" Target="../ink/ink533.xml"/><Relationship Id="rId21" Type="http://schemas.openxmlformats.org/officeDocument/2006/relationships/image" Target="../media/image386.png"/><Relationship Id="rId63" Type="http://schemas.openxmlformats.org/officeDocument/2006/relationships/image" Target="../media/image406.png"/><Relationship Id="rId159" Type="http://schemas.openxmlformats.org/officeDocument/2006/relationships/image" Target="../media/image453.png"/><Relationship Id="rId324" Type="http://schemas.openxmlformats.org/officeDocument/2006/relationships/image" Target="../media/image534.png"/><Relationship Id="rId170" Type="http://schemas.openxmlformats.org/officeDocument/2006/relationships/customXml" Target="../ink/ink468.xml"/><Relationship Id="rId226" Type="http://schemas.openxmlformats.org/officeDocument/2006/relationships/image" Target="../media/image485.png"/><Relationship Id="rId268" Type="http://schemas.openxmlformats.org/officeDocument/2006/relationships/image" Target="../media/image506.png"/><Relationship Id="rId32" Type="http://schemas.openxmlformats.org/officeDocument/2006/relationships/customXml" Target="../ink/ink399.xml"/><Relationship Id="rId74" Type="http://schemas.openxmlformats.org/officeDocument/2006/relationships/customXml" Target="../ink/ink420.xml"/><Relationship Id="rId128" Type="http://schemas.openxmlformats.org/officeDocument/2006/relationships/customXml" Target="../ink/ink447.xml"/><Relationship Id="rId335" Type="http://schemas.openxmlformats.org/officeDocument/2006/relationships/customXml" Target="../ink/ink551.xml"/><Relationship Id="rId5" Type="http://schemas.openxmlformats.org/officeDocument/2006/relationships/image" Target="../media/image378.png"/><Relationship Id="rId181" Type="http://schemas.openxmlformats.org/officeDocument/2006/relationships/customXml" Target="../ink/ink474.xml"/><Relationship Id="rId237" Type="http://schemas.openxmlformats.org/officeDocument/2006/relationships/customXml" Target="../ink/ink502.xml"/><Relationship Id="rId279" Type="http://schemas.openxmlformats.org/officeDocument/2006/relationships/customXml" Target="../ink/ink523.xml"/><Relationship Id="rId43" Type="http://schemas.openxmlformats.org/officeDocument/2006/relationships/image" Target="../media/image396.png"/><Relationship Id="rId139" Type="http://schemas.openxmlformats.org/officeDocument/2006/relationships/image" Target="../media/image443.png"/><Relationship Id="rId290" Type="http://schemas.openxmlformats.org/officeDocument/2006/relationships/image" Target="../media/image517.png"/><Relationship Id="rId304" Type="http://schemas.openxmlformats.org/officeDocument/2006/relationships/image" Target="../media/image524.png"/><Relationship Id="rId85" Type="http://schemas.openxmlformats.org/officeDocument/2006/relationships/image" Target="../media/image416.png"/><Relationship Id="rId150" Type="http://schemas.openxmlformats.org/officeDocument/2006/relationships/customXml" Target="../ink/ink458.xml"/><Relationship Id="rId192" Type="http://schemas.openxmlformats.org/officeDocument/2006/relationships/image" Target="../media/image469.png"/><Relationship Id="rId206" Type="http://schemas.openxmlformats.org/officeDocument/2006/relationships/image" Target="../media/image476.png"/><Relationship Id="rId248" Type="http://schemas.openxmlformats.org/officeDocument/2006/relationships/image" Target="../media/image496.png"/><Relationship Id="rId12" Type="http://schemas.openxmlformats.org/officeDocument/2006/relationships/customXml" Target="../ink/ink389.xml"/><Relationship Id="rId108" Type="http://schemas.openxmlformats.org/officeDocument/2006/relationships/customXml" Target="../ink/ink437.xml"/><Relationship Id="rId315" Type="http://schemas.openxmlformats.org/officeDocument/2006/relationships/customXml" Target="../ink/ink541.xml"/><Relationship Id="rId54" Type="http://schemas.openxmlformats.org/officeDocument/2006/relationships/customXml" Target="../ink/ink410.xml"/><Relationship Id="rId96" Type="http://schemas.openxmlformats.org/officeDocument/2006/relationships/customXml" Target="../ink/ink431.xml"/><Relationship Id="rId161" Type="http://schemas.openxmlformats.org/officeDocument/2006/relationships/image" Target="../media/image454.png"/><Relationship Id="rId217" Type="http://schemas.openxmlformats.org/officeDocument/2006/relationships/customXml" Target="../ink/ink492.xml"/><Relationship Id="rId259" Type="http://schemas.openxmlformats.org/officeDocument/2006/relationships/customXml" Target="../ink/ink513.xml"/><Relationship Id="rId23" Type="http://schemas.openxmlformats.org/officeDocument/2006/relationships/image" Target="../media/image387.png"/><Relationship Id="rId119" Type="http://schemas.openxmlformats.org/officeDocument/2006/relationships/image" Target="../media/image433.png"/><Relationship Id="rId270" Type="http://schemas.openxmlformats.org/officeDocument/2006/relationships/image" Target="../media/image507.png"/><Relationship Id="rId326" Type="http://schemas.openxmlformats.org/officeDocument/2006/relationships/image" Target="../media/image535.png"/><Relationship Id="rId65" Type="http://schemas.openxmlformats.org/officeDocument/2006/relationships/image" Target="../media/image407.png"/><Relationship Id="rId130" Type="http://schemas.openxmlformats.org/officeDocument/2006/relationships/customXml" Target="../ink/ink448.xml"/><Relationship Id="rId172" Type="http://schemas.openxmlformats.org/officeDocument/2006/relationships/customXml" Target="../ink/ink469.xml"/><Relationship Id="rId228" Type="http://schemas.openxmlformats.org/officeDocument/2006/relationships/image" Target="../media/image486.png"/><Relationship Id="rId281" Type="http://schemas.openxmlformats.org/officeDocument/2006/relationships/customXml" Target="../ink/ink524.xml"/><Relationship Id="rId337" Type="http://schemas.openxmlformats.org/officeDocument/2006/relationships/customXml" Target="../ink/ink552.xml"/><Relationship Id="rId34" Type="http://schemas.openxmlformats.org/officeDocument/2006/relationships/customXml" Target="../ink/ink400.xml"/><Relationship Id="rId76" Type="http://schemas.openxmlformats.org/officeDocument/2006/relationships/customXml" Target="../ink/ink421.xml"/><Relationship Id="rId141" Type="http://schemas.openxmlformats.org/officeDocument/2006/relationships/image" Target="../media/image444.png"/><Relationship Id="rId7" Type="http://schemas.openxmlformats.org/officeDocument/2006/relationships/image" Target="../media/image379.png"/><Relationship Id="rId183" Type="http://schemas.openxmlformats.org/officeDocument/2006/relationships/customXml" Target="../ink/ink475.xml"/><Relationship Id="rId239" Type="http://schemas.openxmlformats.org/officeDocument/2006/relationships/customXml" Target="../ink/ink503.xml"/><Relationship Id="rId250" Type="http://schemas.openxmlformats.org/officeDocument/2006/relationships/image" Target="../media/image497.png"/><Relationship Id="rId292" Type="http://schemas.openxmlformats.org/officeDocument/2006/relationships/image" Target="../media/image518.png"/><Relationship Id="rId306" Type="http://schemas.openxmlformats.org/officeDocument/2006/relationships/image" Target="../media/image525.png"/><Relationship Id="rId45" Type="http://schemas.openxmlformats.org/officeDocument/2006/relationships/image" Target="../media/image397.png"/><Relationship Id="rId87" Type="http://schemas.openxmlformats.org/officeDocument/2006/relationships/image" Target="../media/image417.png"/><Relationship Id="rId110" Type="http://schemas.openxmlformats.org/officeDocument/2006/relationships/customXml" Target="../ink/ink438.xml"/><Relationship Id="rId152" Type="http://schemas.openxmlformats.org/officeDocument/2006/relationships/customXml" Target="../ink/ink459.xml"/><Relationship Id="rId194" Type="http://schemas.openxmlformats.org/officeDocument/2006/relationships/image" Target="../media/image470.png"/><Relationship Id="rId208" Type="http://schemas.openxmlformats.org/officeDocument/2006/relationships/image" Target="../media/image477.png"/><Relationship Id="rId240" Type="http://schemas.openxmlformats.org/officeDocument/2006/relationships/image" Target="../media/image492.png"/><Relationship Id="rId261" Type="http://schemas.openxmlformats.org/officeDocument/2006/relationships/customXml" Target="../ink/ink514.xml"/><Relationship Id="rId14" Type="http://schemas.openxmlformats.org/officeDocument/2006/relationships/customXml" Target="../ink/ink390.xml"/><Relationship Id="rId35" Type="http://schemas.openxmlformats.org/officeDocument/2006/relationships/image" Target="../media/image392.png"/><Relationship Id="rId56" Type="http://schemas.openxmlformats.org/officeDocument/2006/relationships/customXml" Target="../ink/ink411.xml"/><Relationship Id="rId77" Type="http://schemas.openxmlformats.org/officeDocument/2006/relationships/image" Target="../media/image412.png"/><Relationship Id="rId100" Type="http://schemas.openxmlformats.org/officeDocument/2006/relationships/customXml" Target="../ink/ink433.xml"/><Relationship Id="rId282" Type="http://schemas.openxmlformats.org/officeDocument/2006/relationships/image" Target="../media/image513.png"/><Relationship Id="rId317" Type="http://schemas.openxmlformats.org/officeDocument/2006/relationships/customXml" Target="../ink/ink542.xml"/><Relationship Id="rId338" Type="http://schemas.openxmlformats.org/officeDocument/2006/relationships/image" Target="../media/image541.png"/><Relationship Id="rId8" Type="http://schemas.openxmlformats.org/officeDocument/2006/relationships/customXml" Target="../ink/ink387.xml"/><Relationship Id="rId98" Type="http://schemas.openxmlformats.org/officeDocument/2006/relationships/customXml" Target="../ink/ink432.xml"/><Relationship Id="rId121" Type="http://schemas.openxmlformats.org/officeDocument/2006/relationships/image" Target="../media/image434.png"/><Relationship Id="rId142" Type="http://schemas.openxmlformats.org/officeDocument/2006/relationships/customXml" Target="../ink/ink454.xml"/><Relationship Id="rId163" Type="http://schemas.openxmlformats.org/officeDocument/2006/relationships/image" Target="../media/image455.png"/><Relationship Id="rId184" Type="http://schemas.openxmlformats.org/officeDocument/2006/relationships/image" Target="../media/image465.png"/><Relationship Id="rId219" Type="http://schemas.openxmlformats.org/officeDocument/2006/relationships/customXml" Target="../ink/ink493.xml"/><Relationship Id="rId230" Type="http://schemas.openxmlformats.org/officeDocument/2006/relationships/image" Target="../media/image487.png"/><Relationship Id="rId251" Type="http://schemas.openxmlformats.org/officeDocument/2006/relationships/customXml" Target="../ink/ink509.xml"/><Relationship Id="rId25" Type="http://schemas.openxmlformats.org/officeDocument/2006/relationships/image" Target="../media/image388.png"/><Relationship Id="rId46" Type="http://schemas.openxmlformats.org/officeDocument/2006/relationships/customXml" Target="../ink/ink406.xml"/><Relationship Id="rId67" Type="http://schemas.openxmlformats.org/officeDocument/2006/relationships/image" Target="../media/image408.png"/><Relationship Id="rId272" Type="http://schemas.openxmlformats.org/officeDocument/2006/relationships/image" Target="../media/image508.png"/><Relationship Id="rId293" Type="http://schemas.openxmlformats.org/officeDocument/2006/relationships/customXml" Target="../ink/ink530.xml"/><Relationship Id="rId307" Type="http://schemas.openxmlformats.org/officeDocument/2006/relationships/customXml" Target="../ink/ink537.xml"/><Relationship Id="rId328" Type="http://schemas.openxmlformats.org/officeDocument/2006/relationships/image" Target="../media/image536.png"/><Relationship Id="rId88" Type="http://schemas.openxmlformats.org/officeDocument/2006/relationships/customXml" Target="../ink/ink427.xml"/><Relationship Id="rId111" Type="http://schemas.openxmlformats.org/officeDocument/2006/relationships/image" Target="../media/image429.png"/><Relationship Id="rId132" Type="http://schemas.openxmlformats.org/officeDocument/2006/relationships/customXml" Target="../ink/ink449.xml"/><Relationship Id="rId153" Type="http://schemas.openxmlformats.org/officeDocument/2006/relationships/image" Target="../media/image450.png"/><Relationship Id="rId174" Type="http://schemas.openxmlformats.org/officeDocument/2006/relationships/customXml" Target="../ink/ink470.xml"/><Relationship Id="rId195" Type="http://schemas.openxmlformats.org/officeDocument/2006/relationships/customXml" Target="../ink/ink481.xml"/><Relationship Id="rId209" Type="http://schemas.openxmlformats.org/officeDocument/2006/relationships/customXml" Target="../ink/ink488.xml"/><Relationship Id="rId220" Type="http://schemas.openxmlformats.org/officeDocument/2006/relationships/image" Target="../media/image482.png"/><Relationship Id="rId241" Type="http://schemas.openxmlformats.org/officeDocument/2006/relationships/customXml" Target="../ink/ink504.xml"/><Relationship Id="rId15" Type="http://schemas.openxmlformats.org/officeDocument/2006/relationships/image" Target="../media/image383.png"/><Relationship Id="rId36" Type="http://schemas.openxmlformats.org/officeDocument/2006/relationships/customXml" Target="../ink/ink401.xml"/><Relationship Id="rId57" Type="http://schemas.openxmlformats.org/officeDocument/2006/relationships/image" Target="../media/image403.png"/><Relationship Id="rId262" Type="http://schemas.openxmlformats.org/officeDocument/2006/relationships/image" Target="../media/image503.png"/><Relationship Id="rId283" Type="http://schemas.openxmlformats.org/officeDocument/2006/relationships/customXml" Target="../ink/ink525.xml"/><Relationship Id="rId318" Type="http://schemas.openxmlformats.org/officeDocument/2006/relationships/image" Target="../media/image531.png"/><Relationship Id="rId339" Type="http://schemas.openxmlformats.org/officeDocument/2006/relationships/customXml" Target="../ink/ink553.xml"/><Relationship Id="rId78" Type="http://schemas.openxmlformats.org/officeDocument/2006/relationships/customXml" Target="../ink/ink422.xml"/><Relationship Id="rId99" Type="http://schemas.openxmlformats.org/officeDocument/2006/relationships/image" Target="../media/image423.png"/><Relationship Id="rId101" Type="http://schemas.openxmlformats.org/officeDocument/2006/relationships/image" Target="../media/image424.png"/><Relationship Id="rId122" Type="http://schemas.openxmlformats.org/officeDocument/2006/relationships/customXml" Target="../ink/ink444.xml"/><Relationship Id="rId143" Type="http://schemas.openxmlformats.org/officeDocument/2006/relationships/image" Target="../media/image445.png"/><Relationship Id="rId164" Type="http://schemas.openxmlformats.org/officeDocument/2006/relationships/customXml" Target="../ink/ink465.xml"/><Relationship Id="rId185" Type="http://schemas.openxmlformats.org/officeDocument/2006/relationships/customXml" Target="../ink/ink476.xml"/><Relationship Id="rId9" Type="http://schemas.openxmlformats.org/officeDocument/2006/relationships/image" Target="../media/image380.png"/><Relationship Id="rId210" Type="http://schemas.openxmlformats.org/officeDocument/2006/relationships/image" Target="../media/image478.png"/><Relationship Id="rId26" Type="http://schemas.openxmlformats.org/officeDocument/2006/relationships/customXml" Target="../ink/ink396.xml"/><Relationship Id="rId231" Type="http://schemas.openxmlformats.org/officeDocument/2006/relationships/customXml" Target="../ink/ink499.xml"/><Relationship Id="rId252" Type="http://schemas.openxmlformats.org/officeDocument/2006/relationships/image" Target="../media/image498.png"/><Relationship Id="rId273" Type="http://schemas.openxmlformats.org/officeDocument/2006/relationships/customXml" Target="../ink/ink520.xml"/><Relationship Id="rId294" Type="http://schemas.openxmlformats.org/officeDocument/2006/relationships/image" Target="../media/image519.png"/><Relationship Id="rId308" Type="http://schemas.openxmlformats.org/officeDocument/2006/relationships/image" Target="../media/image526.png"/><Relationship Id="rId329" Type="http://schemas.openxmlformats.org/officeDocument/2006/relationships/customXml" Target="../ink/ink548.xml"/><Relationship Id="rId47" Type="http://schemas.openxmlformats.org/officeDocument/2006/relationships/image" Target="../media/image398.png"/><Relationship Id="rId68" Type="http://schemas.openxmlformats.org/officeDocument/2006/relationships/customXml" Target="../ink/ink417.xml"/><Relationship Id="rId89" Type="http://schemas.openxmlformats.org/officeDocument/2006/relationships/image" Target="../media/image418.png"/><Relationship Id="rId112" Type="http://schemas.openxmlformats.org/officeDocument/2006/relationships/customXml" Target="../ink/ink439.xml"/><Relationship Id="rId133" Type="http://schemas.openxmlformats.org/officeDocument/2006/relationships/image" Target="../media/image440.png"/><Relationship Id="rId154" Type="http://schemas.openxmlformats.org/officeDocument/2006/relationships/customXml" Target="../ink/ink460.xml"/><Relationship Id="rId175" Type="http://schemas.openxmlformats.org/officeDocument/2006/relationships/image" Target="../media/image461.png"/><Relationship Id="rId340" Type="http://schemas.openxmlformats.org/officeDocument/2006/relationships/image" Target="../media/image542.png"/><Relationship Id="rId196" Type="http://schemas.openxmlformats.org/officeDocument/2006/relationships/image" Target="../media/image471.png"/><Relationship Id="rId200" Type="http://schemas.openxmlformats.org/officeDocument/2006/relationships/image" Target="../media/image473.png"/><Relationship Id="rId16" Type="http://schemas.openxmlformats.org/officeDocument/2006/relationships/customXml" Target="../ink/ink391.xml"/><Relationship Id="rId221" Type="http://schemas.openxmlformats.org/officeDocument/2006/relationships/customXml" Target="../ink/ink494.xml"/><Relationship Id="rId242" Type="http://schemas.openxmlformats.org/officeDocument/2006/relationships/image" Target="../media/image493.png"/><Relationship Id="rId263" Type="http://schemas.openxmlformats.org/officeDocument/2006/relationships/customXml" Target="../ink/ink515.xml"/><Relationship Id="rId284" Type="http://schemas.openxmlformats.org/officeDocument/2006/relationships/image" Target="../media/image514.png"/><Relationship Id="rId319" Type="http://schemas.openxmlformats.org/officeDocument/2006/relationships/customXml" Target="../ink/ink543.xml"/><Relationship Id="rId37" Type="http://schemas.openxmlformats.org/officeDocument/2006/relationships/image" Target="../media/image393.png"/><Relationship Id="rId58" Type="http://schemas.openxmlformats.org/officeDocument/2006/relationships/customXml" Target="../ink/ink412.xml"/><Relationship Id="rId79" Type="http://schemas.openxmlformats.org/officeDocument/2006/relationships/image" Target="../media/image413.png"/><Relationship Id="rId102" Type="http://schemas.openxmlformats.org/officeDocument/2006/relationships/customXml" Target="../ink/ink434.xml"/><Relationship Id="rId123" Type="http://schemas.openxmlformats.org/officeDocument/2006/relationships/image" Target="../media/image435.png"/><Relationship Id="rId144" Type="http://schemas.openxmlformats.org/officeDocument/2006/relationships/customXml" Target="../ink/ink455.xml"/><Relationship Id="rId330" Type="http://schemas.openxmlformats.org/officeDocument/2006/relationships/image" Target="../media/image537.png"/><Relationship Id="rId90" Type="http://schemas.openxmlformats.org/officeDocument/2006/relationships/customXml" Target="../ink/ink428.xml"/><Relationship Id="rId165" Type="http://schemas.openxmlformats.org/officeDocument/2006/relationships/image" Target="../media/image456.png"/><Relationship Id="rId186" Type="http://schemas.openxmlformats.org/officeDocument/2006/relationships/image" Target="../media/image466.png"/><Relationship Id="rId211" Type="http://schemas.openxmlformats.org/officeDocument/2006/relationships/customXml" Target="../ink/ink489.xml"/><Relationship Id="rId232" Type="http://schemas.openxmlformats.org/officeDocument/2006/relationships/image" Target="../media/image488.png"/><Relationship Id="rId253" Type="http://schemas.openxmlformats.org/officeDocument/2006/relationships/customXml" Target="../ink/ink510.xml"/><Relationship Id="rId274" Type="http://schemas.openxmlformats.org/officeDocument/2006/relationships/image" Target="../media/image509.png"/><Relationship Id="rId295" Type="http://schemas.openxmlformats.org/officeDocument/2006/relationships/customXml" Target="../ink/ink531.xml"/><Relationship Id="rId309" Type="http://schemas.openxmlformats.org/officeDocument/2006/relationships/customXml" Target="../ink/ink538.xml"/><Relationship Id="rId27" Type="http://schemas.openxmlformats.org/officeDocument/2006/relationships/image" Target="../media/image389.png"/><Relationship Id="rId48" Type="http://schemas.openxmlformats.org/officeDocument/2006/relationships/customXml" Target="../ink/ink407.xml"/><Relationship Id="rId69" Type="http://schemas.openxmlformats.org/officeDocument/2006/relationships/image" Target="../media/image409.png"/><Relationship Id="rId113" Type="http://schemas.openxmlformats.org/officeDocument/2006/relationships/image" Target="../media/image430.png"/><Relationship Id="rId134" Type="http://schemas.openxmlformats.org/officeDocument/2006/relationships/customXml" Target="../ink/ink450.xml"/><Relationship Id="rId320" Type="http://schemas.openxmlformats.org/officeDocument/2006/relationships/image" Target="../media/image532.png"/><Relationship Id="rId80" Type="http://schemas.openxmlformats.org/officeDocument/2006/relationships/customXml" Target="../ink/ink423.xml"/><Relationship Id="rId155" Type="http://schemas.openxmlformats.org/officeDocument/2006/relationships/image" Target="../media/image451.png"/><Relationship Id="rId176" Type="http://schemas.openxmlformats.org/officeDocument/2006/relationships/customXml" Target="../ink/ink471.xml"/><Relationship Id="rId197" Type="http://schemas.openxmlformats.org/officeDocument/2006/relationships/customXml" Target="../ink/ink482.xml"/><Relationship Id="rId341" Type="http://schemas.openxmlformats.org/officeDocument/2006/relationships/customXml" Target="../ink/ink554.xml"/><Relationship Id="rId201" Type="http://schemas.openxmlformats.org/officeDocument/2006/relationships/customXml" Target="../ink/ink484.xml"/><Relationship Id="rId222" Type="http://schemas.openxmlformats.org/officeDocument/2006/relationships/image" Target="../media/image483.png"/><Relationship Id="rId243" Type="http://schemas.openxmlformats.org/officeDocument/2006/relationships/customXml" Target="../ink/ink505.xml"/><Relationship Id="rId264" Type="http://schemas.openxmlformats.org/officeDocument/2006/relationships/image" Target="../media/image504.png"/><Relationship Id="rId285" Type="http://schemas.openxmlformats.org/officeDocument/2006/relationships/customXml" Target="../ink/ink526.xml"/><Relationship Id="rId17" Type="http://schemas.openxmlformats.org/officeDocument/2006/relationships/image" Target="../media/image384.png"/><Relationship Id="rId38" Type="http://schemas.openxmlformats.org/officeDocument/2006/relationships/customXml" Target="../ink/ink402.xml"/><Relationship Id="rId59" Type="http://schemas.openxmlformats.org/officeDocument/2006/relationships/image" Target="../media/image404.png"/><Relationship Id="rId103" Type="http://schemas.openxmlformats.org/officeDocument/2006/relationships/image" Target="../media/image425.png"/><Relationship Id="rId124" Type="http://schemas.openxmlformats.org/officeDocument/2006/relationships/customXml" Target="../ink/ink445.xml"/><Relationship Id="rId310" Type="http://schemas.openxmlformats.org/officeDocument/2006/relationships/image" Target="../media/image527.png"/><Relationship Id="rId70" Type="http://schemas.openxmlformats.org/officeDocument/2006/relationships/customXml" Target="../ink/ink418.xml"/><Relationship Id="rId91" Type="http://schemas.openxmlformats.org/officeDocument/2006/relationships/image" Target="../media/image419.png"/><Relationship Id="rId145" Type="http://schemas.openxmlformats.org/officeDocument/2006/relationships/image" Target="../media/image446.png"/><Relationship Id="rId166" Type="http://schemas.openxmlformats.org/officeDocument/2006/relationships/customXml" Target="../ink/ink466.xml"/><Relationship Id="rId187" Type="http://schemas.openxmlformats.org/officeDocument/2006/relationships/customXml" Target="../ink/ink477.xml"/><Relationship Id="rId331" Type="http://schemas.openxmlformats.org/officeDocument/2006/relationships/customXml" Target="../ink/ink549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479.png"/><Relationship Id="rId233" Type="http://schemas.openxmlformats.org/officeDocument/2006/relationships/customXml" Target="../ink/ink500.xml"/><Relationship Id="rId254" Type="http://schemas.openxmlformats.org/officeDocument/2006/relationships/image" Target="../media/image499.png"/><Relationship Id="rId28" Type="http://schemas.openxmlformats.org/officeDocument/2006/relationships/customXml" Target="../ink/ink397.xml"/><Relationship Id="rId49" Type="http://schemas.openxmlformats.org/officeDocument/2006/relationships/image" Target="../media/image399.png"/><Relationship Id="rId114" Type="http://schemas.openxmlformats.org/officeDocument/2006/relationships/customXml" Target="../ink/ink440.xml"/><Relationship Id="rId275" Type="http://schemas.openxmlformats.org/officeDocument/2006/relationships/customXml" Target="../ink/ink521.xml"/><Relationship Id="rId296" Type="http://schemas.openxmlformats.org/officeDocument/2006/relationships/image" Target="../media/image520.png"/><Relationship Id="rId300" Type="http://schemas.openxmlformats.org/officeDocument/2006/relationships/image" Target="../media/image522.png"/><Relationship Id="rId60" Type="http://schemas.openxmlformats.org/officeDocument/2006/relationships/customXml" Target="../ink/ink413.xml"/><Relationship Id="rId81" Type="http://schemas.openxmlformats.org/officeDocument/2006/relationships/image" Target="../media/image414.png"/><Relationship Id="rId135" Type="http://schemas.openxmlformats.org/officeDocument/2006/relationships/image" Target="../media/image441.png"/><Relationship Id="rId156" Type="http://schemas.openxmlformats.org/officeDocument/2006/relationships/customXml" Target="../ink/ink461.xml"/><Relationship Id="rId177" Type="http://schemas.openxmlformats.org/officeDocument/2006/relationships/image" Target="../media/image462.png"/><Relationship Id="rId198" Type="http://schemas.openxmlformats.org/officeDocument/2006/relationships/image" Target="../media/image472.png"/><Relationship Id="rId321" Type="http://schemas.openxmlformats.org/officeDocument/2006/relationships/customXml" Target="../ink/ink544.xml"/><Relationship Id="rId342" Type="http://schemas.openxmlformats.org/officeDocument/2006/relationships/image" Target="../media/image543.png"/><Relationship Id="rId202" Type="http://schemas.openxmlformats.org/officeDocument/2006/relationships/image" Target="../media/image474.png"/><Relationship Id="rId223" Type="http://schemas.openxmlformats.org/officeDocument/2006/relationships/customXml" Target="../ink/ink495.xml"/><Relationship Id="rId244" Type="http://schemas.openxmlformats.org/officeDocument/2006/relationships/image" Target="../media/image494.png"/><Relationship Id="rId18" Type="http://schemas.openxmlformats.org/officeDocument/2006/relationships/customXml" Target="../ink/ink392.xml"/><Relationship Id="rId39" Type="http://schemas.openxmlformats.org/officeDocument/2006/relationships/image" Target="../media/image394.png"/><Relationship Id="rId265" Type="http://schemas.openxmlformats.org/officeDocument/2006/relationships/customXml" Target="../ink/ink516.xml"/><Relationship Id="rId286" Type="http://schemas.openxmlformats.org/officeDocument/2006/relationships/image" Target="../media/image515.png"/><Relationship Id="rId50" Type="http://schemas.openxmlformats.org/officeDocument/2006/relationships/customXml" Target="../ink/ink408.xml"/><Relationship Id="rId104" Type="http://schemas.openxmlformats.org/officeDocument/2006/relationships/customXml" Target="../ink/ink435.xml"/><Relationship Id="rId125" Type="http://schemas.openxmlformats.org/officeDocument/2006/relationships/image" Target="../media/image436.png"/><Relationship Id="rId146" Type="http://schemas.openxmlformats.org/officeDocument/2006/relationships/customXml" Target="../ink/ink456.xml"/><Relationship Id="rId167" Type="http://schemas.openxmlformats.org/officeDocument/2006/relationships/image" Target="../media/image457.png"/><Relationship Id="rId188" Type="http://schemas.openxmlformats.org/officeDocument/2006/relationships/image" Target="../media/image467.png"/><Relationship Id="rId311" Type="http://schemas.openxmlformats.org/officeDocument/2006/relationships/customXml" Target="../ink/ink539.xml"/><Relationship Id="rId332" Type="http://schemas.openxmlformats.org/officeDocument/2006/relationships/image" Target="../media/image538.png"/><Relationship Id="rId71" Type="http://schemas.openxmlformats.org/officeDocument/2006/relationships/image" Target="../media/image49.png"/><Relationship Id="rId92" Type="http://schemas.openxmlformats.org/officeDocument/2006/relationships/customXml" Target="../ink/ink429.xml"/><Relationship Id="rId213" Type="http://schemas.openxmlformats.org/officeDocument/2006/relationships/customXml" Target="../ink/ink490.xml"/><Relationship Id="rId234" Type="http://schemas.openxmlformats.org/officeDocument/2006/relationships/image" Target="../media/image489.png"/><Relationship Id="rId2" Type="http://schemas.openxmlformats.org/officeDocument/2006/relationships/customXml" Target="../ink/ink384.xml"/><Relationship Id="rId29" Type="http://schemas.openxmlformats.org/officeDocument/2006/relationships/image" Target="../media/image390.png"/><Relationship Id="rId255" Type="http://schemas.openxmlformats.org/officeDocument/2006/relationships/customXml" Target="../ink/ink511.xml"/><Relationship Id="rId276" Type="http://schemas.openxmlformats.org/officeDocument/2006/relationships/image" Target="../media/image510.png"/><Relationship Id="rId297" Type="http://schemas.openxmlformats.org/officeDocument/2006/relationships/customXml" Target="../ink/ink532.xml"/><Relationship Id="rId40" Type="http://schemas.openxmlformats.org/officeDocument/2006/relationships/customXml" Target="../ink/ink403.xml"/><Relationship Id="rId115" Type="http://schemas.openxmlformats.org/officeDocument/2006/relationships/image" Target="../media/image431.png"/><Relationship Id="rId136" Type="http://schemas.openxmlformats.org/officeDocument/2006/relationships/customXml" Target="../ink/ink451.xml"/><Relationship Id="rId157" Type="http://schemas.openxmlformats.org/officeDocument/2006/relationships/image" Target="../media/image452.png"/><Relationship Id="rId178" Type="http://schemas.openxmlformats.org/officeDocument/2006/relationships/customXml" Target="../ink/ink472.xml"/><Relationship Id="rId301" Type="http://schemas.openxmlformats.org/officeDocument/2006/relationships/customXml" Target="../ink/ink534.xml"/><Relationship Id="rId322" Type="http://schemas.openxmlformats.org/officeDocument/2006/relationships/image" Target="../media/image533.png"/><Relationship Id="rId61" Type="http://schemas.openxmlformats.org/officeDocument/2006/relationships/image" Target="../media/image405.png"/><Relationship Id="rId82" Type="http://schemas.openxmlformats.org/officeDocument/2006/relationships/customXml" Target="../ink/ink424.xml"/><Relationship Id="rId199" Type="http://schemas.openxmlformats.org/officeDocument/2006/relationships/customXml" Target="../ink/ink483.xml"/><Relationship Id="rId203" Type="http://schemas.openxmlformats.org/officeDocument/2006/relationships/customXml" Target="../ink/ink485.xml"/><Relationship Id="rId19" Type="http://schemas.openxmlformats.org/officeDocument/2006/relationships/image" Target="../media/image385.png"/><Relationship Id="rId224" Type="http://schemas.openxmlformats.org/officeDocument/2006/relationships/image" Target="../media/image484.png"/><Relationship Id="rId245" Type="http://schemas.openxmlformats.org/officeDocument/2006/relationships/customXml" Target="../ink/ink506.xml"/><Relationship Id="rId266" Type="http://schemas.openxmlformats.org/officeDocument/2006/relationships/image" Target="../media/image505.png"/><Relationship Id="rId287" Type="http://schemas.openxmlformats.org/officeDocument/2006/relationships/customXml" Target="../ink/ink527.xml"/><Relationship Id="rId30" Type="http://schemas.openxmlformats.org/officeDocument/2006/relationships/customXml" Target="../ink/ink398.xml"/><Relationship Id="rId105" Type="http://schemas.openxmlformats.org/officeDocument/2006/relationships/image" Target="../media/image426.png"/><Relationship Id="rId126" Type="http://schemas.openxmlformats.org/officeDocument/2006/relationships/customXml" Target="../ink/ink446.xml"/><Relationship Id="rId147" Type="http://schemas.openxmlformats.org/officeDocument/2006/relationships/image" Target="../media/image447.png"/><Relationship Id="rId168" Type="http://schemas.openxmlformats.org/officeDocument/2006/relationships/customXml" Target="../ink/ink467.xml"/><Relationship Id="rId312" Type="http://schemas.openxmlformats.org/officeDocument/2006/relationships/image" Target="../media/image528.png"/><Relationship Id="rId333" Type="http://schemas.openxmlformats.org/officeDocument/2006/relationships/customXml" Target="../ink/ink550.xml"/><Relationship Id="rId51" Type="http://schemas.openxmlformats.org/officeDocument/2006/relationships/image" Target="../media/image400.png"/><Relationship Id="rId72" Type="http://schemas.openxmlformats.org/officeDocument/2006/relationships/customXml" Target="../ink/ink419.xml"/><Relationship Id="rId93" Type="http://schemas.openxmlformats.org/officeDocument/2006/relationships/image" Target="../media/image420.png"/><Relationship Id="rId189" Type="http://schemas.openxmlformats.org/officeDocument/2006/relationships/customXml" Target="../ink/ink478.xml"/><Relationship Id="rId3" Type="http://schemas.openxmlformats.org/officeDocument/2006/relationships/image" Target="../media/image377.png"/><Relationship Id="rId214" Type="http://schemas.openxmlformats.org/officeDocument/2006/relationships/image" Target="../media/image480.png"/><Relationship Id="rId235" Type="http://schemas.openxmlformats.org/officeDocument/2006/relationships/customXml" Target="../ink/ink501.xml"/><Relationship Id="rId256" Type="http://schemas.openxmlformats.org/officeDocument/2006/relationships/image" Target="../media/image500.png"/><Relationship Id="rId277" Type="http://schemas.openxmlformats.org/officeDocument/2006/relationships/customXml" Target="../ink/ink522.xml"/><Relationship Id="rId298" Type="http://schemas.openxmlformats.org/officeDocument/2006/relationships/image" Target="../media/image521.png"/><Relationship Id="rId116" Type="http://schemas.openxmlformats.org/officeDocument/2006/relationships/customXml" Target="../ink/ink441.xml"/><Relationship Id="rId137" Type="http://schemas.openxmlformats.org/officeDocument/2006/relationships/image" Target="../media/image442.png"/><Relationship Id="rId158" Type="http://schemas.openxmlformats.org/officeDocument/2006/relationships/customXml" Target="../ink/ink462.xml"/><Relationship Id="rId302" Type="http://schemas.openxmlformats.org/officeDocument/2006/relationships/image" Target="../media/image523.png"/><Relationship Id="rId323" Type="http://schemas.openxmlformats.org/officeDocument/2006/relationships/customXml" Target="../ink/ink545.xml"/><Relationship Id="rId20" Type="http://schemas.openxmlformats.org/officeDocument/2006/relationships/customXml" Target="../ink/ink393.xml"/><Relationship Id="rId41" Type="http://schemas.openxmlformats.org/officeDocument/2006/relationships/image" Target="../media/image395.png"/><Relationship Id="rId62" Type="http://schemas.openxmlformats.org/officeDocument/2006/relationships/customXml" Target="../ink/ink414.xml"/><Relationship Id="rId83" Type="http://schemas.openxmlformats.org/officeDocument/2006/relationships/image" Target="../media/image415.png"/><Relationship Id="rId179" Type="http://schemas.openxmlformats.org/officeDocument/2006/relationships/customXml" Target="../ink/ink473.xml"/><Relationship Id="rId190" Type="http://schemas.openxmlformats.org/officeDocument/2006/relationships/image" Target="../media/image468.png"/><Relationship Id="rId204" Type="http://schemas.openxmlformats.org/officeDocument/2006/relationships/image" Target="../media/image475.png"/><Relationship Id="rId225" Type="http://schemas.openxmlformats.org/officeDocument/2006/relationships/customXml" Target="../ink/ink496.xml"/><Relationship Id="rId246" Type="http://schemas.openxmlformats.org/officeDocument/2006/relationships/image" Target="../media/image495.png"/><Relationship Id="rId267" Type="http://schemas.openxmlformats.org/officeDocument/2006/relationships/customXml" Target="../ink/ink517.xml"/><Relationship Id="rId288" Type="http://schemas.openxmlformats.org/officeDocument/2006/relationships/image" Target="../media/image516.png"/><Relationship Id="rId106" Type="http://schemas.openxmlformats.org/officeDocument/2006/relationships/customXml" Target="../ink/ink436.xml"/><Relationship Id="rId127" Type="http://schemas.openxmlformats.org/officeDocument/2006/relationships/image" Target="../media/image437.png"/><Relationship Id="rId313" Type="http://schemas.openxmlformats.org/officeDocument/2006/relationships/customXml" Target="../ink/ink540.xml"/><Relationship Id="rId10" Type="http://schemas.openxmlformats.org/officeDocument/2006/relationships/customXml" Target="../ink/ink388.xml"/><Relationship Id="rId31" Type="http://schemas.openxmlformats.org/officeDocument/2006/relationships/image" Target="../media/image298.png"/><Relationship Id="rId52" Type="http://schemas.openxmlformats.org/officeDocument/2006/relationships/customXml" Target="../ink/ink409.xml"/><Relationship Id="rId73" Type="http://schemas.openxmlformats.org/officeDocument/2006/relationships/image" Target="../media/image410.png"/><Relationship Id="rId94" Type="http://schemas.openxmlformats.org/officeDocument/2006/relationships/customXml" Target="../ink/ink430.xml"/><Relationship Id="rId148" Type="http://schemas.openxmlformats.org/officeDocument/2006/relationships/customXml" Target="../ink/ink457.xml"/><Relationship Id="rId169" Type="http://schemas.openxmlformats.org/officeDocument/2006/relationships/image" Target="../media/image458.png"/><Relationship Id="rId334" Type="http://schemas.openxmlformats.org/officeDocument/2006/relationships/image" Target="../media/image539.png"/><Relationship Id="rId4" Type="http://schemas.openxmlformats.org/officeDocument/2006/relationships/customXml" Target="../ink/ink385.xml"/><Relationship Id="rId180" Type="http://schemas.openxmlformats.org/officeDocument/2006/relationships/image" Target="../media/image463.png"/><Relationship Id="rId215" Type="http://schemas.openxmlformats.org/officeDocument/2006/relationships/customXml" Target="../ink/ink491.xml"/><Relationship Id="rId236" Type="http://schemas.openxmlformats.org/officeDocument/2006/relationships/image" Target="../media/image490.png"/><Relationship Id="rId257" Type="http://schemas.openxmlformats.org/officeDocument/2006/relationships/customXml" Target="../ink/ink512.xml"/><Relationship Id="rId278" Type="http://schemas.openxmlformats.org/officeDocument/2006/relationships/image" Target="../media/image511.png"/><Relationship Id="rId303" Type="http://schemas.openxmlformats.org/officeDocument/2006/relationships/customXml" Target="../ink/ink535.xml"/><Relationship Id="rId42" Type="http://schemas.openxmlformats.org/officeDocument/2006/relationships/customXml" Target="../ink/ink404.xml"/><Relationship Id="rId84" Type="http://schemas.openxmlformats.org/officeDocument/2006/relationships/customXml" Target="../ink/ink425.xml"/><Relationship Id="rId138" Type="http://schemas.openxmlformats.org/officeDocument/2006/relationships/customXml" Target="../ink/ink452.xml"/><Relationship Id="rId191" Type="http://schemas.openxmlformats.org/officeDocument/2006/relationships/customXml" Target="../ink/ink479.xml"/><Relationship Id="rId205" Type="http://schemas.openxmlformats.org/officeDocument/2006/relationships/customXml" Target="../ink/ink486.xml"/><Relationship Id="rId247" Type="http://schemas.openxmlformats.org/officeDocument/2006/relationships/customXml" Target="../ink/ink507.xml"/><Relationship Id="rId107" Type="http://schemas.openxmlformats.org/officeDocument/2006/relationships/image" Target="../media/image427.png"/><Relationship Id="rId289" Type="http://schemas.openxmlformats.org/officeDocument/2006/relationships/customXml" Target="../ink/ink528.xml"/><Relationship Id="rId11" Type="http://schemas.openxmlformats.org/officeDocument/2006/relationships/image" Target="../media/image381.png"/><Relationship Id="rId53" Type="http://schemas.openxmlformats.org/officeDocument/2006/relationships/image" Target="../media/image401.png"/><Relationship Id="rId149" Type="http://schemas.openxmlformats.org/officeDocument/2006/relationships/image" Target="../media/image448.png"/><Relationship Id="rId314" Type="http://schemas.openxmlformats.org/officeDocument/2006/relationships/image" Target="../media/image529.png"/><Relationship Id="rId95" Type="http://schemas.openxmlformats.org/officeDocument/2006/relationships/image" Target="../media/image421.png"/><Relationship Id="rId160" Type="http://schemas.openxmlformats.org/officeDocument/2006/relationships/customXml" Target="../ink/ink463.xml"/><Relationship Id="rId216" Type="http://schemas.openxmlformats.org/officeDocument/2006/relationships/image" Target="../media/image28.png"/><Relationship Id="rId258" Type="http://schemas.openxmlformats.org/officeDocument/2006/relationships/image" Target="../media/image501.png"/><Relationship Id="rId22" Type="http://schemas.openxmlformats.org/officeDocument/2006/relationships/customXml" Target="../ink/ink394.xml"/><Relationship Id="rId64" Type="http://schemas.openxmlformats.org/officeDocument/2006/relationships/customXml" Target="../ink/ink415.xml"/><Relationship Id="rId118" Type="http://schemas.openxmlformats.org/officeDocument/2006/relationships/customXml" Target="../ink/ink442.xml"/><Relationship Id="rId325" Type="http://schemas.openxmlformats.org/officeDocument/2006/relationships/customXml" Target="../ink/ink546.xml"/><Relationship Id="rId171" Type="http://schemas.openxmlformats.org/officeDocument/2006/relationships/image" Target="../media/image459.png"/><Relationship Id="rId227" Type="http://schemas.openxmlformats.org/officeDocument/2006/relationships/customXml" Target="../ink/ink497.xml"/><Relationship Id="rId269" Type="http://schemas.openxmlformats.org/officeDocument/2006/relationships/customXml" Target="../ink/ink518.xml"/><Relationship Id="rId33" Type="http://schemas.openxmlformats.org/officeDocument/2006/relationships/image" Target="../media/image391.png"/><Relationship Id="rId129" Type="http://schemas.openxmlformats.org/officeDocument/2006/relationships/image" Target="../media/image438.png"/><Relationship Id="rId280" Type="http://schemas.openxmlformats.org/officeDocument/2006/relationships/image" Target="../media/image512.png"/><Relationship Id="rId336" Type="http://schemas.openxmlformats.org/officeDocument/2006/relationships/image" Target="../media/image540.png"/><Relationship Id="rId75" Type="http://schemas.openxmlformats.org/officeDocument/2006/relationships/image" Target="../media/image411.png"/><Relationship Id="rId140" Type="http://schemas.openxmlformats.org/officeDocument/2006/relationships/customXml" Target="../ink/ink453.xml"/><Relationship Id="rId182" Type="http://schemas.openxmlformats.org/officeDocument/2006/relationships/image" Target="../media/image464.png"/><Relationship Id="rId6" Type="http://schemas.openxmlformats.org/officeDocument/2006/relationships/customXml" Target="../ink/ink386.xml"/><Relationship Id="rId238" Type="http://schemas.openxmlformats.org/officeDocument/2006/relationships/image" Target="../media/image491.png"/><Relationship Id="rId291" Type="http://schemas.openxmlformats.org/officeDocument/2006/relationships/customXml" Target="../ink/ink529.xml"/><Relationship Id="rId305" Type="http://schemas.openxmlformats.org/officeDocument/2006/relationships/customXml" Target="../ink/ink536.xml"/><Relationship Id="rId44" Type="http://schemas.openxmlformats.org/officeDocument/2006/relationships/customXml" Target="../ink/ink405.xml"/><Relationship Id="rId86" Type="http://schemas.openxmlformats.org/officeDocument/2006/relationships/customXml" Target="../ink/ink426.xml"/><Relationship Id="rId151" Type="http://schemas.openxmlformats.org/officeDocument/2006/relationships/image" Target="../media/image449.png"/><Relationship Id="rId193" Type="http://schemas.openxmlformats.org/officeDocument/2006/relationships/customXml" Target="../ink/ink480.xml"/><Relationship Id="rId207" Type="http://schemas.openxmlformats.org/officeDocument/2006/relationships/customXml" Target="../ink/ink487.xml"/><Relationship Id="rId249" Type="http://schemas.openxmlformats.org/officeDocument/2006/relationships/customXml" Target="../ink/ink508.xml"/><Relationship Id="rId13" Type="http://schemas.openxmlformats.org/officeDocument/2006/relationships/image" Target="../media/image382.png"/><Relationship Id="rId109" Type="http://schemas.openxmlformats.org/officeDocument/2006/relationships/image" Target="../media/image428.png"/><Relationship Id="rId260" Type="http://schemas.openxmlformats.org/officeDocument/2006/relationships/image" Target="../media/image502.png"/><Relationship Id="rId316" Type="http://schemas.openxmlformats.org/officeDocument/2006/relationships/image" Target="../media/image530.png"/><Relationship Id="rId55" Type="http://schemas.openxmlformats.org/officeDocument/2006/relationships/image" Target="../media/image402.png"/><Relationship Id="rId97" Type="http://schemas.openxmlformats.org/officeDocument/2006/relationships/image" Target="../media/image422.png"/><Relationship Id="rId120" Type="http://schemas.openxmlformats.org/officeDocument/2006/relationships/customXml" Target="../ink/ink443.xml"/><Relationship Id="rId162" Type="http://schemas.openxmlformats.org/officeDocument/2006/relationships/customXml" Target="../ink/ink464.xml"/><Relationship Id="rId218" Type="http://schemas.openxmlformats.org/officeDocument/2006/relationships/image" Target="../media/image481.png"/><Relationship Id="rId271" Type="http://schemas.openxmlformats.org/officeDocument/2006/relationships/customXml" Target="../ink/ink519.xml"/><Relationship Id="rId24" Type="http://schemas.openxmlformats.org/officeDocument/2006/relationships/customXml" Target="../ink/ink395.xml"/><Relationship Id="rId66" Type="http://schemas.openxmlformats.org/officeDocument/2006/relationships/customXml" Target="../ink/ink416.xml"/><Relationship Id="rId131" Type="http://schemas.openxmlformats.org/officeDocument/2006/relationships/image" Target="../media/image439.png"/><Relationship Id="rId327" Type="http://schemas.openxmlformats.org/officeDocument/2006/relationships/customXml" Target="../ink/ink547.xml"/><Relationship Id="rId173" Type="http://schemas.openxmlformats.org/officeDocument/2006/relationships/image" Target="../media/image460.png"/><Relationship Id="rId229" Type="http://schemas.openxmlformats.org/officeDocument/2006/relationships/customXml" Target="../ink/ink498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01.png"/><Relationship Id="rId299" Type="http://schemas.openxmlformats.org/officeDocument/2006/relationships/image" Target="../media/image692.png"/><Relationship Id="rId21" Type="http://schemas.openxmlformats.org/officeDocument/2006/relationships/image" Target="../media/image553.png"/><Relationship Id="rId63" Type="http://schemas.openxmlformats.org/officeDocument/2006/relationships/image" Target="../media/image574.png"/><Relationship Id="rId159" Type="http://schemas.openxmlformats.org/officeDocument/2006/relationships/image" Target="../media/image622.png"/><Relationship Id="rId324" Type="http://schemas.openxmlformats.org/officeDocument/2006/relationships/customXml" Target="../ink/ink716.xml"/><Relationship Id="rId366" Type="http://schemas.openxmlformats.org/officeDocument/2006/relationships/customXml" Target="../ink/ink737.xml"/><Relationship Id="rId170" Type="http://schemas.openxmlformats.org/officeDocument/2006/relationships/customXml" Target="../ink/ink639.xml"/><Relationship Id="rId226" Type="http://schemas.openxmlformats.org/officeDocument/2006/relationships/customXml" Target="../ink/ink667.xml"/><Relationship Id="rId268" Type="http://schemas.openxmlformats.org/officeDocument/2006/relationships/customXml" Target="../ink/ink688.xml"/><Relationship Id="rId32" Type="http://schemas.openxmlformats.org/officeDocument/2006/relationships/customXml" Target="../ink/ink570.xml"/><Relationship Id="rId74" Type="http://schemas.openxmlformats.org/officeDocument/2006/relationships/customXml" Target="../ink/ink591.xml"/><Relationship Id="rId128" Type="http://schemas.openxmlformats.org/officeDocument/2006/relationships/customXml" Target="../ink/ink618.xml"/><Relationship Id="rId335" Type="http://schemas.openxmlformats.org/officeDocument/2006/relationships/image" Target="../media/image710.png"/><Relationship Id="rId377" Type="http://schemas.openxmlformats.org/officeDocument/2006/relationships/image" Target="../media/image731.png"/><Relationship Id="rId5" Type="http://schemas.openxmlformats.org/officeDocument/2006/relationships/image" Target="../media/image545.png"/><Relationship Id="rId181" Type="http://schemas.openxmlformats.org/officeDocument/2006/relationships/image" Target="../media/image633.png"/><Relationship Id="rId237" Type="http://schemas.openxmlformats.org/officeDocument/2006/relationships/image" Target="../media/image661.png"/><Relationship Id="rId402" Type="http://schemas.openxmlformats.org/officeDocument/2006/relationships/customXml" Target="../ink/ink755.xml"/><Relationship Id="rId279" Type="http://schemas.openxmlformats.org/officeDocument/2006/relationships/image" Target="../media/image682.png"/><Relationship Id="rId43" Type="http://schemas.openxmlformats.org/officeDocument/2006/relationships/image" Target="../media/image564.png"/><Relationship Id="rId139" Type="http://schemas.openxmlformats.org/officeDocument/2006/relationships/image" Target="../media/image612.png"/><Relationship Id="rId290" Type="http://schemas.openxmlformats.org/officeDocument/2006/relationships/customXml" Target="../ink/ink699.xml"/><Relationship Id="rId304" Type="http://schemas.openxmlformats.org/officeDocument/2006/relationships/customXml" Target="../ink/ink706.xml"/><Relationship Id="rId346" Type="http://schemas.openxmlformats.org/officeDocument/2006/relationships/customXml" Target="../ink/ink727.xml"/><Relationship Id="rId388" Type="http://schemas.openxmlformats.org/officeDocument/2006/relationships/customXml" Target="../ink/ink748.xml"/><Relationship Id="rId85" Type="http://schemas.openxmlformats.org/officeDocument/2006/relationships/image" Target="../media/image585.png"/><Relationship Id="rId150" Type="http://schemas.openxmlformats.org/officeDocument/2006/relationships/customXml" Target="../ink/ink629.xml"/><Relationship Id="rId192" Type="http://schemas.openxmlformats.org/officeDocument/2006/relationships/customXml" Target="../ink/ink650.xml"/><Relationship Id="rId206" Type="http://schemas.openxmlformats.org/officeDocument/2006/relationships/customXml" Target="../ink/ink657.xml"/><Relationship Id="rId248" Type="http://schemas.openxmlformats.org/officeDocument/2006/relationships/customXml" Target="../ink/ink678.xml"/><Relationship Id="rId12" Type="http://schemas.openxmlformats.org/officeDocument/2006/relationships/customXml" Target="../ink/ink560.xml"/><Relationship Id="rId108" Type="http://schemas.openxmlformats.org/officeDocument/2006/relationships/customXml" Target="../ink/ink608.xml"/><Relationship Id="rId315" Type="http://schemas.openxmlformats.org/officeDocument/2006/relationships/image" Target="../media/image700.png"/><Relationship Id="rId357" Type="http://schemas.openxmlformats.org/officeDocument/2006/relationships/image" Target="../media/image721.png"/><Relationship Id="rId54" Type="http://schemas.openxmlformats.org/officeDocument/2006/relationships/customXml" Target="../ink/ink581.xml"/><Relationship Id="rId96" Type="http://schemas.openxmlformats.org/officeDocument/2006/relationships/customXml" Target="../ink/ink602.xml"/><Relationship Id="rId161" Type="http://schemas.openxmlformats.org/officeDocument/2006/relationships/image" Target="../media/image623.png"/><Relationship Id="rId217" Type="http://schemas.openxmlformats.org/officeDocument/2006/relationships/image" Target="../media/image651.png"/><Relationship Id="rId399" Type="http://schemas.openxmlformats.org/officeDocument/2006/relationships/image" Target="../media/image742.png"/><Relationship Id="rId259" Type="http://schemas.openxmlformats.org/officeDocument/2006/relationships/image" Target="../media/image672.png"/><Relationship Id="rId23" Type="http://schemas.openxmlformats.org/officeDocument/2006/relationships/image" Target="../media/image554.png"/><Relationship Id="rId119" Type="http://schemas.openxmlformats.org/officeDocument/2006/relationships/image" Target="../media/image602.png"/><Relationship Id="rId270" Type="http://schemas.openxmlformats.org/officeDocument/2006/relationships/customXml" Target="../ink/ink689.xml"/><Relationship Id="rId326" Type="http://schemas.openxmlformats.org/officeDocument/2006/relationships/customXml" Target="../ink/ink717.xml"/><Relationship Id="rId65" Type="http://schemas.openxmlformats.org/officeDocument/2006/relationships/image" Target="../media/image575.png"/><Relationship Id="rId130" Type="http://schemas.openxmlformats.org/officeDocument/2006/relationships/customXml" Target="../ink/ink619.xml"/><Relationship Id="rId368" Type="http://schemas.openxmlformats.org/officeDocument/2006/relationships/customXml" Target="../ink/ink738.xml"/><Relationship Id="rId172" Type="http://schemas.openxmlformats.org/officeDocument/2006/relationships/customXml" Target="../ink/ink640.xml"/><Relationship Id="rId228" Type="http://schemas.openxmlformats.org/officeDocument/2006/relationships/customXml" Target="../ink/ink668.xml"/><Relationship Id="rId281" Type="http://schemas.openxmlformats.org/officeDocument/2006/relationships/image" Target="../media/image683.png"/><Relationship Id="rId337" Type="http://schemas.openxmlformats.org/officeDocument/2006/relationships/image" Target="../media/image711.png"/><Relationship Id="rId34" Type="http://schemas.openxmlformats.org/officeDocument/2006/relationships/customXml" Target="../ink/ink571.xml"/><Relationship Id="rId76" Type="http://schemas.openxmlformats.org/officeDocument/2006/relationships/customXml" Target="../ink/ink592.xml"/><Relationship Id="rId141" Type="http://schemas.openxmlformats.org/officeDocument/2006/relationships/image" Target="../media/image613.png"/><Relationship Id="rId379" Type="http://schemas.openxmlformats.org/officeDocument/2006/relationships/image" Target="../media/image732.png"/><Relationship Id="rId7" Type="http://schemas.openxmlformats.org/officeDocument/2006/relationships/image" Target="../media/image546.png"/><Relationship Id="rId183" Type="http://schemas.openxmlformats.org/officeDocument/2006/relationships/image" Target="../media/image634.png"/><Relationship Id="rId239" Type="http://schemas.openxmlformats.org/officeDocument/2006/relationships/image" Target="../media/image662.png"/><Relationship Id="rId390" Type="http://schemas.openxmlformats.org/officeDocument/2006/relationships/customXml" Target="../ink/ink749.xml"/><Relationship Id="rId404" Type="http://schemas.openxmlformats.org/officeDocument/2006/relationships/customXml" Target="../ink/ink756.xml"/><Relationship Id="rId250" Type="http://schemas.openxmlformats.org/officeDocument/2006/relationships/customXml" Target="../ink/ink679.xml"/><Relationship Id="rId292" Type="http://schemas.openxmlformats.org/officeDocument/2006/relationships/customXml" Target="../ink/ink700.xml"/><Relationship Id="rId306" Type="http://schemas.openxmlformats.org/officeDocument/2006/relationships/customXml" Target="../ink/ink707.xml"/><Relationship Id="rId45" Type="http://schemas.openxmlformats.org/officeDocument/2006/relationships/image" Target="../media/image565.png"/><Relationship Id="rId87" Type="http://schemas.openxmlformats.org/officeDocument/2006/relationships/image" Target="../media/image586.png"/><Relationship Id="rId110" Type="http://schemas.openxmlformats.org/officeDocument/2006/relationships/customXml" Target="../ink/ink609.xml"/><Relationship Id="rId348" Type="http://schemas.openxmlformats.org/officeDocument/2006/relationships/customXml" Target="../ink/ink728.xml"/><Relationship Id="rId152" Type="http://schemas.openxmlformats.org/officeDocument/2006/relationships/customXml" Target="../ink/ink630.xml"/><Relationship Id="rId194" Type="http://schemas.openxmlformats.org/officeDocument/2006/relationships/customXml" Target="../ink/ink651.xml"/><Relationship Id="rId208" Type="http://schemas.openxmlformats.org/officeDocument/2006/relationships/customXml" Target="../ink/ink658.xml"/><Relationship Id="rId261" Type="http://schemas.openxmlformats.org/officeDocument/2006/relationships/image" Target="../media/image673.png"/><Relationship Id="rId14" Type="http://schemas.openxmlformats.org/officeDocument/2006/relationships/customXml" Target="../ink/ink561.xml"/><Relationship Id="rId56" Type="http://schemas.openxmlformats.org/officeDocument/2006/relationships/customXml" Target="../ink/ink582.xml"/><Relationship Id="rId317" Type="http://schemas.openxmlformats.org/officeDocument/2006/relationships/image" Target="../media/image701.png"/><Relationship Id="rId359" Type="http://schemas.openxmlformats.org/officeDocument/2006/relationships/image" Target="../media/image722.png"/><Relationship Id="rId98" Type="http://schemas.openxmlformats.org/officeDocument/2006/relationships/customXml" Target="../ink/ink603.xml"/><Relationship Id="rId121" Type="http://schemas.openxmlformats.org/officeDocument/2006/relationships/image" Target="../media/image603.png"/><Relationship Id="rId163" Type="http://schemas.openxmlformats.org/officeDocument/2006/relationships/image" Target="../media/image624.png"/><Relationship Id="rId219" Type="http://schemas.openxmlformats.org/officeDocument/2006/relationships/image" Target="../media/image652.png"/><Relationship Id="rId370" Type="http://schemas.openxmlformats.org/officeDocument/2006/relationships/customXml" Target="../ink/ink739.xml"/><Relationship Id="rId230" Type="http://schemas.openxmlformats.org/officeDocument/2006/relationships/customXml" Target="../ink/ink669.xml"/><Relationship Id="rId25" Type="http://schemas.openxmlformats.org/officeDocument/2006/relationships/image" Target="../media/image555.png"/><Relationship Id="rId67" Type="http://schemas.openxmlformats.org/officeDocument/2006/relationships/image" Target="../media/image576.png"/><Relationship Id="rId272" Type="http://schemas.openxmlformats.org/officeDocument/2006/relationships/customXml" Target="../ink/ink690.xml"/><Relationship Id="rId328" Type="http://schemas.openxmlformats.org/officeDocument/2006/relationships/customXml" Target="../ink/ink718.xml"/><Relationship Id="rId132" Type="http://schemas.openxmlformats.org/officeDocument/2006/relationships/customXml" Target="../ink/ink620.xml"/><Relationship Id="rId174" Type="http://schemas.openxmlformats.org/officeDocument/2006/relationships/customXml" Target="../ink/ink641.xml"/><Relationship Id="rId381" Type="http://schemas.openxmlformats.org/officeDocument/2006/relationships/image" Target="../media/image733.png"/><Relationship Id="rId241" Type="http://schemas.openxmlformats.org/officeDocument/2006/relationships/image" Target="../media/image663.png"/><Relationship Id="rId36" Type="http://schemas.openxmlformats.org/officeDocument/2006/relationships/customXml" Target="../ink/ink572.xml"/><Relationship Id="rId283" Type="http://schemas.openxmlformats.org/officeDocument/2006/relationships/image" Target="../media/image684.png"/><Relationship Id="rId339" Type="http://schemas.openxmlformats.org/officeDocument/2006/relationships/image" Target="../media/image712.png"/><Relationship Id="rId78" Type="http://schemas.openxmlformats.org/officeDocument/2006/relationships/customXml" Target="../ink/ink593.xml"/><Relationship Id="rId101" Type="http://schemas.openxmlformats.org/officeDocument/2006/relationships/image" Target="../media/image593.png"/><Relationship Id="rId143" Type="http://schemas.openxmlformats.org/officeDocument/2006/relationships/image" Target="../media/image614.png"/><Relationship Id="rId185" Type="http://schemas.openxmlformats.org/officeDocument/2006/relationships/image" Target="../media/image635.png"/><Relationship Id="rId350" Type="http://schemas.openxmlformats.org/officeDocument/2006/relationships/customXml" Target="../ink/ink729.xml"/><Relationship Id="rId406" Type="http://schemas.openxmlformats.org/officeDocument/2006/relationships/customXml" Target="../ink/ink757.xml"/><Relationship Id="rId9" Type="http://schemas.openxmlformats.org/officeDocument/2006/relationships/image" Target="../media/image547.png"/><Relationship Id="rId210" Type="http://schemas.openxmlformats.org/officeDocument/2006/relationships/customXml" Target="../ink/ink659.xml"/><Relationship Id="rId392" Type="http://schemas.openxmlformats.org/officeDocument/2006/relationships/customXml" Target="../ink/ink750.xml"/><Relationship Id="rId252" Type="http://schemas.openxmlformats.org/officeDocument/2006/relationships/customXml" Target="../ink/ink680.xml"/><Relationship Id="rId294" Type="http://schemas.openxmlformats.org/officeDocument/2006/relationships/customXml" Target="../ink/ink701.xml"/><Relationship Id="rId308" Type="http://schemas.openxmlformats.org/officeDocument/2006/relationships/customXml" Target="../ink/ink708.xml"/><Relationship Id="rId47" Type="http://schemas.openxmlformats.org/officeDocument/2006/relationships/image" Target="../media/image566.png"/><Relationship Id="rId89" Type="http://schemas.openxmlformats.org/officeDocument/2006/relationships/image" Target="../media/image587.png"/><Relationship Id="rId112" Type="http://schemas.openxmlformats.org/officeDocument/2006/relationships/customXml" Target="../ink/ink610.xml"/><Relationship Id="rId154" Type="http://schemas.openxmlformats.org/officeDocument/2006/relationships/customXml" Target="../ink/ink631.xml"/><Relationship Id="rId361" Type="http://schemas.openxmlformats.org/officeDocument/2006/relationships/image" Target="../media/image723.png"/><Relationship Id="rId196" Type="http://schemas.openxmlformats.org/officeDocument/2006/relationships/customXml" Target="../ink/ink652.xml"/><Relationship Id="rId16" Type="http://schemas.openxmlformats.org/officeDocument/2006/relationships/customXml" Target="../ink/ink562.xml"/><Relationship Id="rId221" Type="http://schemas.openxmlformats.org/officeDocument/2006/relationships/image" Target="../media/image653.png"/><Relationship Id="rId263" Type="http://schemas.openxmlformats.org/officeDocument/2006/relationships/image" Target="../media/image674.png"/><Relationship Id="rId319" Type="http://schemas.openxmlformats.org/officeDocument/2006/relationships/image" Target="../media/image702.png"/><Relationship Id="rId58" Type="http://schemas.openxmlformats.org/officeDocument/2006/relationships/customXml" Target="../ink/ink583.xml"/><Relationship Id="rId123" Type="http://schemas.openxmlformats.org/officeDocument/2006/relationships/image" Target="../media/image604.png"/><Relationship Id="rId330" Type="http://schemas.openxmlformats.org/officeDocument/2006/relationships/customXml" Target="../ink/ink719.xml"/><Relationship Id="rId165" Type="http://schemas.openxmlformats.org/officeDocument/2006/relationships/image" Target="../media/image625.png"/><Relationship Id="rId372" Type="http://schemas.openxmlformats.org/officeDocument/2006/relationships/customXml" Target="../ink/ink740.xml"/><Relationship Id="rId232" Type="http://schemas.openxmlformats.org/officeDocument/2006/relationships/customXml" Target="../ink/ink670.xml"/><Relationship Id="rId274" Type="http://schemas.openxmlformats.org/officeDocument/2006/relationships/customXml" Target="../ink/ink691.xml"/><Relationship Id="rId27" Type="http://schemas.openxmlformats.org/officeDocument/2006/relationships/image" Target="../media/image556.png"/><Relationship Id="rId48" Type="http://schemas.openxmlformats.org/officeDocument/2006/relationships/customXml" Target="../ink/ink578.xml"/><Relationship Id="rId69" Type="http://schemas.openxmlformats.org/officeDocument/2006/relationships/image" Target="../media/image577.png"/><Relationship Id="rId113" Type="http://schemas.openxmlformats.org/officeDocument/2006/relationships/image" Target="../media/image599.png"/><Relationship Id="rId134" Type="http://schemas.openxmlformats.org/officeDocument/2006/relationships/customXml" Target="../ink/ink621.xml"/><Relationship Id="rId320" Type="http://schemas.openxmlformats.org/officeDocument/2006/relationships/customXml" Target="../ink/ink714.xml"/><Relationship Id="rId80" Type="http://schemas.openxmlformats.org/officeDocument/2006/relationships/customXml" Target="../ink/ink594.xml"/><Relationship Id="rId155" Type="http://schemas.openxmlformats.org/officeDocument/2006/relationships/image" Target="../media/image620.png"/><Relationship Id="rId176" Type="http://schemas.openxmlformats.org/officeDocument/2006/relationships/customXml" Target="../ink/ink642.xml"/><Relationship Id="rId197" Type="http://schemas.openxmlformats.org/officeDocument/2006/relationships/image" Target="../media/image641.png"/><Relationship Id="rId341" Type="http://schemas.openxmlformats.org/officeDocument/2006/relationships/image" Target="../media/image713.png"/><Relationship Id="rId362" Type="http://schemas.openxmlformats.org/officeDocument/2006/relationships/customXml" Target="../ink/ink735.xml"/><Relationship Id="rId383" Type="http://schemas.openxmlformats.org/officeDocument/2006/relationships/image" Target="../media/image734.png"/><Relationship Id="rId201" Type="http://schemas.openxmlformats.org/officeDocument/2006/relationships/image" Target="../media/image643.png"/><Relationship Id="rId222" Type="http://schemas.openxmlformats.org/officeDocument/2006/relationships/customXml" Target="../ink/ink665.xml"/><Relationship Id="rId243" Type="http://schemas.openxmlformats.org/officeDocument/2006/relationships/image" Target="../media/image664.png"/><Relationship Id="rId264" Type="http://schemas.openxmlformats.org/officeDocument/2006/relationships/customXml" Target="../ink/ink686.xml"/><Relationship Id="rId285" Type="http://schemas.openxmlformats.org/officeDocument/2006/relationships/image" Target="../media/image685.png"/><Relationship Id="rId17" Type="http://schemas.openxmlformats.org/officeDocument/2006/relationships/image" Target="../media/image551.png"/><Relationship Id="rId38" Type="http://schemas.openxmlformats.org/officeDocument/2006/relationships/customXml" Target="../ink/ink573.xml"/><Relationship Id="rId59" Type="http://schemas.openxmlformats.org/officeDocument/2006/relationships/image" Target="../media/image572.png"/><Relationship Id="rId103" Type="http://schemas.openxmlformats.org/officeDocument/2006/relationships/image" Target="../media/image594.png"/><Relationship Id="rId124" Type="http://schemas.openxmlformats.org/officeDocument/2006/relationships/customXml" Target="../ink/ink616.xml"/><Relationship Id="rId310" Type="http://schemas.openxmlformats.org/officeDocument/2006/relationships/customXml" Target="../ink/ink709.xml"/><Relationship Id="rId70" Type="http://schemas.openxmlformats.org/officeDocument/2006/relationships/customXml" Target="../ink/ink589.xml"/><Relationship Id="rId91" Type="http://schemas.openxmlformats.org/officeDocument/2006/relationships/image" Target="../media/image588.png"/><Relationship Id="rId145" Type="http://schemas.openxmlformats.org/officeDocument/2006/relationships/image" Target="../media/image615.png"/><Relationship Id="rId166" Type="http://schemas.openxmlformats.org/officeDocument/2006/relationships/customXml" Target="../ink/ink637.xml"/><Relationship Id="rId187" Type="http://schemas.openxmlformats.org/officeDocument/2006/relationships/image" Target="../media/image636.png"/><Relationship Id="rId331" Type="http://schemas.openxmlformats.org/officeDocument/2006/relationships/image" Target="../media/image708.png"/><Relationship Id="rId352" Type="http://schemas.openxmlformats.org/officeDocument/2006/relationships/customXml" Target="../ink/ink730.xml"/><Relationship Id="rId373" Type="http://schemas.openxmlformats.org/officeDocument/2006/relationships/image" Target="../media/image729.png"/><Relationship Id="rId394" Type="http://schemas.openxmlformats.org/officeDocument/2006/relationships/customXml" Target="../ink/ink751.xml"/><Relationship Id="rId408" Type="http://schemas.openxmlformats.org/officeDocument/2006/relationships/customXml" Target="../ink/ink758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60.xml"/><Relationship Id="rId233" Type="http://schemas.openxmlformats.org/officeDocument/2006/relationships/image" Target="../media/image659.png"/><Relationship Id="rId254" Type="http://schemas.openxmlformats.org/officeDocument/2006/relationships/customXml" Target="../ink/ink681.xml"/><Relationship Id="rId28" Type="http://schemas.openxmlformats.org/officeDocument/2006/relationships/customXml" Target="../ink/ink568.xml"/><Relationship Id="rId49" Type="http://schemas.openxmlformats.org/officeDocument/2006/relationships/image" Target="../media/image567.png"/><Relationship Id="rId114" Type="http://schemas.openxmlformats.org/officeDocument/2006/relationships/customXml" Target="../ink/ink611.xml"/><Relationship Id="rId275" Type="http://schemas.openxmlformats.org/officeDocument/2006/relationships/image" Target="../media/image680.png"/><Relationship Id="rId296" Type="http://schemas.openxmlformats.org/officeDocument/2006/relationships/customXml" Target="../ink/ink702.xml"/><Relationship Id="rId300" Type="http://schemas.openxmlformats.org/officeDocument/2006/relationships/customXml" Target="../ink/ink704.xml"/><Relationship Id="rId60" Type="http://schemas.openxmlformats.org/officeDocument/2006/relationships/customXml" Target="../ink/ink584.xml"/><Relationship Id="rId81" Type="http://schemas.openxmlformats.org/officeDocument/2006/relationships/image" Target="../media/image583.png"/><Relationship Id="rId135" Type="http://schemas.openxmlformats.org/officeDocument/2006/relationships/image" Target="../media/image610.png"/><Relationship Id="rId156" Type="http://schemas.openxmlformats.org/officeDocument/2006/relationships/customXml" Target="../ink/ink632.xml"/><Relationship Id="rId177" Type="http://schemas.openxmlformats.org/officeDocument/2006/relationships/image" Target="../media/image631.png"/><Relationship Id="rId198" Type="http://schemas.openxmlformats.org/officeDocument/2006/relationships/customXml" Target="../ink/ink653.xml"/><Relationship Id="rId321" Type="http://schemas.openxmlformats.org/officeDocument/2006/relationships/image" Target="../media/image703.png"/><Relationship Id="rId342" Type="http://schemas.openxmlformats.org/officeDocument/2006/relationships/customXml" Target="../ink/ink725.xml"/><Relationship Id="rId363" Type="http://schemas.openxmlformats.org/officeDocument/2006/relationships/image" Target="../media/image724.png"/><Relationship Id="rId384" Type="http://schemas.openxmlformats.org/officeDocument/2006/relationships/customXml" Target="../ink/ink746.xml"/><Relationship Id="rId202" Type="http://schemas.openxmlformats.org/officeDocument/2006/relationships/customXml" Target="../ink/ink655.xml"/><Relationship Id="rId223" Type="http://schemas.openxmlformats.org/officeDocument/2006/relationships/image" Target="../media/image654.png"/><Relationship Id="rId244" Type="http://schemas.openxmlformats.org/officeDocument/2006/relationships/customXml" Target="../ink/ink676.xml"/><Relationship Id="rId18" Type="http://schemas.openxmlformats.org/officeDocument/2006/relationships/customXml" Target="../ink/ink563.xml"/><Relationship Id="rId39" Type="http://schemas.openxmlformats.org/officeDocument/2006/relationships/image" Target="../media/image562.png"/><Relationship Id="rId265" Type="http://schemas.openxmlformats.org/officeDocument/2006/relationships/image" Target="../media/image675.png"/><Relationship Id="rId286" Type="http://schemas.openxmlformats.org/officeDocument/2006/relationships/customXml" Target="../ink/ink697.xml"/><Relationship Id="rId50" Type="http://schemas.openxmlformats.org/officeDocument/2006/relationships/customXml" Target="../ink/ink579.xml"/><Relationship Id="rId104" Type="http://schemas.openxmlformats.org/officeDocument/2006/relationships/customXml" Target="../ink/ink606.xml"/><Relationship Id="rId125" Type="http://schemas.openxmlformats.org/officeDocument/2006/relationships/image" Target="../media/image605.png"/><Relationship Id="rId146" Type="http://schemas.openxmlformats.org/officeDocument/2006/relationships/customXml" Target="../ink/ink627.xml"/><Relationship Id="rId167" Type="http://schemas.openxmlformats.org/officeDocument/2006/relationships/image" Target="../media/image626.png"/><Relationship Id="rId188" Type="http://schemas.openxmlformats.org/officeDocument/2006/relationships/customXml" Target="../ink/ink648.xml"/><Relationship Id="rId311" Type="http://schemas.openxmlformats.org/officeDocument/2006/relationships/image" Target="../media/image698.png"/><Relationship Id="rId332" Type="http://schemas.openxmlformats.org/officeDocument/2006/relationships/customXml" Target="../ink/ink720.xml"/><Relationship Id="rId353" Type="http://schemas.openxmlformats.org/officeDocument/2006/relationships/image" Target="../media/image719.png"/><Relationship Id="rId374" Type="http://schemas.openxmlformats.org/officeDocument/2006/relationships/customXml" Target="../ink/ink741.xml"/><Relationship Id="rId395" Type="http://schemas.openxmlformats.org/officeDocument/2006/relationships/image" Target="../media/image740.png"/><Relationship Id="rId409" Type="http://schemas.openxmlformats.org/officeDocument/2006/relationships/image" Target="../media/image747.png"/><Relationship Id="rId71" Type="http://schemas.openxmlformats.org/officeDocument/2006/relationships/image" Target="../media/image578.png"/><Relationship Id="rId92" Type="http://schemas.openxmlformats.org/officeDocument/2006/relationships/customXml" Target="../ink/ink600.xml"/><Relationship Id="rId213" Type="http://schemas.openxmlformats.org/officeDocument/2006/relationships/image" Target="../media/image649.png"/><Relationship Id="rId234" Type="http://schemas.openxmlformats.org/officeDocument/2006/relationships/customXml" Target="../ink/ink671.xml"/><Relationship Id="rId2" Type="http://schemas.openxmlformats.org/officeDocument/2006/relationships/customXml" Target="../ink/ink555.xml"/><Relationship Id="rId29" Type="http://schemas.openxmlformats.org/officeDocument/2006/relationships/image" Target="../media/image557.png"/><Relationship Id="rId255" Type="http://schemas.openxmlformats.org/officeDocument/2006/relationships/image" Target="../media/image670.png"/><Relationship Id="rId276" Type="http://schemas.openxmlformats.org/officeDocument/2006/relationships/customXml" Target="../ink/ink692.xml"/><Relationship Id="rId297" Type="http://schemas.openxmlformats.org/officeDocument/2006/relationships/image" Target="../media/image691.png"/><Relationship Id="rId40" Type="http://schemas.openxmlformats.org/officeDocument/2006/relationships/customXml" Target="../ink/ink574.xml"/><Relationship Id="rId115" Type="http://schemas.openxmlformats.org/officeDocument/2006/relationships/image" Target="../media/image600.png"/><Relationship Id="rId136" Type="http://schemas.openxmlformats.org/officeDocument/2006/relationships/customXml" Target="../ink/ink622.xml"/><Relationship Id="rId157" Type="http://schemas.openxmlformats.org/officeDocument/2006/relationships/image" Target="../media/image621.png"/><Relationship Id="rId178" Type="http://schemas.openxmlformats.org/officeDocument/2006/relationships/customXml" Target="../ink/ink643.xml"/><Relationship Id="rId301" Type="http://schemas.openxmlformats.org/officeDocument/2006/relationships/image" Target="../media/image693.png"/><Relationship Id="rId322" Type="http://schemas.openxmlformats.org/officeDocument/2006/relationships/customXml" Target="../ink/ink715.xml"/><Relationship Id="rId343" Type="http://schemas.openxmlformats.org/officeDocument/2006/relationships/image" Target="../media/image714.png"/><Relationship Id="rId364" Type="http://schemas.openxmlformats.org/officeDocument/2006/relationships/customXml" Target="../ink/ink736.xml"/><Relationship Id="rId61" Type="http://schemas.openxmlformats.org/officeDocument/2006/relationships/image" Target="../media/image573.png"/><Relationship Id="rId82" Type="http://schemas.openxmlformats.org/officeDocument/2006/relationships/customXml" Target="../ink/ink595.xml"/><Relationship Id="rId199" Type="http://schemas.openxmlformats.org/officeDocument/2006/relationships/image" Target="../media/image642.png"/><Relationship Id="rId203" Type="http://schemas.openxmlformats.org/officeDocument/2006/relationships/image" Target="../media/image644.png"/><Relationship Id="rId385" Type="http://schemas.openxmlformats.org/officeDocument/2006/relationships/image" Target="../media/image735.png"/><Relationship Id="rId19" Type="http://schemas.openxmlformats.org/officeDocument/2006/relationships/image" Target="../media/image552.png"/><Relationship Id="rId224" Type="http://schemas.openxmlformats.org/officeDocument/2006/relationships/customXml" Target="../ink/ink666.xml"/><Relationship Id="rId245" Type="http://schemas.openxmlformats.org/officeDocument/2006/relationships/image" Target="../media/image665.png"/><Relationship Id="rId266" Type="http://schemas.openxmlformats.org/officeDocument/2006/relationships/customXml" Target="../ink/ink687.xml"/><Relationship Id="rId287" Type="http://schemas.openxmlformats.org/officeDocument/2006/relationships/image" Target="../media/image686.png"/><Relationship Id="rId30" Type="http://schemas.openxmlformats.org/officeDocument/2006/relationships/customXml" Target="../ink/ink569.xml"/><Relationship Id="rId105" Type="http://schemas.openxmlformats.org/officeDocument/2006/relationships/image" Target="../media/image595.png"/><Relationship Id="rId126" Type="http://schemas.openxmlformats.org/officeDocument/2006/relationships/customXml" Target="../ink/ink617.xml"/><Relationship Id="rId147" Type="http://schemas.openxmlformats.org/officeDocument/2006/relationships/image" Target="../media/image616.png"/><Relationship Id="rId168" Type="http://schemas.openxmlformats.org/officeDocument/2006/relationships/customXml" Target="../ink/ink638.xml"/><Relationship Id="rId312" Type="http://schemas.openxmlformats.org/officeDocument/2006/relationships/customXml" Target="../ink/ink710.xml"/><Relationship Id="rId333" Type="http://schemas.openxmlformats.org/officeDocument/2006/relationships/image" Target="../media/image709.png"/><Relationship Id="rId354" Type="http://schemas.openxmlformats.org/officeDocument/2006/relationships/customXml" Target="../ink/ink731.xml"/><Relationship Id="rId51" Type="http://schemas.openxmlformats.org/officeDocument/2006/relationships/image" Target="../media/image568.png"/><Relationship Id="rId72" Type="http://schemas.openxmlformats.org/officeDocument/2006/relationships/customXml" Target="../ink/ink590.xml"/><Relationship Id="rId93" Type="http://schemas.openxmlformats.org/officeDocument/2006/relationships/image" Target="../media/image589.png"/><Relationship Id="rId189" Type="http://schemas.openxmlformats.org/officeDocument/2006/relationships/image" Target="../media/image637.png"/><Relationship Id="rId375" Type="http://schemas.openxmlformats.org/officeDocument/2006/relationships/image" Target="../media/image730.png"/><Relationship Id="rId396" Type="http://schemas.openxmlformats.org/officeDocument/2006/relationships/customXml" Target="../ink/ink752.xml"/><Relationship Id="rId3" Type="http://schemas.openxmlformats.org/officeDocument/2006/relationships/image" Target="../media/image544.png"/><Relationship Id="rId214" Type="http://schemas.openxmlformats.org/officeDocument/2006/relationships/customXml" Target="../ink/ink661.xml"/><Relationship Id="rId235" Type="http://schemas.openxmlformats.org/officeDocument/2006/relationships/image" Target="../media/image660.png"/><Relationship Id="rId256" Type="http://schemas.openxmlformats.org/officeDocument/2006/relationships/customXml" Target="../ink/ink682.xml"/><Relationship Id="rId277" Type="http://schemas.openxmlformats.org/officeDocument/2006/relationships/image" Target="../media/image681.png"/><Relationship Id="rId298" Type="http://schemas.openxmlformats.org/officeDocument/2006/relationships/customXml" Target="../ink/ink703.xml"/><Relationship Id="rId400" Type="http://schemas.openxmlformats.org/officeDocument/2006/relationships/customXml" Target="../ink/ink754.xml"/><Relationship Id="rId116" Type="http://schemas.openxmlformats.org/officeDocument/2006/relationships/customXml" Target="../ink/ink612.xml"/><Relationship Id="rId137" Type="http://schemas.openxmlformats.org/officeDocument/2006/relationships/image" Target="../media/image611.png"/><Relationship Id="rId158" Type="http://schemas.openxmlformats.org/officeDocument/2006/relationships/customXml" Target="../ink/ink633.xml"/><Relationship Id="rId302" Type="http://schemas.openxmlformats.org/officeDocument/2006/relationships/customXml" Target="../ink/ink705.xml"/><Relationship Id="rId323" Type="http://schemas.openxmlformats.org/officeDocument/2006/relationships/image" Target="../media/image704.png"/><Relationship Id="rId344" Type="http://schemas.openxmlformats.org/officeDocument/2006/relationships/customXml" Target="../ink/ink726.xml"/><Relationship Id="rId20" Type="http://schemas.openxmlformats.org/officeDocument/2006/relationships/customXml" Target="../ink/ink564.xml"/><Relationship Id="rId41" Type="http://schemas.openxmlformats.org/officeDocument/2006/relationships/image" Target="../media/image563.png"/><Relationship Id="rId62" Type="http://schemas.openxmlformats.org/officeDocument/2006/relationships/customXml" Target="../ink/ink585.xml"/><Relationship Id="rId83" Type="http://schemas.openxmlformats.org/officeDocument/2006/relationships/image" Target="../media/image584.png"/><Relationship Id="rId179" Type="http://schemas.openxmlformats.org/officeDocument/2006/relationships/image" Target="../media/image632.png"/><Relationship Id="rId365" Type="http://schemas.openxmlformats.org/officeDocument/2006/relationships/image" Target="../media/image725.png"/><Relationship Id="rId386" Type="http://schemas.openxmlformats.org/officeDocument/2006/relationships/customXml" Target="../ink/ink747.xml"/><Relationship Id="rId190" Type="http://schemas.openxmlformats.org/officeDocument/2006/relationships/customXml" Target="../ink/ink649.xml"/><Relationship Id="rId204" Type="http://schemas.openxmlformats.org/officeDocument/2006/relationships/customXml" Target="../ink/ink656.xml"/><Relationship Id="rId225" Type="http://schemas.openxmlformats.org/officeDocument/2006/relationships/image" Target="../media/image655.png"/><Relationship Id="rId246" Type="http://schemas.openxmlformats.org/officeDocument/2006/relationships/customXml" Target="../ink/ink677.xml"/><Relationship Id="rId267" Type="http://schemas.openxmlformats.org/officeDocument/2006/relationships/image" Target="../media/image676.png"/><Relationship Id="rId288" Type="http://schemas.openxmlformats.org/officeDocument/2006/relationships/customXml" Target="../ink/ink698.xml"/><Relationship Id="rId106" Type="http://schemas.openxmlformats.org/officeDocument/2006/relationships/customXml" Target="../ink/ink607.xml"/><Relationship Id="rId127" Type="http://schemas.openxmlformats.org/officeDocument/2006/relationships/image" Target="../media/image606.png"/><Relationship Id="rId313" Type="http://schemas.openxmlformats.org/officeDocument/2006/relationships/image" Target="../media/image699.png"/><Relationship Id="rId10" Type="http://schemas.openxmlformats.org/officeDocument/2006/relationships/customXml" Target="../ink/ink559.xml"/><Relationship Id="rId31" Type="http://schemas.openxmlformats.org/officeDocument/2006/relationships/image" Target="../media/image558.png"/><Relationship Id="rId52" Type="http://schemas.openxmlformats.org/officeDocument/2006/relationships/customXml" Target="../ink/ink580.xml"/><Relationship Id="rId73" Type="http://schemas.openxmlformats.org/officeDocument/2006/relationships/image" Target="../media/image579.png"/><Relationship Id="rId94" Type="http://schemas.openxmlformats.org/officeDocument/2006/relationships/customXml" Target="../ink/ink601.xml"/><Relationship Id="rId148" Type="http://schemas.openxmlformats.org/officeDocument/2006/relationships/customXml" Target="../ink/ink628.xml"/><Relationship Id="rId169" Type="http://schemas.openxmlformats.org/officeDocument/2006/relationships/image" Target="../media/image627.png"/><Relationship Id="rId334" Type="http://schemas.openxmlformats.org/officeDocument/2006/relationships/customXml" Target="../ink/ink721.xml"/><Relationship Id="rId355" Type="http://schemas.openxmlformats.org/officeDocument/2006/relationships/image" Target="../media/image720.png"/><Relationship Id="rId376" Type="http://schemas.openxmlformats.org/officeDocument/2006/relationships/customXml" Target="../ink/ink742.xml"/><Relationship Id="rId397" Type="http://schemas.openxmlformats.org/officeDocument/2006/relationships/image" Target="../media/image741.png"/><Relationship Id="rId4" Type="http://schemas.openxmlformats.org/officeDocument/2006/relationships/customXml" Target="../ink/ink556.xml"/><Relationship Id="rId180" Type="http://schemas.openxmlformats.org/officeDocument/2006/relationships/customXml" Target="../ink/ink644.xml"/><Relationship Id="rId215" Type="http://schemas.openxmlformats.org/officeDocument/2006/relationships/image" Target="../media/image650.png"/><Relationship Id="rId236" Type="http://schemas.openxmlformats.org/officeDocument/2006/relationships/customXml" Target="../ink/ink672.xml"/><Relationship Id="rId257" Type="http://schemas.openxmlformats.org/officeDocument/2006/relationships/image" Target="../media/image671.png"/><Relationship Id="rId278" Type="http://schemas.openxmlformats.org/officeDocument/2006/relationships/customXml" Target="../ink/ink693.xml"/><Relationship Id="rId401" Type="http://schemas.openxmlformats.org/officeDocument/2006/relationships/image" Target="../media/image743.png"/><Relationship Id="rId303" Type="http://schemas.openxmlformats.org/officeDocument/2006/relationships/image" Target="../media/image694.png"/><Relationship Id="rId42" Type="http://schemas.openxmlformats.org/officeDocument/2006/relationships/customXml" Target="../ink/ink575.xml"/><Relationship Id="rId84" Type="http://schemas.openxmlformats.org/officeDocument/2006/relationships/customXml" Target="../ink/ink596.xml"/><Relationship Id="rId138" Type="http://schemas.openxmlformats.org/officeDocument/2006/relationships/customXml" Target="../ink/ink623.xml"/><Relationship Id="rId345" Type="http://schemas.openxmlformats.org/officeDocument/2006/relationships/image" Target="../media/image715.png"/><Relationship Id="rId387" Type="http://schemas.openxmlformats.org/officeDocument/2006/relationships/image" Target="../media/image736.png"/><Relationship Id="rId191" Type="http://schemas.openxmlformats.org/officeDocument/2006/relationships/image" Target="../media/image638.png"/><Relationship Id="rId205" Type="http://schemas.openxmlformats.org/officeDocument/2006/relationships/image" Target="../media/image645.png"/><Relationship Id="rId247" Type="http://schemas.openxmlformats.org/officeDocument/2006/relationships/image" Target="../media/image666.png"/><Relationship Id="rId107" Type="http://schemas.openxmlformats.org/officeDocument/2006/relationships/image" Target="../media/image596.png"/><Relationship Id="rId289" Type="http://schemas.openxmlformats.org/officeDocument/2006/relationships/image" Target="../media/image687.png"/><Relationship Id="rId11" Type="http://schemas.openxmlformats.org/officeDocument/2006/relationships/image" Target="../media/image548.png"/><Relationship Id="rId53" Type="http://schemas.openxmlformats.org/officeDocument/2006/relationships/image" Target="../media/image569.png"/><Relationship Id="rId149" Type="http://schemas.openxmlformats.org/officeDocument/2006/relationships/image" Target="../media/image617.png"/><Relationship Id="rId314" Type="http://schemas.openxmlformats.org/officeDocument/2006/relationships/customXml" Target="../ink/ink711.xml"/><Relationship Id="rId356" Type="http://schemas.openxmlformats.org/officeDocument/2006/relationships/customXml" Target="../ink/ink732.xml"/><Relationship Id="rId398" Type="http://schemas.openxmlformats.org/officeDocument/2006/relationships/customXml" Target="../ink/ink753.xml"/><Relationship Id="rId95" Type="http://schemas.openxmlformats.org/officeDocument/2006/relationships/image" Target="../media/image590.png"/><Relationship Id="rId160" Type="http://schemas.openxmlformats.org/officeDocument/2006/relationships/customXml" Target="../ink/ink634.xml"/><Relationship Id="rId216" Type="http://schemas.openxmlformats.org/officeDocument/2006/relationships/customXml" Target="../ink/ink662.xml"/><Relationship Id="rId258" Type="http://schemas.openxmlformats.org/officeDocument/2006/relationships/customXml" Target="../ink/ink683.xml"/><Relationship Id="rId22" Type="http://schemas.openxmlformats.org/officeDocument/2006/relationships/customXml" Target="../ink/ink565.xml"/><Relationship Id="rId64" Type="http://schemas.openxmlformats.org/officeDocument/2006/relationships/customXml" Target="../ink/ink586.xml"/><Relationship Id="rId118" Type="http://schemas.openxmlformats.org/officeDocument/2006/relationships/customXml" Target="../ink/ink613.xml"/><Relationship Id="rId325" Type="http://schemas.openxmlformats.org/officeDocument/2006/relationships/image" Target="../media/image705.png"/><Relationship Id="rId367" Type="http://schemas.openxmlformats.org/officeDocument/2006/relationships/image" Target="../media/image726.png"/><Relationship Id="rId171" Type="http://schemas.openxmlformats.org/officeDocument/2006/relationships/image" Target="../media/image628.png"/><Relationship Id="rId227" Type="http://schemas.openxmlformats.org/officeDocument/2006/relationships/image" Target="../media/image656.png"/><Relationship Id="rId269" Type="http://schemas.openxmlformats.org/officeDocument/2006/relationships/image" Target="../media/image677.png"/><Relationship Id="rId33" Type="http://schemas.openxmlformats.org/officeDocument/2006/relationships/image" Target="../media/image559.png"/><Relationship Id="rId129" Type="http://schemas.openxmlformats.org/officeDocument/2006/relationships/image" Target="../media/image607.png"/><Relationship Id="rId280" Type="http://schemas.openxmlformats.org/officeDocument/2006/relationships/customXml" Target="../ink/ink694.xml"/><Relationship Id="rId336" Type="http://schemas.openxmlformats.org/officeDocument/2006/relationships/customXml" Target="../ink/ink722.xml"/><Relationship Id="rId75" Type="http://schemas.openxmlformats.org/officeDocument/2006/relationships/image" Target="../media/image580.png"/><Relationship Id="rId140" Type="http://schemas.openxmlformats.org/officeDocument/2006/relationships/customXml" Target="../ink/ink624.xml"/><Relationship Id="rId182" Type="http://schemas.openxmlformats.org/officeDocument/2006/relationships/customXml" Target="../ink/ink645.xml"/><Relationship Id="rId378" Type="http://schemas.openxmlformats.org/officeDocument/2006/relationships/customXml" Target="../ink/ink743.xml"/><Relationship Id="rId403" Type="http://schemas.openxmlformats.org/officeDocument/2006/relationships/image" Target="../media/image744.png"/><Relationship Id="rId6" Type="http://schemas.openxmlformats.org/officeDocument/2006/relationships/customXml" Target="../ink/ink557.xml"/><Relationship Id="rId238" Type="http://schemas.openxmlformats.org/officeDocument/2006/relationships/customXml" Target="../ink/ink673.xml"/><Relationship Id="rId291" Type="http://schemas.openxmlformats.org/officeDocument/2006/relationships/image" Target="../media/image688.png"/><Relationship Id="rId305" Type="http://schemas.openxmlformats.org/officeDocument/2006/relationships/image" Target="../media/image695.png"/><Relationship Id="rId347" Type="http://schemas.openxmlformats.org/officeDocument/2006/relationships/image" Target="../media/image716.png"/><Relationship Id="rId44" Type="http://schemas.openxmlformats.org/officeDocument/2006/relationships/customXml" Target="../ink/ink576.xml"/><Relationship Id="rId86" Type="http://schemas.openxmlformats.org/officeDocument/2006/relationships/customXml" Target="../ink/ink597.xml"/><Relationship Id="rId151" Type="http://schemas.openxmlformats.org/officeDocument/2006/relationships/image" Target="../media/image618.png"/><Relationship Id="rId389" Type="http://schemas.openxmlformats.org/officeDocument/2006/relationships/image" Target="../media/image737.png"/><Relationship Id="rId193" Type="http://schemas.openxmlformats.org/officeDocument/2006/relationships/image" Target="../media/image639.png"/><Relationship Id="rId207" Type="http://schemas.openxmlformats.org/officeDocument/2006/relationships/image" Target="../media/image646.png"/><Relationship Id="rId249" Type="http://schemas.openxmlformats.org/officeDocument/2006/relationships/image" Target="../media/image667.png"/><Relationship Id="rId13" Type="http://schemas.openxmlformats.org/officeDocument/2006/relationships/image" Target="../media/image549.png"/><Relationship Id="rId109" Type="http://schemas.openxmlformats.org/officeDocument/2006/relationships/image" Target="../media/image597.png"/><Relationship Id="rId260" Type="http://schemas.openxmlformats.org/officeDocument/2006/relationships/customXml" Target="../ink/ink684.xml"/><Relationship Id="rId316" Type="http://schemas.openxmlformats.org/officeDocument/2006/relationships/customXml" Target="../ink/ink712.xml"/><Relationship Id="rId55" Type="http://schemas.openxmlformats.org/officeDocument/2006/relationships/image" Target="../media/image570.png"/><Relationship Id="rId97" Type="http://schemas.openxmlformats.org/officeDocument/2006/relationships/image" Target="../media/image591.png"/><Relationship Id="rId120" Type="http://schemas.openxmlformats.org/officeDocument/2006/relationships/customXml" Target="../ink/ink614.xml"/><Relationship Id="rId358" Type="http://schemas.openxmlformats.org/officeDocument/2006/relationships/customXml" Target="../ink/ink733.xml"/><Relationship Id="rId162" Type="http://schemas.openxmlformats.org/officeDocument/2006/relationships/customXml" Target="../ink/ink635.xml"/><Relationship Id="rId218" Type="http://schemas.openxmlformats.org/officeDocument/2006/relationships/customXml" Target="../ink/ink663.xml"/><Relationship Id="rId271" Type="http://schemas.openxmlformats.org/officeDocument/2006/relationships/image" Target="../media/image678.png"/><Relationship Id="rId24" Type="http://schemas.openxmlformats.org/officeDocument/2006/relationships/customXml" Target="../ink/ink566.xml"/><Relationship Id="rId66" Type="http://schemas.openxmlformats.org/officeDocument/2006/relationships/customXml" Target="../ink/ink587.xml"/><Relationship Id="rId131" Type="http://schemas.openxmlformats.org/officeDocument/2006/relationships/image" Target="../media/image608.png"/><Relationship Id="rId327" Type="http://schemas.openxmlformats.org/officeDocument/2006/relationships/image" Target="../media/image706.png"/><Relationship Id="rId369" Type="http://schemas.openxmlformats.org/officeDocument/2006/relationships/image" Target="../media/image727.png"/><Relationship Id="rId173" Type="http://schemas.openxmlformats.org/officeDocument/2006/relationships/image" Target="../media/image629.png"/><Relationship Id="rId229" Type="http://schemas.openxmlformats.org/officeDocument/2006/relationships/image" Target="../media/image657.png"/><Relationship Id="rId380" Type="http://schemas.openxmlformats.org/officeDocument/2006/relationships/customXml" Target="../ink/ink744.xml"/><Relationship Id="rId240" Type="http://schemas.openxmlformats.org/officeDocument/2006/relationships/customXml" Target="../ink/ink674.xml"/><Relationship Id="rId35" Type="http://schemas.openxmlformats.org/officeDocument/2006/relationships/image" Target="../media/image560.png"/><Relationship Id="rId77" Type="http://schemas.openxmlformats.org/officeDocument/2006/relationships/image" Target="../media/image581.png"/><Relationship Id="rId100" Type="http://schemas.openxmlformats.org/officeDocument/2006/relationships/customXml" Target="../ink/ink604.xml"/><Relationship Id="rId282" Type="http://schemas.openxmlformats.org/officeDocument/2006/relationships/customXml" Target="../ink/ink695.xml"/><Relationship Id="rId338" Type="http://schemas.openxmlformats.org/officeDocument/2006/relationships/customXml" Target="../ink/ink723.xml"/><Relationship Id="rId8" Type="http://schemas.openxmlformats.org/officeDocument/2006/relationships/customXml" Target="../ink/ink558.xml"/><Relationship Id="rId142" Type="http://schemas.openxmlformats.org/officeDocument/2006/relationships/customXml" Target="../ink/ink625.xml"/><Relationship Id="rId184" Type="http://schemas.openxmlformats.org/officeDocument/2006/relationships/customXml" Target="../ink/ink646.xml"/><Relationship Id="rId391" Type="http://schemas.openxmlformats.org/officeDocument/2006/relationships/image" Target="../media/image738.png"/><Relationship Id="rId405" Type="http://schemas.openxmlformats.org/officeDocument/2006/relationships/image" Target="../media/image745.png"/><Relationship Id="rId251" Type="http://schemas.openxmlformats.org/officeDocument/2006/relationships/image" Target="../media/image668.png"/><Relationship Id="rId46" Type="http://schemas.openxmlformats.org/officeDocument/2006/relationships/customXml" Target="../ink/ink577.xml"/><Relationship Id="rId293" Type="http://schemas.openxmlformats.org/officeDocument/2006/relationships/image" Target="../media/image689.png"/><Relationship Id="rId307" Type="http://schemas.openxmlformats.org/officeDocument/2006/relationships/image" Target="../media/image696.png"/><Relationship Id="rId349" Type="http://schemas.openxmlformats.org/officeDocument/2006/relationships/image" Target="../media/image717.png"/><Relationship Id="rId88" Type="http://schemas.openxmlformats.org/officeDocument/2006/relationships/customXml" Target="../ink/ink598.xml"/><Relationship Id="rId111" Type="http://schemas.openxmlformats.org/officeDocument/2006/relationships/image" Target="../media/image598.png"/><Relationship Id="rId153" Type="http://schemas.openxmlformats.org/officeDocument/2006/relationships/image" Target="../media/image619.png"/><Relationship Id="rId195" Type="http://schemas.openxmlformats.org/officeDocument/2006/relationships/image" Target="../media/image640.png"/><Relationship Id="rId209" Type="http://schemas.openxmlformats.org/officeDocument/2006/relationships/image" Target="../media/image647.png"/><Relationship Id="rId360" Type="http://schemas.openxmlformats.org/officeDocument/2006/relationships/customXml" Target="../ink/ink734.xml"/><Relationship Id="rId220" Type="http://schemas.openxmlformats.org/officeDocument/2006/relationships/customXml" Target="../ink/ink664.xml"/><Relationship Id="rId15" Type="http://schemas.openxmlformats.org/officeDocument/2006/relationships/image" Target="../media/image550.png"/><Relationship Id="rId57" Type="http://schemas.openxmlformats.org/officeDocument/2006/relationships/image" Target="../media/image571.png"/><Relationship Id="rId262" Type="http://schemas.openxmlformats.org/officeDocument/2006/relationships/customXml" Target="../ink/ink685.xml"/><Relationship Id="rId318" Type="http://schemas.openxmlformats.org/officeDocument/2006/relationships/customXml" Target="../ink/ink713.xml"/><Relationship Id="rId99" Type="http://schemas.openxmlformats.org/officeDocument/2006/relationships/image" Target="../media/image592.png"/><Relationship Id="rId122" Type="http://schemas.openxmlformats.org/officeDocument/2006/relationships/customXml" Target="../ink/ink615.xml"/><Relationship Id="rId164" Type="http://schemas.openxmlformats.org/officeDocument/2006/relationships/customXml" Target="../ink/ink636.xml"/><Relationship Id="rId371" Type="http://schemas.openxmlformats.org/officeDocument/2006/relationships/image" Target="../media/image728.png"/><Relationship Id="rId26" Type="http://schemas.openxmlformats.org/officeDocument/2006/relationships/customXml" Target="../ink/ink567.xml"/><Relationship Id="rId231" Type="http://schemas.openxmlformats.org/officeDocument/2006/relationships/image" Target="../media/image658.png"/><Relationship Id="rId273" Type="http://schemas.openxmlformats.org/officeDocument/2006/relationships/image" Target="../media/image679.png"/><Relationship Id="rId329" Type="http://schemas.openxmlformats.org/officeDocument/2006/relationships/image" Target="../media/image707.png"/><Relationship Id="rId68" Type="http://schemas.openxmlformats.org/officeDocument/2006/relationships/customXml" Target="../ink/ink588.xml"/><Relationship Id="rId133" Type="http://schemas.openxmlformats.org/officeDocument/2006/relationships/image" Target="../media/image609.png"/><Relationship Id="rId175" Type="http://schemas.openxmlformats.org/officeDocument/2006/relationships/image" Target="../media/image630.png"/><Relationship Id="rId340" Type="http://schemas.openxmlformats.org/officeDocument/2006/relationships/customXml" Target="../ink/ink724.xml"/><Relationship Id="rId200" Type="http://schemas.openxmlformats.org/officeDocument/2006/relationships/customXml" Target="../ink/ink654.xml"/><Relationship Id="rId382" Type="http://schemas.openxmlformats.org/officeDocument/2006/relationships/customXml" Target="../ink/ink745.xml"/><Relationship Id="rId242" Type="http://schemas.openxmlformats.org/officeDocument/2006/relationships/customXml" Target="../ink/ink675.xml"/><Relationship Id="rId284" Type="http://schemas.openxmlformats.org/officeDocument/2006/relationships/customXml" Target="../ink/ink696.xml"/><Relationship Id="rId37" Type="http://schemas.openxmlformats.org/officeDocument/2006/relationships/image" Target="../media/image561.png"/><Relationship Id="rId79" Type="http://schemas.openxmlformats.org/officeDocument/2006/relationships/image" Target="../media/image582.png"/><Relationship Id="rId102" Type="http://schemas.openxmlformats.org/officeDocument/2006/relationships/customXml" Target="../ink/ink605.xml"/><Relationship Id="rId144" Type="http://schemas.openxmlformats.org/officeDocument/2006/relationships/customXml" Target="../ink/ink626.xml"/><Relationship Id="rId90" Type="http://schemas.openxmlformats.org/officeDocument/2006/relationships/customXml" Target="../ink/ink599.xml"/><Relationship Id="rId186" Type="http://schemas.openxmlformats.org/officeDocument/2006/relationships/customXml" Target="../ink/ink647.xml"/><Relationship Id="rId351" Type="http://schemas.openxmlformats.org/officeDocument/2006/relationships/image" Target="../media/image718.png"/><Relationship Id="rId393" Type="http://schemas.openxmlformats.org/officeDocument/2006/relationships/image" Target="../media/image739.png"/><Relationship Id="rId407" Type="http://schemas.openxmlformats.org/officeDocument/2006/relationships/image" Target="../media/image746.png"/><Relationship Id="rId211" Type="http://schemas.openxmlformats.org/officeDocument/2006/relationships/image" Target="../media/image648.png"/><Relationship Id="rId253" Type="http://schemas.openxmlformats.org/officeDocument/2006/relationships/image" Target="../media/image669.png"/><Relationship Id="rId295" Type="http://schemas.openxmlformats.org/officeDocument/2006/relationships/image" Target="../media/image690.png"/><Relationship Id="rId309" Type="http://schemas.openxmlformats.org/officeDocument/2006/relationships/image" Target="../media/image697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17.xml"/><Relationship Id="rId299" Type="http://schemas.openxmlformats.org/officeDocument/2006/relationships/image" Target="../media/image894.png"/><Relationship Id="rId21" Type="http://schemas.openxmlformats.org/officeDocument/2006/relationships/image" Target="../media/image757.png"/><Relationship Id="rId63" Type="http://schemas.openxmlformats.org/officeDocument/2006/relationships/image" Target="../media/image778.png"/><Relationship Id="rId159" Type="http://schemas.openxmlformats.org/officeDocument/2006/relationships/customXml" Target="../ink/ink838.xml"/><Relationship Id="rId324" Type="http://schemas.openxmlformats.org/officeDocument/2006/relationships/customXml" Target="../ink/ink921.xml"/><Relationship Id="rId170" Type="http://schemas.openxmlformats.org/officeDocument/2006/relationships/image" Target="../media/image831.png"/><Relationship Id="rId226" Type="http://schemas.openxmlformats.org/officeDocument/2006/relationships/image" Target="../media/image858.png"/><Relationship Id="rId268" Type="http://schemas.openxmlformats.org/officeDocument/2006/relationships/customXml" Target="../ink/ink893.xml"/><Relationship Id="rId32" Type="http://schemas.openxmlformats.org/officeDocument/2006/relationships/customXml" Target="../ink/ink774.xml"/><Relationship Id="rId74" Type="http://schemas.openxmlformats.org/officeDocument/2006/relationships/image" Target="../media/image783.png"/><Relationship Id="rId128" Type="http://schemas.openxmlformats.org/officeDocument/2006/relationships/image" Target="../media/image810.png"/><Relationship Id="rId335" Type="http://schemas.openxmlformats.org/officeDocument/2006/relationships/image" Target="../media/image912.png"/><Relationship Id="rId5" Type="http://schemas.openxmlformats.org/officeDocument/2006/relationships/image" Target="../media/image749.png"/><Relationship Id="rId181" Type="http://schemas.openxmlformats.org/officeDocument/2006/relationships/customXml" Target="../ink/ink849.xml"/><Relationship Id="rId237" Type="http://schemas.openxmlformats.org/officeDocument/2006/relationships/customXml" Target="../ink/ink877.xml"/><Relationship Id="rId279" Type="http://schemas.openxmlformats.org/officeDocument/2006/relationships/image" Target="../media/image884.png"/><Relationship Id="rId43" Type="http://schemas.openxmlformats.org/officeDocument/2006/relationships/image" Target="../media/image768.png"/><Relationship Id="rId139" Type="http://schemas.openxmlformats.org/officeDocument/2006/relationships/customXml" Target="../ink/ink828.xml"/><Relationship Id="rId290" Type="http://schemas.openxmlformats.org/officeDocument/2006/relationships/customXml" Target="../ink/ink904.xml"/><Relationship Id="rId304" Type="http://schemas.openxmlformats.org/officeDocument/2006/relationships/customXml" Target="../ink/ink911.xml"/><Relationship Id="rId85" Type="http://schemas.openxmlformats.org/officeDocument/2006/relationships/customXml" Target="../ink/ink801.xml"/><Relationship Id="rId150" Type="http://schemas.openxmlformats.org/officeDocument/2006/relationships/image" Target="../media/image821.png"/><Relationship Id="rId192" Type="http://schemas.openxmlformats.org/officeDocument/2006/relationships/image" Target="../media/image841.png"/><Relationship Id="rId206" Type="http://schemas.openxmlformats.org/officeDocument/2006/relationships/image" Target="../media/image848.png"/><Relationship Id="rId248" Type="http://schemas.openxmlformats.org/officeDocument/2006/relationships/image" Target="../media/image869.png"/><Relationship Id="rId12" Type="http://schemas.openxmlformats.org/officeDocument/2006/relationships/customXml" Target="../ink/ink764.xml"/><Relationship Id="rId108" Type="http://schemas.openxmlformats.org/officeDocument/2006/relationships/image" Target="../media/image800.png"/><Relationship Id="rId315" Type="http://schemas.openxmlformats.org/officeDocument/2006/relationships/image" Target="../media/image902.png"/><Relationship Id="rId54" Type="http://schemas.openxmlformats.org/officeDocument/2006/relationships/customXml" Target="../ink/ink785.xml"/><Relationship Id="rId96" Type="http://schemas.openxmlformats.org/officeDocument/2006/relationships/image" Target="../media/image794.png"/><Relationship Id="rId161" Type="http://schemas.openxmlformats.org/officeDocument/2006/relationships/customXml" Target="../ink/ink839.xml"/><Relationship Id="rId217" Type="http://schemas.openxmlformats.org/officeDocument/2006/relationships/customXml" Target="../ink/ink867.xml"/><Relationship Id="rId259" Type="http://schemas.openxmlformats.org/officeDocument/2006/relationships/image" Target="../media/image874.png"/><Relationship Id="rId23" Type="http://schemas.openxmlformats.org/officeDocument/2006/relationships/image" Target="../media/image758.png"/><Relationship Id="rId119" Type="http://schemas.openxmlformats.org/officeDocument/2006/relationships/customXml" Target="../ink/ink818.xml"/><Relationship Id="rId270" Type="http://schemas.openxmlformats.org/officeDocument/2006/relationships/customXml" Target="../ink/ink894.xml"/><Relationship Id="rId326" Type="http://schemas.openxmlformats.org/officeDocument/2006/relationships/customXml" Target="../ink/ink922.xml"/><Relationship Id="rId65" Type="http://schemas.openxmlformats.org/officeDocument/2006/relationships/image" Target="../media/image779.png"/><Relationship Id="rId130" Type="http://schemas.openxmlformats.org/officeDocument/2006/relationships/image" Target="../media/image811.png"/><Relationship Id="rId172" Type="http://schemas.openxmlformats.org/officeDocument/2006/relationships/image" Target="../media/image832.png"/><Relationship Id="rId228" Type="http://schemas.openxmlformats.org/officeDocument/2006/relationships/image" Target="../media/image859.png"/><Relationship Id="rId281" Type="http://schemas.openxmlformats.org/officeDocument/2006/relationships/image" Target="../media/image885.png"/><Relationship Id="rId34" Type="http://schemas.openxmlformats.org/officeDocument/2006/relationships/customXml" Target="../ink/ink775.xml"/><Relationship Id="rId76" Type="http://schemas.openxmlformats.org/officeDocument/2006/relationships/image" Target="../media/image784.png"/><Relationship Id="rId141" Type="http://schemas.openxmlformats.org/officeDocument/2006/relationships/customXml" Target="../ink/ink829.xml"/><Relationship Id="rId7" Type="http://schemas.openxmlformats.org/officeDocument/2006/relationships/image" Target="../media/image750.png"/><Relationship Id="rId183" Type="http://schemas.openxmlformats.org/officeDocument/2006/relationships/customXml" Target="../ink/ink850.xml"/><Relationship Id="rId239" Type="http://schemas.openxmlformats.org/officeDocument/2006/relationships/customXml" Target="../ink/ink878.xml"/><Relationship Id="rId250" Type="http://schemas.openxmlformats.org/officeDocument/2006/relationships/customXml" Target="../ink/ink884.xml"/><Relationship Id="rId292" Type="http://schemas.openxmlformats.org/officeDocument/2006/relationships/customXml" Target="../ink/ink905.xml"/><Relationship Id="rId306" Type="http://schemas.openxmlformats.org/officeDocument/2006/relationships/customXml" Target="../ink/ink912.xml"/><Relationship Id="rId24" Type="http://schemas.openxmlformats.org/officeDocument/2006/relationships/customXml" Target="../ink/ink770.xml"/><Relationship Id="rId45" Type="http://schemas.openxmlformats.org/officeDocument/2006/relationships/image" Target="../media/image769.png"/><Relationship Id="rId66" Type="http://schemas.openxmlformats.org/officeDocument/2006/relationships/customXml" Target="../ink/ink791.xml"/><Relationship Id="rId87" Type="http://schemas.openxmlformats.org/officeDocument/2006/relationships/customXml" Target="../ink/ink802.xml"/><Relationship Id="rId110" Type="http://schemas.openxmlformats.org/officeDocument/2006/relationships/image" Target="../media/image801.png"/><Relationship Id="rId131" Type="http://schemas.openxmlformats.org/officeDocument/2006/relationships/customXml" Target="../ink/ink824.xml"/><Relationship Id="rId327" Type="http://schemas.openxmlformats.org/officeDocument/2006/relationships/image" Target="../media/image908.png"/><Relationship Id="rId152" Type="http://schemas.openxmlformats.org/officeDocument/2006/relationships/image" Target="../media/image822.png"/><Relationship Id="rId173" Type="http://schemas.openxmlformats.org/officeDocument/2006/relationships/customXml" Target="../ink/ink845.xml"/><Relationship Id="rId194" Type="http://schemas.openxmlformats.org/officeDocument/2006/relationships/image" Target="../media/image842.png"/><Relationship Id="rId208" Type="http://schemas.openxmlformats.org/officeDocument/2006/relationships/image" Target="../media/image849.png"/><Relationship Id="rId229" Type="http://schemas.openxmlformats.org/officeDocument/2006/relationships/customXml" Target="../ink/ink873.xml"/><Relationship Id="rId240" Type="http://schemas.openxmlformats.org/officeDocument/2006/relationships/image" Target="../media/image865.png"/><Relationship Id="rId261" Type="http://schemas.openxmlformats.org/officeDocument/2006/relationships/image" Target="../media/image875.png"/><Relationship Id="rId14" Type="http://schemas.openxmlformats.org/officeDocument/2006/relationships/customXml" Target="../ink/ink765.xml"/><Relationship Id="rId35" Type="http://schemas.openxmlformats.org/officeDocument/2006/relationships/image" Target="../media/image764.png"/><Relationship Id="rId56" Type="http://schemas.openxmlformats.org/officeDocument/2006/relationships/customXml" Target="../ink/ink786.xml"/><Relationship Id="rId77" Type="http://schemas.openxmlformats.org/officeDocument/2006/relationships/customXml" Target="../ink/ink797.xml"/><Relationship Id="rId100" Type="http://schemas.openxmlformats.org/officeDocument/2006/relationships/image" Target="../media/image796.png"/><Relationship Id="rId282" Type="http://schemas.openxmlformats.org/officeDocument/2006/relationships/customXml" Target="../ink/ink900.xml"/><Relationship Id="rId317" Type="http://schemas.openxmlformats.org/officeDocument/2006/relationships/image" Target="../media/image903.png"/><Relationship Id="rId8" Type="http://schemas.openxmlformats.org/officeDocument/2006/relationships/customXml" Target="../ink/ink762.xml"/><Relationship Id="rId98" Type="http://schemas.openxmlformats.org/officeDocument/2006/relationships/image" Target="../media/image795.png"/><Relationship Id="rId121" Type="http://schemas.openxmlformats.org/officeDocument/2006/relationships/customXml" Target="../ink/ink819.xml"/><Relationship Id="rId142" Type="http://schemas.openxmlformats.org/officeDocument/2006/relationships/image" Target="../media/image817.png"/><Relationship Id="rId163" Type="http://schemas.openxmlformats.org/officeDocument/2006/relationships/customXml" Target="../ink/ink840.xml"/><Relationship Id="rId184" Type="http://schemas.openxmlformats.org/officeDocument/2006/relationships/image" Target="../media/image837.png"/><Relationship Id="rId219" Type="http://schemas.openxmlformats.org/officeDocument/2006/relationships/customXml" Target="../ink/ink868.xml"/><Relationship Id="rId230" Type="http://schemas.openxmlformats.org/officeDocument/2006/relationships/image" Target="../media/image860.png"/><Relationship Id="rId251" Type="http://schemas.openxmlformats.org/officeDocument/2006/relationships/image" Target="../media/image870.png"/><Relationship Id="rId25" Type="http://schemas.openxmlformats.org/officeDocument/2006/relationships/image" Target="../media/image759.png"/><Relationship Id="rId46" Type="http://schemas.openxmlformats.org/officeDocument/2006/relationships/customXml" Target="../ink/ink781.xml"/><Relationship Id="rId67" Type="http://schemas.openxmlformats.org/officeDocument/2006/relationships/image" Target="../media/image780.png"/><Relationship Id="rId272" Type="http://schemas.openxmlformats.org/officeDocument/2006/relationships/customXml" Target="../ink/ink895.xml"/><Relationship Id="rId293" Type="http://schemas.openxmlformats.org/officeDocument/2006/relationships/image" Target="../media/image891.png"/><Relationship Id="rId307" Type="http://schemas.openxmlformats.org/officeDocument/2006/relationships/image" Target="../media/image898.png"/><Relationship Id="rId328" Type="http://schemas.openxmlformats.org/officeDocument/2006/relationships/customXml" Target="../ink/ink923.xml"/><Relationship Id="rId88" Type="http://schemas.openxmlformats.org/officeDocument/2006/relationships/image" Target="../media/image790.png"/><Relationship Id="rId111" Type="http://schemas.openxmlformats.org/officeDocument/2006/relationships/customXml" Target="../ink/ink814.xml"/><Relationship Id="rId132" Type="http://schemas.openxmlformats.org/officeDocument/2006/relationships/image" Target="../media/image812.png"/><Relationship Id="rId153" Type="http://schemas.openxmlformats.org/officeDocument/2006/relationships/customXml" Target="../ink/ink835.xml"/><Relationship Id="rId174" Type="http://schemas.openxmlformats.org/officeDocument/2006/relationships/image" Target="../media/image833.png"/><Relationship Id="rId195" Type="http://schemas.openxmlformats.org/officeDocument/2006/relationships/customXml" Target="../ink/ink856.xml"/><Relationship Id="rId209" Type="http://schemas.openxmlformats.org/officeDocument/2006/relationships/customXml" Target="../ink/ink863.xml"/><Relationship Id="rId220" Type="http://schemas.openxmlformats.org/officeDocument/2006/relationships/image" Target="../media/image855.png"/><Relationship Id="rId241" Type="http://schemas.openxmlformats.org/officeDocument/2006/relationships/customXml" Target="../ink/ink879.xml"/><Relationship Id="rId15" Type="http://schemas.openxmlformats.org/officeDocument/2006/relationships/image" Target="../media/image754.png"/><Relationship Id="rId36" Type="http://schemas.openxmlformats.org/officeDocument/2006/relationships/customXml" Target="../ink/ink776.xml"/><Relationship Id="rId57" Type="http://schemas.openxmlformats.org/officeDocument/2006/relationships/image" Target="../media/image775.png"/><Relationship Id="rId262" Type="http://schemas.openxmlformats.org/officeDocument/2006/relationships/customXml" Target="../ink/ink890.xml"/><Relationship Id="rId283" Type="http://schemas.openxmlformats.org/officeDocument/2006/relationships/image" Target="../media/image886.png"/><Relationship Id="rId318" Type="http://schemas.openxmlformats.org/officeDocument/2006/relationships/customXml" Target="../ink/ink918.xml"/><Relationship Id="rId78" Type="http://schemas.openxmlformats.org/officeDocument/2006/relationships/image" Target="../media/image785.png"/><Relationship Id="rId99" Type="http://schemas.openxmlformats.org/officeDocument/2006/relationships/customXml" Target="../ink/ink808.xml"/><Relationship Id="rId101" Type="http://schemas.openxmlformats.org/officeDocument/2006/relationships/customXml" Target="../ink/ink809.xml"/><Relationship Id="rId122" Type="http://schemas.openxmlformats.org/officeDocument/2006/relationships/image" Target="../media/image807.png"/><Relationship Id="rId143" Type="http://schemas.openxmlformats.org/officeDocument/2006/relationships/customXml" Target="../ink/ink830.xml"/><Relationship Id="rId164" Type="http://schemas.openxmlformats.org/officeDocument/2006/relationships/image" Target="../media/image828.png"/><Relationship Id="rId185" Type="http://schemas.openxmlformats.org/officeDocument/2006/relationships/customXml" Target="../ink/ink851.xml"/><Relationship Id="rId9" Type="http://schemas.openxmlformats.org/officeDocument/2006/relationships/image" Target="../media/image751.png"/><Relationship Id="rId210" Type="http://schemas.openxmlformats.org/officeDocument/2006/relationships/image" Target="../media/image850.png"/><Relationship Id="rId26" Type="http://schemas.openxmlformats.org/officeDocument/2006/relationships/customXml" Target="../ink/ink771.xml"/><Relationship Id="rId231" Type="http://schemas.openxmlformats.org/officeDocument/2006/relationships/customXml" Target="../ink/ink874.xml"/><Relationship Id="rId252" Type="http://schemas.openxmlformats.org/officeDocument/2006/relationships/customXml" Target="../ink/ink885.xml"/><Relationship Id="rId273" Type="http://schemas.openxmlformats.org/officeDocument/2006/relationships/image" Target="../media/image881.png"/><Relationship Id="rId294" Type="http://schemas.openxmlformats.org/officeDocument/2006/relationships/customXml" Target="../ink/ink906.xml"/><Relationship Id="rId308" Type="http://schemas.openxmlformats.org/officeDocument/2006/relationships/customXml" Target="../ink/ink913.xml"/><Relationship Id="rId329" Type="http://schemas.openxmlformats.org/officeDocument/2006/relationships/image" Target="../media/image909.png"/><Relationship Id="rId47" Type="http://schemas.openxmlformats.org/officeDocument/2006/relationships/image" Target="../media/image770.png"/><Relationship Id="rId68" Type="http://schemas.openxmlformats.org/officeDocument/2006/relationships/customXml" Target="../ink/ink792.xml"/><Relationship Id="rId89" Type="http://schemas.openxmlformats.org/officeDocument/2006/relationships/customXml" Target="../ink/ink803.xml"/><Relationship Id="rId112" Type="http://schemas.openxmlformats.org/officeDocument/2006/relationships/image" Target="../media/image802.png"/><Relationship Id="rId133" Type="http://schemas.openxmlformats.org/officeDocument/2006/relationships/customXml" Target="../ink/ink825.xml"/><Relationship Id="rId154" Type="http://schemas.openxmlformats.org/officeDocument/2006/relationships/image" Target="../media/image823.png"/><Relationship Id="rId175" Type="http://schemas.openxmlformats.org/officeDocument/2006/relationships/customXml" Target="../ink/ink846.xml"/><Relationship Id="rId196" Type="http://schemas.openxmlformats.org/officeDocument/2006/relationships/image" Target="../media/image843.png"/><Relationship Id="rId200" Type="http://schemas.openxmlformats.org/officeDocument/2006/relationships/image" Target="../media/image845.png"/><Relationship Id="rId16" Type="http://schemas.openxmlformats.org/officeDocument/2006/relationships/customXml" Target="../ink/ink766.xml"/><Relationship Id="rId221" Type="http://schemas.openxmlformats.org/officeDocument/2006/relationships/customXml" Target="../ink/ink869.xml"/><Relationship Id="rId242" Type="http://schemas.openxmlformats.org/officeDocument/2006/relationships/image" Target="../media/image866.png"/><Relationship Id="rId263" Type="http://schemas.openxmlformats.org/officeDocument/2006/relationships/image" Target="../media/image876.png"/><Relationship Id="rId284" Type="http://schemas.openxmlformats.org/officeDocument/2006/relationships/customXml" Target="../ink/ink901.xml"/><Relationship Id="rId319" Type="http://schemas.openxmlformats.org/officeDocument/2006/relationships/image" Target="../media/image904.png"/><Relationship Id="rId37" Type="http://schemas.openxmlformats.org/officeDocument/2006/relationships/image" Target="../media/image765.png"/><Relationship Id="rId58" Type="http://schemas.openxmlformats.org/officeDocument/2006/relationships/customXml" Target="../ink/ink787.xml"/><Relationship Id="rId79" Type="http://schemas.openxmlformats.org/officeDocument/2006/relationships/customXml" Target="../ink/ink798.xml"/><Relationship Id="rId102" Type="http://schemas.openxmlformats.org/officeDocument/2006/relationships/image" Target="../media/image797.png"/><Relationship Id="rId123" Type="http://schemas.openxmlformats.org/officeDocument/2006/relationships/customXml" Target="../ink/ink820.xml"/><Relationship Id="rId144" Type="http://schemas.openxmlformats.org/officeDocument/2006/relationships/image" Target="../media/image818.png"/><Relationship Id="rId330" Type="http://schemas.openxmlformats.org/officeDocument/2006/relationships/customXml" Target="../ink/ink924.xml"/><Relationship Id="rId90" Type="http://schemas.openxmlformats.org/officeDocument/2006/relationships/image" Target="../media/image791.png"/><Relationship Id="rId165" Type="http://schemas.openxmlformats.org/officeDocument/2006/relationships/customXml" Target="../ink/ink841.xml"/><Relationship Id="rId186" Type="http://schemas.openxmlformats.org/officeDocument/2006/relationships/image" Target="../media/image838.png"/><Relationship Id="rId211" Type="http://schemas.openxmlformats.org/officeDocument/2006/relationships/customXml" Target="../ink/ink864.xml"/><Relationship Id="rId232" Type="http://schemas.openxmlformats.org/officeDocument/2006/relationships/image" Target="../media/image861.png"/><Relationship Id="rId253" Type="http://schemas.openxmlformats.org/officeDocument/2006/relationships/image" Target="../media/image871.png"/><Relationship Id="rId274" Type="http://schemas.openxmlformats.org/officeDocument/2006/relationships/customXml" Target="../ink/ink896.xml"/><Relationship Id="rId295" Type="http://schemas.openxmlformats.org/officeDocument/2006/relationships/image" Target="../media/image892.png"/><Relationship Id="rId309" Type="http://schemas.openxmlformats.org/officeDocument/2006/relationships/image" Target="../media/image899.png"/><Relationship Id="rId27" Type="http://schemas.openxmlformats.org/officeDocument/2006/relationships/image" Target="../media/image760.png"/><Relationship Id="rId48" Type="http://schemas.openxmlformats.org/officeDocument/2006/relationships/customXml" Target="../ink/ink782.xml"/><Relationship Id="rId69" Type="http://schemas.openxmlformats.org/officeDocument/2006/relationships/image" Target="../media/image781.png"/><Relationship Id="rId113" Type="http://schemas.openxmlformats.org/officeDocument/2006/relationships/customXml" Target="../ink/ink815.xml"/><Relationship Id="rId134" Type="http://schemas.openxmlformats.org/officeDocument/2006/relationships/image" Target="../media/image813.png"/><Relationship Id="rId320" Type="http://schemas.openxmlformats.org/officeDocument/2006/relationships/customXml" Target="../ink/ink919.xml"/><Relationship Id="rId80" Type="http://schemas.openxmlformats.org/officeDocument/2006/relationships/image" Target="../media/image786.png"/><Relationship Id="rId155" Type="http://schemas.openxmlformats.org/officeDocument/2006/relationships/customXml" Target="../ink/ink836.xml"/><Relationship Id="rId176" Type="http://schemas.openxmlformats.org/officeDocument/2006/relationships/image" Target="../media/image834.png"/><Relationship Id="rId197" Type="http://schemas.openxmlformats.org/officeDocument/2006/relationships/customXml" Target="../ink/ink857.xml"/><Relationship Id="rId201" Type="http://schemas.openxmlformats.org/officeDocument/2006/relationships/customXml" Target="../ink/ink859.xml"/><Relationship Id="rId222" Type="http://schemas.openxmlformats.org/officeDocument/2006/relationships/image" Target="../media/image856.png"/><Relationship Id="rId243" Type="http://schemas.openxmlformats.org/officeDocument/2006/relationships/customXml" Target="../ink/ink880.xml"/><Relationship Id="rId264" Type="http://schemas.openxmlformats.org/officeDocument/2006/relationships/customXml" Target="../ink/ink891.xml"/><Relationship Id="rId285" Type="http://schemas.openxmlformats.org/officeDocument/2006/relationships/image" Target="../media/image887.png"/><Relationship Id="rId17" Type="http://schemas.openxmlformats.org/officeDocument/2006/relationships/image" Target="../media/image755.png"/><Relationship Id="rId38" Type="http://schemas.openxmlformats.org/officeDocument/2006/relationships/customXml" Target="../ink/ink777.xml"/><Relationship Id="rId59" Type="http://schemas.openxmlformats.org/officeDocument/2006/relationships/image" Target="../media/image776.png"/><Relationship Id="rId103" Type="http://schemas.openxmlformats.org/officeDocument/2006/relationships/customXml" Target="../ink/ink810.xml"/><Relationship Id="rId124" Type="http://schemas.openxmlformats.org/officeDocument/2006/relationships/image" Target="../media/image808.png"/><Relationship Id="rId310" Type="http://schemas.openxmlformats.org/officeDocument/2006/relationships/customXml" Target="../ink/ink914.xml"/><Relationship Id="rId70" Type="http://schemas.openxmlformats.org/officeDocument/2006/relationships/customXml" Target="../ink/ink793.xml"/><Relationship Id="rId91" Type="http://schemas.openxmlformats.org/officeDocument/2006/relationships/customXml" Target="../ink/ink804.xml"/><Relationship Id="rId145" Type="http://schemas.openxmlformats.org/officeDocument/2006/relationships/customXml" Target="../ink/ink831.xml"/><Relationship Id="rId166" Type="http://schemas.openxmlformats.org/officeDocument/2006/relationships/image" Target="../media/image829.png"/><Relationship Id="rId187" Type="http://schemas.openxmlformats.org/officeDocument/2006/relationships/customXml" Target="../ink/ink852.xml"/><Relationship Id="rId331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851.png"/><Relationship Id="rId233" Type="http://schemas.openxmlformats.org/officeDocument/2006/relationships/customXml" Target="../ink/ink875.xml"/><Relationship Id="rId254" Type="http://schemas.openxmlformats.org/officeDocument/2006/relationships/customXml" Target="../ink/ink886.xml"/><Relationship Id="rId28" Type="http://schemas.openxmlformats.org/officeDocument/2006/relationships/customXml" Target="../ink/ink772.xml"/><Relationship Id="rId49" Type="http://schemas.openxmlformats.org/officeDocument/2006/relationships/image" Target="../media/image771.png"/><Relationship Id="rId114" Type="http://schemas.openxmlformats.org/officeDocument/2006/relationships/image" Target="../media/image803.png"/><Relationship Id="rId275" Type="http://schemas.openxmlformats.org/officeDocument/2006/relationships/image" Target="../media/image882.png"/><Relationship Id="rId296" Type="http://schemas.openxmlformats.org/officeDocument/2006/relationships/customXml" Target="../ink/ink907.xml"/><Relationship Id="rId300" Type="http://schemas.openxmlformats.org/officeDocument/2006/relationships/customXml" Target="../ink/ink909.xml"/><Relationship Id="rId60" Type="http://schemas.openxmlformats.org/officeDocument/2006/relationships/customXml" Target="../ink/ink788.xml"/><Relationship Id="rId81" Type="http://schemas.openxmlformats.org/officeDocument/2006/relationships/customXml" Target="../ink/ink799.xml"/><Relationship Id="rId135" Type="http://schemas.openxmlformats.org/officeDocument/2006/relationships/customXml" Target="../ink/ink826.xml"/><Relationship Id="rId156" Type="http://schemas.openxmlformats.org/officeDocument/2006/relationships/image" Target="../media/image824.png"/><Relationship Id="rId177" Type="http://schemas.openxmlformats.org/officeDocument/2006/relationships/customXml" Target="../ink/ink847.xml"/><Relationship Id="rId198" Type="http://schemas.openxmlformats.org/officeDocument/2006/relationships/image" Target="../media/image844.png"/><Relationship Id="rId321" Type="http://schemas.openxmlformats.org/officeDocument/2006/relationships/image" Target="../media/image905.png"/><Relationship Id="rId202" Type="http://schemas.openxmlformats.org/officeDocument/2006/relationships/image" Target="../media/image846.png"/><Relationship Id="rId223" Type="http://schemas.openxmlformats.org/officeDocument/2006/relationships/customXml" Target="../ink/ink870.xml"/><Relationship Id="rId244" Type="http://schemas.openxmlformats.org/officeDocument/2006/relationships/image" Target="../media/image867.png"/><Relationship Id="rId18" Type="http://schemas.openxmlformats.org/officeDocument/2006/relationships/customXml" Target="../ink/ink767.xml"/><Relationship Id="rId39" Type="http://schemas.openxmlformats.org/officeDocument/2006/relationships/image" Target="../media/image766.png"/><Relationship Id="rId265" Type="http://schemas.openxmlformats.org/officeDocument/2006/relationships/image" Target="../media/image877.png"/><Relationship Id="rId286" Type="http://schemas.openxmlformats.org/officeDocument/2006/relationships/customXml" Target="../ink/ink902.xml"/><Relationship Id="rId50" Type="http://schemas.openxmlformats.org/officeDocument/2006/relationships/customXml" Target="../ink/ink783.xml"/><Relationship Id="rId104" Type="http://schemas.openxmlformats.org/officeDocument/2006/relationships/image" Target="../media/image798.png"/><Relationship Id="rId125" Type="http://schemas.openxmlformats.org/officeDocument/2006/relationships/customXml" Target="../ink/ink821.xml"/><Relationship Id="rId146" Type="http://schemas.openxmlformats.org/officeDocument/2006/relationships/image" Target="../media/image819.png"/><Relationship Id="rId167" Type="http://schemas.openxmlformats.org/officeDocument/2006/relationships/customXml" Target="../ink/ink842.xml"/><Relationship Id="rId188" Type="http://schemas.openxmlformats.org/officeDocument/2006/relationships/image" Target="../media/image839.png"/><Relationship Id="rId311" Type="http://schemas.openxmlformats.org/officeDocument/2006/relationships/image" Target="../media/image900.png"/><Relationship Id="rId332" Type="http://schemas.openxmlformats.org/officeDocument/2006/relationships/customXml" Target="../ink/ink925.xml"/><Relationship Id="rId71" Type="http://schemas.openxmlformats.org/officeDocument/2006/relationships/image" Target="../media/image782.png"/><Relationship Id="rId92" Type="http://schemas.openxmlformats.org/officeDocument/2006/relationships/image" Target="../media/image792.png"/><Relationship Id="rId213" Type="http://schemas.openxmlformats.org/officeDocument/2006/relationships/customXml" Target="../ink/ink865.xml"/><Relationship Id="rId234" Type="http://schemas.openxmlformats.org/officeDocument/2006/relationships/image" Target="../media/image862.png"/><Relationship Id="rId2" Type="http://schemas.openxmlformats.org/officeDocument/2006/relationships/customXml" Target="../ink/ink759.xml"/><Relationship Id="rId29" Type="http://schemas.openxmlformats.org/officeDocument/2006/relationships/image" Target="../media/image761.png"/><Relationship Id="rId255" Type="http://schemas.openxmlformats.org/officeDocument/2006/relationships/image" Target="../media/image872.png"/><Relationship Id="rId276" Type="http://schemas.openxmlformats.org/officeDocument/2006/relationships/customXml" Target="../ink/ink897.xml"/><Relationship Id="rId297" Type="http://schemas.openxmlformats.org/officeDocument/2006/relationships/image" Target="../media/image893.png"/><Relationship Id="rId40" Type="http://schemas.openxmlformats.org/officeDocument/2006/relationships/customXml" Target="../ink/ink778.xml"/><Relationship Id="rId115" Type="http://schemas.openxmlformats.org/officeDocument/2006/relationships/customXml" Target="../ink/ink816.xml"/><Relationship Id="rId136" Type="http://schemas.openxmlformats.org/officeDocument/2006/relationships/image" Target="../media/image814.png"/><Relationship Id="rId157" Type="http://schemas.openxmlformats.org/officeDocument/2006/relationships/customXml" Target="../ink/ink837.xml"/><Relationship Id="rId178" Type="http://schemas.openxmlformats.org/officeDocument/2006/relationships/image" Target="../media/image835.png"/><Relationship Id="rId301" Type="http://schemas.openxmlformats.org/officeDocument/2006/relationships/image" Target="../media/image895.png"/><Relationship Id="rId322" Type="http://schemas.openxmlformats.org/officeDocument/2006/relationships/customXml" Target="../ink/ink920.xml"/><Relationship Id="rId61" Type="http://schemas.openxmlformats.org/officeDocument/2006/relationships/image" Target="../media/image777.png"/><Relationship Id="rId82" Type="http://schemas.openxmlformats.org/officeDocument/2006/relationships/image" Target="../media/image787.png"/><Relationship Id="rId199" Type="http://schemas.openxmlformats.org/officeDocument/2006/relationships/customXml" Target="../ink/ink858.xml"/><Relationship Id="rId203" Type="http://schemas.openxmlformats.org/officeDocument/2006/relationships/customXml" Target="../ink/ink860.xml"/><Relationship Id="rId19" Type="http://schemas.openxmlformats.org/officeDocument/2006/relationships/image" Target="../media/image756.png"/><Relationship Id="rId224" Type="http://schemas.openxmlformats.org/officeDocument/2006/relationships/image" Target="../media/image857.png"/><Relationship Id="rId245" Type="http://schemas.openxmlformats.org/officeDocument/2006/relationships/customXml" Target="../ink/ink881.xml"/><Relationship Id="rId266" Type="http://schemas.openxmlformats.org/officeDocument/2006/relationships/customXml" Target="../ink/ink892.xml"/><Relationship Id="rId287" Type="http://schemas.openxmlformats.org/officeDocument/2006/relationships/image" Target="../media/image888.png"/><Relationship Id="rId30" Type="http://schemas.openxmlformats.org/officeDocument/2006/relationships/customXml" Target="../ink/ink773.xml"/><Relationship Id="rId105" Type="http://schemas.openxmlformats.org/officeDocument/2006/relationships/customXml" Target="../ink/ink811.xml"/><Relationship Id="rId126" Type="http://schemas.openxmlformats.org/officeDocument/2006/relationships/image" Target="../media/image809.png"/><Relationship Id="rId147" Type="http://schemas.openxmlformats.org/officeDocument/2006/relationships/customXml" Target="../ink/ink832.xml"/><Relationship Id="rId168" Type="http://schemas.openxmlformats.org/officeDocument/2006/relationships/image" Target="../media/image830.png"/><Relationship Id="rId312" Type="http://schemas.openxmlformats.org/officeDocument/2006/relationships/customXml" Target="../ink/ink915.xml"/><Relationship Id="rId333" Type="http://schemas.openxmlformats.org/officeDocument/2006/relationships/image" Target="../media/image911.png"/><Relationship Id="rId51" Type="http://schemas.openxmlformats.org/officeDocument/2006/relationships/image" Target="../media/image772.png"/><Relationship Id="rId72" Type="http://schemas.openxmlformats.org/officeDocument/2006/relationships/customXml" Target="../ink/ink794.xml"/><Relationship Id="rId93" Type="http://schemas.openxmlformats.org/officeDocument/2006/relationships/customXml" Target="../ink/ink805.xml"/><Relationship Id="rId189" Type="http://schemas.openxmlformats.org/officeDocument/2006/relationships/customXml" Target="../ink/ink853.xml"/><Relationship Id="rId3" Type="http://schemas.openxmlformats.org/officeDocument/2006/relationships/image" Target="../media/image748.png"/><Relationship Id="rId214" Type="http://schemas.openxmlformats.org/officeDocument/2006/relationships/image" Target="../media/image852.png"/><Relationship Id="rId235" Type="http://schemas.openxmlformats.org/officeDocument/2006/relationships/customXml" Target="../ink/ink876.xml"/><Relationship Id="rId256" Type="http://schemas.openxmlformats.org/officeDocument/2006/relationships/customXml" Target="../ink/ink887.xml"/><Relationship Id="rId277" Type="http://schemas.openxmlformats.org/officeDocument/2006/relationships/image" Target="../media/image883.png"/><Relationship Id="rId298" Type="http://schemas.openxmlformats.org/officeDocument/2006/relationships/customXml" Target="../ink/ink908.xml"/><Relationship Id="rId116" Type="http://schemas.openxmlformats.org/officeDocument/2006/relationships/image" Target="../media/image804.png"/><Relationship Id="rId137" Type="http://schemas.openxmlformats.org/officeDocument/2006/relationships/customXml" Target="../ink/ink827.xml"/><Relationship Id="rId158" Type="http://schemas.openxmlformats.org/officeDocument/2006/relationships/image" Target="../media/image825.png"/><Relationship Id="rId302" Type="http://schemas.openxmlformats.org/officeDocument/2006/relationships/customXml" Target="../ink/ink910.xml"/><Relationship Id="rId323" Type="http://schemas.openxmlformats.org/officeDocument/2006/relationships/image" Target="../media/image906.png"/><Relationship Id="rId20" Type="http://schemas.openxmlformats.org/officeDocument/2006/relationships/customXml" Target="../ink/ink768.xml"/><Relationship Id="rId41" Type="http://schemas.openxmlformats.org/officeDocument/2006/relationships/image" Target="../media/image767.png"/><Relationship Id="rId62" Type="http://schemas.openxmlformats.org/officeDocument/2006/relationships/customXml" Target="../ink/ink789.xml"/><Relationship Id="rId83" Type="http://schemas.openxmlformats.org/officeDocument/2006/relationships/customXml" Target="../ink/ink800.xml"/><Relationship Id="rId179" Type="http://schemas.openxmlformats.org/officeDocument/2006/relationships/customXml" Target="../ink/ink848.xml"/><Relationship Id="rId190" Type="http://schemas.openxmlformats.org/officeDocument/2006/relationships/image" Target="../media/image840.png"/><Relationship Id="rId204" Type="http://schemas.openxmlformats.org/officeDocument/2006/relationships/image" Target="../media/image847.png"/><Relationship Id="rId225" Type="http://schemas.openxmlformats.org/officeDocument/2006/relationships/customXml" Target="../ink/ink871.xml"/><Relationship Id="rId246" Type="http://schemas.openxmlformats.org/officeDocument/2006/relationships/image" Target="../media/image868.png"/><Relationship Id="rId267" Type="http://schemas.openxmlformats.org/officeDocument/2006/relationships/image" Target="../media/image878.png"/><Relationship Id="rId288" Type="http://schemas.openxmlformats.org/officeDocument/2006/relationships/customXml" Target="../ink/ink903.xml"/><Relationship Id="rId106" Type="http://schemas.openxmlformats.org/officeDocument/2006/relationships/image" Target="../media/image799.png"/><Relationship Id="rId127" Type="http://schemas.openxmlformats.org/officeDocument/2006/relationships/customXml" Target="../ink/ink822.xml"/><Relationship Id="rId313" Type="http://schemas.openxmlformats.org/officeDocument/2006/relationships/image" Target="../media/image901.png"/><Relationship Id="rId10" Type="http://schemas.openxmlformats.org/officeDocument/2006/relationships/customXml" Target="../ink/ink763.xml"/><Relationship Id="rId31" Type="http://schemas.openxmlformats.org/officeDocument/2006/relationships/image" Target="../media/image762.png"/><Relationship Id="rId52" Type="http://schemas.openxmlformats.org/officeDocument/2006/relationships/customXml" Target="../ink/ink784.xml"/><Relationship Id="rId73" Type="http://schemas.openxmlformats.org/officeDocument/2006/relationships/customXml" Target="../ink/ink795.xml"/><Relationship Id="rId94" Type="http://schemas.openxmlformats.org/officeDocument/2006/relationships/image" Target="../media/image793.png"/><Relationship Id="rId148" Type="http://schemas.openxmlformats.org/officeDocument/2006/relationships/image" Target="../media/image820.png"/><Relationship Id="rId169" Type="http://schemas.openxmlformats.org/officeDocument/2006/relationships/customXml" Target="../ink/ink843.xml"/><Relationship Id="rId334" Type="http://schemas.openxmlformats.org/officeDocument/2006/relationships/customXml" Target="../ink/ink926.xml"/><Relationship Id="rId4" Type="http://schemas.openxmlformats.org/officeDocument/2006/relationships/customXml" Target="../ink/ink760.xml"/><Relationship Id="rId180" Type="http://schemas.openxmlformats.org/officeDocument/2006/relationships/image" Target="../media/image129.png"/><Relationship Id="rId215" Type="http://schemas.openxmlformats.org/officeDocument/2006/relationships/customXml" Target="../ink/ink866.xml"/><Relationship Id="rId236" Type="http://schemas.openxmlformats.org/officeDocument/2006/relationships/image" Target="../media/image863.png"/><Relationship Id="rId257" Type="http://schemas.openxmlformats.org/officeDocument/2006/relationships/image" Target="../media/image873.png"/><Relationship Id="rId278" Type="http://schemas.openxmlformats.org/officeDocument/2006/relationships/customXml" Target="../ink/ink898.xml"/><Relationship Id="rId303" Type="http://schemas.openxmlformats.org/officeDocument/2006/relationships/image" Target="../media/image896.png"/><Relationship Id="rId42" Type="http://schemas.openxmlformats.org/officeDocument/2006/relationships/customXml" Target="../ink/ink779.xml"/><Relationship Id="rId84" Type="http://schemas.openxmlformats.org/officeDocument/2006/relationships/image" Target="../media/image788.png"/><Relationship Id="rId138" Type="http://schemas.openxmlformats.org/officeDocument/2006/relationships/image" Target="../media/image815.png"/><Relationship Id="rId191" Type="http://schemas.openxmlformats.org/officeDocument/2006/relationships/customXml" Target="../ink/ink854.xml"/><Relationship Id="rId205" Type="http://schemas.openxmlformats.org/officeDocument/2006/relationships/customXml" Target="../ink/ink861.xml"/><Relationship Id="rId247" Type="http://schemas.openxmlformats.org/officeDocument/2006/relationships/customXml" Target="../ink/ink882.xml"/><Relationship Id="rId107" Type="http://schemas.openxmlformats.org/officeDocument/2006/relationships/customXml" Target="../ink/ink812.xml"/><Relationship Id="rId289" Type="http://schemas.openxmlformats.org/officeDocument/2006/relationships/image" Target="../media/image889.png"/><Relationship Id="rId11" Type="http://schemas.openxmlformats.org/officeDocument/2006/relationships/image" Target="../media/image752.png"/><Relationship Id="rId53" Type="http://schemas.openxmlformats.org/officeDocument/2006/relationships/image" Target="../media/image773.png"/><Relationship Id="rId149" Type="http://schemas.openxmlformats.org/officeDocument/2006/relationships/customXml" Target="../ink/ink833.xml"/><Relationship Id="rId314" Type="http://schemas.openxmlformats.org/officeDocument/2006/relationships/customXml" Target="../ink/ink916.xml"/><Relationship Id="rId95" Type="http://schemas.openxmlformats.org/officeDocument/2006/relationships/customXml" Target="../ink/ink806.xml"/><Relationship Id="rId160" Type="http://schemas.openxmlformats.org/officeDocument/2006/relationships/image" Target="../media/image826.png"/><Relationship Id="rId216" Type="http://schemas.openxmlformats.org/officeDocument/2006/relationships/image" Target="../media/image853.png"/><Relationship Id="rId258" Type="http://schemas.openxmlformats.org/officeDocument/2006/relationships/customXml" Target="../ink/ink888.xml"/><Relationship Id="rId22" Type="http://schemas.openxmlformats.org/officeDocument/2006/relationships/customXml" Target="../ink/ink769.xml"/><Relationship Id="rId64" Type="http://schemas.openxmlformats.org/officeDocument/2006/relationships/customXml" Target="../ink/ink790.xml"/><Relationship Id="rId118" Type="http://schemas.openxmlformats.org/officeDocument/2006/relationships/image" Target="../media/image805.png"/><Relationship Id="rId325" Type="http://schemas.openxmlformats.org/officeDocument/2006/relationships/image" Target="../media/image907.png"/><Relationship Id="rId171" Type="http://schemas.openxmlformats.org/officeDocument/2006/relationships/customXml" Target="../ink/ink844.xml"/><Relationship Id="rId227" Type="http://schemas.openxmlformats.org/officeDocument/2006/relationships/customXml" Target="../ink/ink872.xml"/><Relationship Id="rId269" Type="http://schemas.openxmlformats.org/officeDocument/2006/relationships/image" Target="../media/image879.png"/><Relationship Id="rId33" Type="http://schemas.openxmlformats.org/officeDocument/2006/relationships/image" Target="../media/image763.png"/><Relationship Id="rId129" Type="http://schemas.openxmlformats.org/officeDocument/2006/relationships/customXml" Target="../ink/ink823.xml"/><Relationship Id="rId280" Type="http://schemas.openxmlformats.org/officeDocument/2006/relationships/customXml" Target="../ink/ink899.xml"/><Relationship Id="rId75" Type="http://schemas.openxmlformats.org/officeDocument/2006/relationships/customXml" Target="../ink/ink796.xml"/><Relationship Id="rId140" Type="http://schemas.openxmlformats.org/officeDocument/2006/relationships/image" Target="../media/image816.png"/><Relationship Id="rId182" Type="http://schemas.openxmlformats.org/officeDocument/2006/relationships/image" Target="../media/image836.png"/><Relationship Id="rId6" Type="http://schemas.openxmlformats.org/officeDocument/2006/relationships/customXml" Target="../ink/ink761.xml"/><Relationship Id="rId238" Type="http://schemas.openxmlformats.org/officeDocument/2006/relationships/image" Target="../media/image864.png"/><Relationship Id="rId291" Type="http://schemas.openxmlformats.org/officeDocument/2006/relationships/image" Target="../media/image890.png"/><Relationship Id="rId305" Type="http://schemas.openxmlformats.org/officeDocument/2006/relationships/image" Target="../media/image897.png"/><Relationship Id="rId44" Type="http://schemas.openxmlformats.org/officeDocument/2006/relationships/customXml" Target="../ink/ink780.xml"/><Relationship Id="rId86" Type="http://schemas.openxmlformats.org/officeDocument/2006/relationships/image" Target="../media/image789.png"/><Relationship Id="rId151" Type="http://schemas.openxmlformats.org/officeDocument/2006/relationships/customXml" Target="../ink/ink834.xml"/><Relationship Id="rId193" Type="http://schemas.openxmlformats.org/officeDocument/2006/relationships/customXml" Target="../ink/ink855.xml"/><Relationship Id="rId207" Type="http://schemas.openxmlformats.org/officeDocument/2006/relationships/customXml" Target="../ink/ink862.xml"/><Relationship Id="rId249" Type="http://schemas.openxmlformats.org/officeDocument/2006/relationships/customXml" Target="../ink/ink883.xml"/><Relationship Id="rId13" Type="http://schemas.openxmlformats.org/officeDocument/2006/relationships/image" Target="../media/image753.png"/><Relationship Id="rId109" Type="http://schemas.openxmlformats.org/officeDocument/2006/relationships/customXml" Target="../ink/ink813.xml"/><Relationship Id="rId260" Type="http://schemas.openxmlformats.org/officeDocument/2006/relationships/customXml" Target="../ink/ink889.xml"/><Relationship Id="rId316" Type="http://schemas.openxmlformats.org/officeDocument/2006/relationships/customXml" Target="../ink/ink917.xml"/><Relationship Id="rId55" Type="http://schemas.openxmlformats.org/officeDocument/2006/relationships/image" Target="../media/image774.png"/><Relationship Id="rId97" Type="http://schemas.openxmlformats.org/officeDocument/2006/relationships/customXml" Target="../ink/ink807.xml"/><Relationship Id="rId120" Type="http://schemas.openxmlformats.org/officeDocument/2006/relationships/image" Target="../media/image806.png"/><Relationship Id="rId162" Type="http://schemas.openxmlformats.org/officeDocument/2006/relationships/image" Target="../media/image827.png"/><Relationship Id="rId218" Type="http://schemas.openxmlformats.org/officeDocument/2006/relationships/image" Target="../media/image854.png"/><Relationship Id="rId271" Type="http://schemas.openxmlformats.org/officeDocument/2006/relationships/image" Target="../media/image880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70.png"/><Relationship Id="rId21" Type="http://schemas.openxmlformats.org/officeDocument/2006/relationships/image" Target="../media/image922.png"/><Relationship Id="rId42" Type="http://schemas.openxmlformats.org/officeDocument/2006/relationships/customXml" Target="../ink/ink947.xml"/><Relationship Id="rId63" Type="http://schemas.openxmlformats.org/officeDocument/2006/relationships/image" Target="../media/image943.png"/><Relationship Id="rId84" Type="http://schemas.openxmlformats.org/officeDocument/2006/relationships/customXml" Target="../ink/ink968.xml"/><Relationship Id="rId16" Type="http://schemas.openxmlformats.org/officeDocument/2006/relationships/customXml" Target="../ink/ink934.xml"/><Relationship Id="rId107" Type="http://schemas.openxmlformats.org/officeDocument/2006/relationships/image" Target="../media/image965.png"/><Relationship Id="rId11" Type="http://schemas.openxmlformats.org/officeDocument/2006/relationships/image" Target="../media/image917.png"/><Relationship Id="rId32" Type="http://schemas.openxmlformats.org/officeDocument/2006/relationships/customXml" Target="../ink/ink942.xml"/><Relationship Id="rId37" Type="http://schemas.openxmlformats.org/officeDocument/2006/relationships/image" Target="../media/image930.png"/><Relationship Id="rId53" Type="http://schemas.openxmlformats.org/officeDocument/2006/relationships/image" Target="../media/image938.png"/><Relationship Id="rId58" Type="http://schemas.openxmlformats.org/officeDocument/2006/relationships/customXml" Target="../ink/ink955.xml"/><Relationship Id="rId74" Type="http://schemas.openxmlformats.org/officeDocument/2006/relationships/customXml" Target="../ink/ink963.xml"/><Relationship Id="rId79" Type="http://schemas.openxmlformats.org/officeDocument/2006/relationships/image" Target="../media/image951.png"/><Relationship Id="rId102" Type="http://schemas.openxmlformats.org/officeDocument/2006/relationships/customXml" Target="../ink/ink977.xml"/><Relationship Id="rId123" Type="http://schemas.openxmlformats.org/officeDocument/2006/relationships/image" Target="../media/image973.png"/><Relationship Id="rId128" Type="http://schemas.openxmlformats.org/officeDocument/2006/relationships/customXml" Target="../ink/ink990.xml"/><Relationship Id="rId5" Type="http://schemas.openxmlformats.org/officeDocument/2006/relationships/image" Target="../media/image914.png"/><Relationship Id="rId90" Type="http://schemas.openxmlformats.org/officeDocument/2006/relationships/customXml" Target="../ink/ink971.xml"/><Relationship Id="rId95" Type="http://schemas.openxmlformats.org/officeDocument/2006/relationships/image" Target="../media/image959.png"/><Relationship Id="rId22" Type="http://schemas.openxmlformats.org/officeDocument/2006/relationships/customXml" Target="../ink/ink937.xml"/><Relationship Id="rId27" Type="http://schemas.openxmlformats.org/officeDocument/2006/relationships/image" Target="../media/image925.png"/><Relationship Id="rId43" Type="http://schemas.openxmlformats.org/officeDocument/2006/relationships/image" Target="../media/image933.png"/><Relationship Id="rId48" Type="http://schemas.openxmlformats.org/officeDocument/2006/relationships/customXml" Target="../ink/ink950.xml"/><Relationship Id="rId64" Type="http://schemas.openxmlformats.org/officeDocument/2006/relationships/customXml" Target="../ink/ink958.xml"/><Relationship Id="rId69" Type="http://schemas.openxmlformats.org/officeDocument/2006/relationships/image" Target="../media/image946.png"/><Relationship Id="rId113" Type="http://schemas.openxmlformats.org/officeDocument/2006/relationships/image" Target="../media/image968.png"/><Relationship Id="rId118" Type="http://schemas.openxmlformats.org/officeDocument/2006/relationships/customXml" Target="../ink/ink985.xml"/><Relationship Id="rId134" Type="http://schemas.openxmlformats.org/officeDocument/2006/relationships/customXml" Target="../ink/ink993.xml"/><Relationship Id="rId80" Type="http://schemas.openxmlformats.org/officeDocument/2006/relationships/customXml" Target="../ink/ink966.xml"/><Relationship Id="rId85" Type="http://schemas.openxmlformats.org/officeDocument/2006/relationships/image" Target="../media/image954.png"/><Relationship Id="rId12" Type="http://schemas.openxmlformats.org/officeDocument/2006/relationships/customXml" Target="../ink/ink932.xml"/><Relationship Id="rId17" Type="http://schemas.openxmlformats.org/officeDocument/2006/relationships/image" Target="../media/image920.png"/><Relationship Id="rId33" Type="http://schemas.openxmlformats.org/officeDocument/2006/relationships/image" Target="../media/image928.png"/><Relationship Id="rId38" Type="http://schemas.openxmlformats.org/officeDocument/2006/relationships/customXml" Target="../ink/ink945.xml"/><Relationship Id="rId59" Type="http://schemas.openxmlformats.org/officeDocument/2006/relationships/image" Target="../media/image941.png"/><Relationship Id="rId103" Type="http://schemas.openxmlformats.org/officeDocument/2006/relationships/image" Target="../media/image963.png"/><Relationship Id="rId108" Type="http://schemas.openxmlformats.org/officeDocument/2006/relationships/customXml" Target="../ink/ink980.xml"/><Relationship Id="rId124" Type="http://schemas.openxmlformats.org/officeDocument/2006/relationships/customXml" Target="../ink/ink988.xml"/><Relationship Id="rId129" Type="http://schemas.openxmlformats.org/officeDocument/2006/relationships/image" Target="../media/image976.png"/><Relationship Id="rId54" Type="http://schemas.openxmlformats.org/officeDocument/2006/relationships/customXml" Target="../ink/ink953.xml"/><Relationship Id="rId70" Type="http://schemas.openxmlformats.org/officeDocument/2006/relationships/customXml" Target="../ink/ink961.xml"/><Relationship Id="rId75" Type="http://schemas.openxmlformats.org/officeDocument/2006/relationships/image" Target="../media/image949.png"/><Relationship Id="rId91" Type="http://schemas.openxmlformats.org/officeDocument/2006/relationships/image" Target="../media/image957.png"/><Relationship Id="rId96" Type="http://schemas.openxmlformats.org/officeDocument/2006/relationships/customXml" Target="../ink/ink97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29.xml"/><Relationship Id="rId23" Type="http://schemas.openxmlformats.org/officeDocument/2006/relationships/image" Target="../media/image923.png"/><Relationship Id="rId28" Type="http://schemas.openxmlformats.org/officeDocument/2006/relationships/customXml" Target="../ink/ink940.xml"/><Relationship Id="rId49" Type="http://schemas.openxmlformats.org/officeDocument/2006/relationships/image" Target="../media/image936.png"/><Relationship Id="rId114" Type="http://schemas.openxmlformats.org/officeDocument/2006/relationships/customXml" Target="../ink/ink983.xml"/><Relationship Id="rId119" Type="http://schemas.openxmlformats.org/officeDocument/2006/relationships/image" Target="../media/image971.png"/><Relationship Id="rId44" Type="http://schemas.openxmlformats.org/officeDocument/2006/relationships/customXml" Target="../ink/ink948.xml"/><Relationship Id="rId60" Type="http://schemas.openxmlformats.org/officeDocument/2006/relationships/customXml" Target="../ink/ink956.xml"/><Relationship Id="rId65" Type="http://schemas.openxmlformats.org/officeDocument/2006/relationships/image" Target="../media/image944.png"/><Relationship Id="rId81" Type="http://schemas.openxmlformats.org/officeDocument/2006/relationships/image" Target="../media/image952.png"/><Relationship Id="rId86" Type="http://schemas.openxmlformats.org/officeDocument/2006/relationships/customXml" Target="../ink/ink969.xml"/><Relationship Id="rId130" Type="http://schemas.openxmlformats.org/officeDocument/2006/relationships/customXml" Target="../ink/ink991.xml"/><Relationship Id="rId135" Type="http://schemas.openxmlformats.org/officeDocument/2006/relationships/image" Target="../media/image979.png"/><Relationship Id="rId13" Type="http://schemas.openxmlformats.org/officeDocument/2006/relationships/image" Target="../media/image918.png"/><Relationship Id="rId18" Type="http://schemas.openxmlformats.org/officeDocument/2006/relationships/customXml" Target="../ink/ink935.xml"/><Relationship Id="rId39" Type="http://schemas.openxmlformats.org/officeDocument/2006/relationships/image" Target="../media/image931.png"/><Relationship Id="rId109" Type="http://schemas.openxmlformats.org/officeDocument/2006/relationships/image" Target="../media/image966.png"/><Relationship Id="rId34" Type="http://schemas.openxmlformats.org/officeDocument/2006/relationships/customXml" Target="../ink/ink943.xml"/><Relationship Id="rId50" Type="http://schemas.openxmlformats.org/officeDocument/2006/relationships/customXml" Target="../ink/ink951.xml"/><Relationship Id="rId55" Type="http://schemas.openxmlformats.org/officeDocument/2006/relationships/image" Target="../media/image939.png"/><Relationship Id="rId76" Type="http://schemas.openxmlformats.org/officeDocument/2006/relationships/customXml" Target="../ink/ink964.xml"/><Relationship Id="rId97" Type="http://schemas.openxmlformats.org/officeDocument/2006/relationships/image" Target="../media/image960.png"/><Relationship Id="rId104" Type="http://schemas.openxmlformats.org/officeDocument/2006/relationships/customXml" Target="../ink/ink978.xml"/><Relationship Id="rId120" Type="http://schemas.openxmlformats.org/officeDocument/2006/relationships/customXml" Target="../ink/ink986.xml"/><Relationship Id="rId125" Type="http://schemas.openxmlformats.org/officeDocument/2006/relationships/image" Target="../media/image974.png"/><Relationship Id="rId7" Type="http://schemas.openxmlformats.org/officeDocument/2006/relationships/image" Target="../media/image915.png"/><Relationship Id="rId71" Type="http://schemas.openxmlformats.org/officeDocument/2006/relationships/image" Target="../media/image947.png"/><Relationship Id="rId92" Type="http://schemas.openxmlformats.org/officeDocument/2006/relationships/customXml" Target="../ink/ink972.xml"/><Relationship Id="rId2" Type="http://schemas.openxmlformats.org/officeDocument/2006/relationships/customXml" Target="../ink/ink927.xml"/><Relationship Id="rId29" Type="http://schemas.openxmlformats.org/officeDocument/2006/relationships/image" Target="../media/image926.png"/><Relationship Id="rId24" Type="http://schemas.openxmlformats.org/officeDocument/2006/relationships/customXml" Target="../ink/ink938.xml"/><Relationship Id="rId40" Type="http://schemas.openxmlformats.org/officeDocument/2006/relationships/customXml" Target="../ink/ink946.xml"/><Relationship Id="rId45" Type="http://schemas.openxmlformats.org/officeDocument/2006/relationships/image" Target="../media/image934.png"/><Relationship Id="rId66" Type="http://schemas.openxmlformats.org/officeDocument/2006/relationships/customXml" Target="../ink/ink959.xml"/><Relationship Id="rId87" Type="http://schemas.openxmlformats.org/officeDocument/2006/relationships/image" Target="../media/image955.png"/><Relationship Id="rId110" Type="http://schemas.openxmlformats.org/officeDocument/2006/relationships/customXml" Target="../ink/ink981.xml"/><Relationship Id="rId115" Type="http://schemas.openxmlformats.org/officeDocument/2006/relationships/image" Target="../media/image969.png"/><Relationship Id="rId131" Type="http://schemas.openxmlformats.org/officeDocument/2006/relationships/image" Target="../media/image977.png"/><Relationship Id="rId61" Type="http://schemas.openxmlformats.org/officeDocument/2006/relationships/image" Target="../media/image942.png"/><Relationship Id="rId82" Type="http://schemas.openxmlformats.org/officeDocument/2006/relationships/customXml" Target="../ink/ink967.xml"/><Relationship Id="rId19" Type="http://schemas.openxmlformats.org/officeDocument/2006/relationships/image" Target="../media/image921.png"/><Relationship Id="rId14" Type="http://schemas.openxmlformats.org/officeDocument/2006/relationships/customXml" Target="../ink/ink933.xml"/><Relationship Id="rId30" Type="http://schemas.openxmlformats.org/officeDocument/2006/relationships/customXml" Target="../ink/ink941.xml"/><Relationship Id="rId35" Type="http://schemas.openxmlformats.org/officeDocument/2006/relationships/image" Target="../media/image929.png"/><Relationship Id="rId56" Type="http://schemas.openxmlformats.org/officeDocument/2006/relationships/customXml" Target="../ink/ink954.xml"/><Relationship Id="rId77" Type="http://schemas.openxmlformats.org/officeDocument/2006/relationships/image" Target="../media/image950.png"/><Relationship Id="rId100" Type="http://schemas.openxmlformats.org/officeDocument/2006/relationships/customXml" Target="../ink/ink976.xml"/><Relationship Id="rId105" Type="http://schemas.openxmlformats.org/officeDocument/2006/relationships/image" Target="../media/image964.png"/><Relationship Id="rId126" Type="http://schemas.openxmlformats.org/officeDocument/2006/relationships/customXml" Target="../ink/ink989.xml"/><Relationship Id="rId8" Type="http://schemas.openxmlformats.org/officeDocument/2006/relationships/customXml" Target="../ink/ink930.xml"/><Relationship Id="rId51" Type="http://schemas.openxmlformats.org/officeDocument/2006/relationships/image" Target="../media/image937.png"/><Relationship Id="rId72" Type="http://schemas.openxmlformats.org/officeDocument/2006/relationships/customXml" Target="../ink/ink962.xml"/><Relationship Id="rId93" Type="http://schemas.openxmlformats.org/officeDocument/2006/relationships/image" Target="../media/image958.png"/><Relationship Id="rId98" Type="http://schemas.openxmlformats.org/officeDocument/2006/relationships/customXml" Target="../ink/ink975.xml"/><Relationship Id="rId121" Type="http://schemas.openxmlformats.org/officeDocument/2006/relationships/image" Target="../media/image972.png"/><Relationship Id="rId3" Type="http://schemas.openxmlformats.org/officeDocument/2006/relationships/image" Target="../media/image913.png"/><Relationship Id="rId25" Type="http://schemas.openxmlformats.org/officeDocument/2006/relationships/image" Target="../media/image924.png"/><Relationship Id="rId46" Type="http://schemas.openxmlformats.org/officeDocument/2006/relationships/customXml" Target="../ink/ink949.xml"/><Relationship Id="rId67" Type="http://schemas.openxmlformats.org/officeDocument/2006/relationships/image" Target="../media/image945.png"/><Relationship Id="rId116" Type="http://schemas.openxmlformats.org/officeDocument/2006/relationships/customXml" Target="../ink/ink984.xml"/><Relationship Id="rId20" Type="http://schemas.openxmlformats.org/officeDocument/2006/relationships/customXml" Target="../ink/ink936.xml"/><Relationship Id="rId41" Type="http://schemas.openxmlformats.org/officeDocument/2006/relationships/image" Target="../media/image932.png"/><Relationship Id="rId62" Type="http://schemas.openxmlformats.org/officeDocument/2006/relationships/customXml" Target="../ink/ink957.xml"/><Relationship Id="rId83" Type="http://schemas.openxmlformats.org/officeDocument/2006/relationships/image" Target="../media/image953.png"/><Relationship Id="rId88" Type="http://schemas.openxmlformats.org/officeDocument/2006/relationships/customXml" Target="../ink/ink970.xml"/><Relationship Id="rId111" Type="http://schemas.openxmlformats.org/officeDocument/2006/relationships/image" Target="../media/image967.png"/><Relationship Id="rId132" Type="http://schemas.openxmlformats.org/officeDocument/2006/relationships/customXml" Target="../ink/ink992.xml"/><Relationship Id="rId15" Type="http://schemas.openxmlformats.org/officeDocument/2006/relationships/image" Target="../media/image919.png"/><Relationship Id="rId36" Type="http://schemas.openxmlformats.org/officeDocument/2006/relationships/customXml" Target="../ink/ink944.xml"/><Relationship Id="rId57" Type="http://schemas.openxmlformats.org/officeDocument/2006/relationships/image" Target="../media/image940.png"/><Relationship Id="rId106" Type="http://schemas.openxmlformats.org/officeDocument/2006/relationships/customXml" Target="../ink/ink979.xml"/><Relationship Id="rId127" Type="http://schemas.openxmlformats.org/officeDocument/2006/relationships/image" Target="../media/image975.png"/><Relationship Id="rId10" Type="http://schemas.openxmlformats.org/officeDocument/2006/relationships/customXml" Target="../ink/ink931.xml"/><Relationship Id="rId31" Type="http://schemas.openxmlformats.org/officeDocument/2006/relationships/image" Target="../media/image927.png"/><Relationship Id="rId52" Type="http://schemas.openxmlformats.org/officeDocument/2006/relationships/customXml" Target="../ink/ink952.xml"/><Relationship Id="rId73" Type="http://schemas.openxmlformats.org/officeDocument/2006/relationships/image" Target="../media/image948.png"/><Relationship Id="rId78" Type="http://schemas.openxmlformats.org/officeDocument/2006/relationships/customXml" Target="../ink/ink965.xml"/><Relationship Id="rId94" Type="http://schemas.openxmlformats.org/officeDocument/2006/relationships/customXml" Target="../ink/ink973.xml"/><Relationship Id="rId99" Type="http://schemas.openxmlformats.org/officeDocument/2006/relationships/image" Target="../media/image961.png"/><Relationship Id="rId101" Type="http://schemas.openxmlformats.org/officeDocument/2006/relationships/image" Target="../media/image962.png"/><Relationship Id="rId122" Type="http://schemas.openxmlformats.org/officeDocument/2006/relationships/customXml" Target="../ink/ink987.xml"/><Relationship Id="rId4" Type="http://schemas.openxmlformats.org/officeDocument/2006/relationships/customXml" Target="../ink/ink928.xml"/><Relationship Id="rId9" Type="http://schemas.openxmlformats.org/officeDocument/2006/relationships/image" Target="../media/image916.png"/><Relationship Id="rId26" Type="http://schemas.openxmlformats.org/officeDocument/2006/relationships/customXml" Target="../ink/ink939.xml"/><Relationship Id="rId47" Type="http://schemas.openxmlformats.org/officeDocument/2006/relationships/image" Target="../media/image935.png"/><Relationship Id="rId68" Type="http://schemas.openxmlformats.org/officeDocument/2006/relationships/customXml" Target="../ink/ink960.xml"/><Relationship Id="rId89" Type="http://schemas.openxmlformats.org/officeDocument/2006/relationships/image" Target="../media/image956.png"/><Relationship Id="rId112" Type="http://schemas.openxmlformats.org/officeDocument/2006/relationships/customXml" Target="../ink/ink982.xml"/><Relationship Id="rId133" Type="http://schemas.openxmlformats.org/officeDocument/2006/relationships/image" Target="../media/image978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37.png"/><Relationship Id="rId21" Type="http://schemas.openxmlformats.org/officeDocument/2006/relationships/image" Target="../media/image989.png"/><Relationship Id="rId63" Type="http://schemas.openxmlformats.org/officeDocument/2006/relationships/image" Target="../media/image1010.png"/><Relationship Id="rId159" Type="http://schemas.openxmlformats.org/officeDocument/2006/relationships/image" Target="../media/image1058.png"/><Relationship Id="rId170" Type="http://schemas.openxmlformats.org/officeDocument/2006/relationships/customXml" Target="../ink/ink1078.xml"/><Relationship Id="rId226" Type="http://schemas.openxmlformats.org/officeDocument/2006/relationships/image" Target="../media/image1091.png"/><Relationship Id="rId268" Type="http://schemas.openxmlformats.org/officeDocument/2006/relationships/image" Target="../media/image1112.png"/><Relationship Id="rId32" Type="http://schemas.openxmlformats.org/officeDocument/2006/relationships/customXml" Target="../ink/ink1009.xml"/><Relationship Id="rId74" Type="http://schemas.openxmlformats.org/officeDocument/2006/relationships/customXml" Target="../ink/ink1030.xml"/><Relationship Id="rId128" Type="http://schemas.openxmlformats.org/officeDocument/2006/relationships/customXml" Target="../ink/ink1057.xml"/><Relationship Id="rId5" Type="http://schemas.openxmlformats.org/officeDocument/2006/relationships/image" Target="../media/image981.png"/><Relationship Id="rId181" Type="http://schemas.openxmlformats.org/officeDocument/2006/relationships/image" Target="../media/image1069.png"/><Relationship Id="rId237" Type="http://schemas.openxmlformats.org/officeDocument/2006/relationships/customXml" Target="../ink/ink1112.xml"/><Relationship Id="rId279" Type="http://schemas.openxmlformats.org/officeDocument/2006/relationships/customXml" Target="../ink/ink1133.xml"/><Relationship Id="rId43" Type="http://schemas.openxmlformats.org/officeDocument/2006/relationships/image" Target="../media/image1000.png"/><Relationship Id="rId139" Type="http://schemas.openxmlformats.org/officeDocument/2006/relationships/image" Target="../media/image1048.png"/><Relationship Id="rId85" Type="http://schemas.openxmlformats.org/officeDocument/2006/relationships/image" Target="../media/image1021.png"/><Relationship Id="rId150" Type="http://schemas.openxmlformats.org/officeDocument/2006/relationships/customXml" Target="../ink/ink1068.xml"/><Relationship Id="rId171" Type="http://schemas.openxmlformats.org/officeDocument/2006/relationships/image" Target="../media/image1064.png"/><Relationship Id="rId192" Type="http://schemas.openxmlformats.org/officeDocument/2006/relationships/customXml" Target="../ink/ink1089.xml"/><Relationship Id="rId206" Type="http://schemas.openxmlformats.org/officeDocument/2006/relationships/image" Target="../media/image1081.png"/><Relationship Id="rId227" Type="http://schemas.openxmlformats.org/officeDocument/2006/relationships/customXml" Target="../ink/ink1107.xml"/><Relationship Id="rId248" Type="http://schemas.openxmlformats.org/officeDocument/2006/relationships/image" Target="../media/image1102.png"/><Relationship Id="rId269" Type="http://schemas.openxmlformats.org/officeDocument/2006/relationships/customXml" Target="../ink/ink1128.xml"/><Relationship Id="rId12" Type="http://schemas.openxmlformats.org/officeDocument/2006/relationships/customXml" Target="../ink/ink999.xml"/><Relationship Id="rId33" Type="http://schemas.openxmlformats.org/officeDocument/2006/relationships/image" Target="../media/image995.png"/><Relationship Id="rId108" Type="http://schemas.openxmlformats.org/officeDocument/2006/relationships/customXml" Target="../ink/ink1047.xml"/><Relationship Id="rId129" Type="http://schemas.openxmlformats.org/officeDocument/2006/relationships/image" Target="../media/image1043.png"/><Relationship Id="rId280" Type="http://schemas.openxmlformats.org/officeDocument/2006/relationships/image" Target="../media/image1118.png"/><Relationship Id="rId54" Type="http://schemas.openxmlformats.org/officeDocument/2006/relationships/customXml" Target="../ink/ink1020.xml"/><Relationship Id="rId75" Type="http://schemas.openxmlformats.org/officeDocument/2006/relationships/image" Target="../media/image1016.png"/><Relationship Id="rId96" Type="http://schemas.openxmlformats.org/officeDocument/2006/relationships/customXml" Target="../ink/ink1041.xml"/><Relationship Id="rId140" Type="http://schemas.openxmlformats.org/officeDocument/2006/relationships/customXml" Target="../ink/ink1063.xml"/><Relationship Id="rId161" Type="http://schemas.openxmlformats.org/officeDocument/2006/relationships/image" Target="../media/image1059.png"/><Relationship Id="rId182" Type="http://schemas.openxmlformats.org/officeDocument/2006/relationships/customXml" Target="../ink/ink1084.xml"/><Relationship Id="rId217" Type="http://schemas.openxmlformats.org/officeDocument/2006/relationships/customXml" Target="../ink/ink1102.xml"/><Relationship Id="rId6" Type="http://schemas.openxmlformats.org/officeDocument/2006/relationships/customXml" Target="../ink/ink996.xml"/><Relationship Id="rId238" Type="http://schemas.openxmlformats.org/officeDocument/2006/relationships/image" Target="../media/image1097.png"/><Relationship Id="rId259" Type="http://schemas.openxmlformats.org/officeDocument/2006/relationships/customXml" Target="../ink/ink1123.xml"/><Relationship Id="rId23" Type="http://schemas.openxmlformats.org/officeDocument/2006/relationships/image" Target="../media/image990.png"/><Relationship Id="rId119" Type="http://schemas.openxmlformats.org/officeDocument/2006/relationships/image" Target="../media/image1038.png"/><Relationship Id="rId270" Type="http://schemas.openxmlformats.org/officeDocument/2006/relationships/image" Target="../media/image1113.png"/><Relationship Id="rId44" Type="http://schemas.openxmlformats.org/officeDocument/2006/relationships/customXml" Target="../ink/ink1015.xml"/><Relationship Id="rId65" Type="http://schemas.openxmlformats.org/officeDocument/2006/relationships/image" Target="../media/image1011.png"/><Relationship Id="rId86" Type="http://schemas.openxmlformats.org/officeDocument/2006/relationships/customXml" Target="../ink/ink1036.xml"/><Relationship Id="rId130" Type="http://schemas.openxmlformats.org/officeDocument/2006/relationships/customXml" Target="../ink/ink1058.xml"/><Relationship Id="rId151" Type="http://schemas.openxmlformats.org/officeDocument/2006/relationships/image" Target="../media/image1054.png"/><Relationship Id="rId172" Type="http://schemas.openxmlformats.org/officeDocument/2006/relationships/customXml" Target="../ink/ink1079.xml"/><Relationship Id="rId193" Type="http://schemas.openxmlformats.org/officeDocument/2006/relationships/image" Target="../media/image1075.png"/><Relationship Id="rId207" Type="http://schemas.openxmlformats.org/officeDocument/2006/relationships/customXml" Target="../ink/ink1097.xml"/><Relationship Id="rId228" Type="http://schemas.openxmlformats.org/officeDocument/2006/relationships/image" Target="../media/image1092.png"/><Relationship Id="rId249" Type="http://schemas.openxmlformats.org/officeDocument/2006/relationships/customXml" Target="../ink/ink1118.xml"/><Relationship Id="rId13" Type="http://schemas.openxmlformats.org/officeDocument/2006/relationships/image" Target="../media/image985.png"/><Relationship Id="rId109" Type="http://schemas.openxmlformats.org/officeDocument/2006/relationships/image" Target="../media/image1033.png"/><Relationship Id="rId260" Type="http://schemas.openxmlformats.org/officeDocument/2006/relationships/image" Target="../media/image1108.png"/><Relationship Id="rId281" Type="http://schemas.openxmlformats.org/officeDocument/2006/relationships/customXml" Target="../ink/ink1134.xml"/><Relationship Id="rId34" Type="http://schemas.openxmlformats.org/officeDocument/2006/relationships/customXml" Target="../ink/ink1010.xml"/><Relationship Id="rId55" Type="http://schemas.openxmlformats.org/officeDocument/2006/relationships/image" Target="../media/image1006.png"/><Relationship Id="rId76" Type="http://schemas.openxmlformats.org/officeDocument/2006/relationships/customXml" Target="../ink/ink1031.xml"/><Relationship Id="rId97" Type="http://schemas.openxmlformats.org/officeDocument/2006/relationships/image" Target="../media/image1027.png"/><Relationship Id="rId120" Type="http://schemas.openxmlformats.org/officeDocument/2006/relationships/customXml" Target="../ink/ink1053.xml"/><Relationship Id="rId141" Type="http://schemas.openxmlformats.org/officeDocument/2006/relationships/image" Target="../media/image1049.png"/><Relationship Id="rId7" Type="http://schemas.openxmlformats.org/officeDocument/2006/relationships/image" Target="../media/image982.png"/><Relationship Id="rId162" Type="http://schemas.openxmlformats.org/officeDocument/2006/relationships/customXml" Target="../ink/ink1074.xml"/><Relationship Id="rId183" Type="http://schemas.openxmlformats.org/officeDocument/2006/relationships/image" Target="../media/image1070.png"/><Relationship Id="rId218" Type="http://schemas.openxmlformats.org/officeDocument/2006/relationships/image" Target="../media/image1087.png"/><Relationship Id="rId239" Type="http://schemas.openxmlformats.org/officeDocument/2006/relationships/customXml" Target="../ink/ink1113.xml"/><Relationship Id="rId250" Type="http://schemas.openxmlformats.org/officeDocument/2006/relationships/image" Target="../media/image1103.png"/><Relationship Id="rId271" Type="http://schemas.openxmlformats.org/officeDocument/2006/relationships/customXml" Target="../ink/ink1129.xml"/><Relationship Id="rId24" Type="http://schemas.openxmlformats.org/officeDocument/2006/relationships/customXml" Target="../ink/ink1005.xml"/><Relationship Id="rId45" Type="http://schemas.openxmlformats.org/officeDocument/2006/relationships/image" Target="../media/image1001.png"/><Relationship Id="rId66" Type="http://schemas.openxmlformats.org/officeDocument/2006/relationships/customXml" Target="../ink/ink1026.xml"/><Relationship Id="rId87" Type="http://schemas.openxmlformats.org/officeDocument/2006/relationships/image" Target="../media/image1022.png"/><Relationship Id="rId110" Type="http://schemas.openxmlformats.org/officeDocument/2006/relationships/customXml" Target="../ink/ink1048.xml"/><Relationship Id="rId131" Type="http://schemas.openxmlformats.org/officeDocument/2006/relationships/image" Target="../media/image1044.png"/><Relationship Id="rId152" Type="http://schemas.openxmlformats.org/officeDocument/2006/relationships/customXml" Target="../ink/ink1069.xml"/><Relationship Id="rId173" Type="http://schemas.openxmlformats.org/officeDocument/2006/relationships/image" Target="../media/image1065.png"/><Relationship Id="rId194" Type="http://schemas.openxmlformats.org/officeDocument/2006/relationships/customXml" Target="../ink/ink1090.xml"/><Relationship Id="rId208" Type="http://schemas.openxmlformats.org/officeDocument/2006/relationships/image" Target="../media/image1082.png"/><Relationship Id="rId229" Type="http://schemas.openxmlformats.org/officeDocument/2006/relationships/customXml" Target="../ink/ink1108.xml"/><Relationship Id="rId240" Type="http://schemas.openxmlformats.org/officeDocument/2006/relationships/image" Target="../media/image1098.png"/><Relationship Id="rId261" Type="http://schemas.openxmlformats.org/officeDocument/2006/relationships/customXml" Target="../ink/ink1124.xml"/><Relationship Id="rId14" Type="http://schemas.openxmlformats.org/officeDocument/2006/relationships/customXml" Target="../ink/ink1000.xml"/><Relationship Id="rId35" Type="http://schemas.openxmlformats.org/officeDocument/2006/relationships/image" Target="../media/image996.png"/><Relationship Id="rId56" Type="http://schemas.openxmlformats.org/officeDocument/2006/relationships/customXml" Target="../ink/ink1021.xml"/><Relationship Id="rId77" Type="http://schemas.openxmlformats.org/officeDocument/2006/relationships/image" Target="../media/image1017.png"/><Relationship Id="rId100" Type="http://schemas.openxmlformats.org/officeDocument/2006/relationships/customXml" Target="../ink/ink1043.xml"/><Relationship Id="rId282" Type="http://schemas.openxmlformats.org/officeDocument/2006/relationships/image" Target="../media/image1119.png"/><Relationship Id="rId8" Type="http://schemas.openxmlformats.org/officeDocument/2006/relationships/customXml" Target="../ink/ink997.xml"/><Relationship Id="rId98" Type="http://schemas.openxmlformats.org/officeDocument/2006/relationships/customXml" Target="../ink/ink1042.xml"/><Relationship Id="rId121" Type="http://schemas.openxmlformats.org/officeDocument/2006/relationships/image" Target="../media/image1039.png"/><Relationship Id="rId142" Type="http://schemas.openxmlformats.org/officeDocument/2006/relationships/customXml" Target="../ink/ink1064.xml"/><Relationship Id="rId163" Type="http://schemas.openxmlformats.org/officeDocument/2006/relationships/image" Target="../media/image1060.png"/><Relationship Id="rId184" Type="http://schemas.openxmlformats.org/officeDocument/2006/relationships/customXml" Target="../ink/ink1085.xml"/><Relationship Id="rId219" Type="http://schemas.openxmlformats.org/officeDocument/2006/relationships/customXml" Target="../ink/ink1103.xml"/><Relationship Id="rId230" Type="http://schemas.openxmlformats.org/officeDocument/2006/relationships/image" Target="../media/image1093.png"/><Relationship Id="rId251" Type="http://schemas.openxmlformats.org/officeDocument/2006/relationships/customXml" Target="../ink/ink1119.xml"/><Relationship Id="rId25" Type="http://schemas.openxmlformats.org/officeDocument/2006/relationships/image" Target="../media/image991.png"/><Relationship Id="rId46" Type="http://schemas.openxmlformats.org/officeDocument/2006/relationships/customXml" Target="../ink/ink1016.xml"/><Relationship Id="rId67" Type="http://schemas.openxmlformats.org/officeDocument/2006/relationships/image" Target="../media/image1012.png"/><Relationship Id="rId272" Type="http://schemas.openxmlformats.org/officeDocument/2006/relationships/image" Target="../media/image1114.png"/><Relationship Id="rId88" Type="http://schemas.openxmlformats.org/officeDocument/2006/relationships/customXml" Target="../ink/ink1037.xml"/><Relationship Id="rId111" Type="http://schemas.openxmlformats.org/officeDocument/2006/relationships/image" Target="../media/image1034.png"/><Relationship Id="rId132" Type="http://schemas.openxmlformats.org/officeDocument/2006/relationships/customXml" Target="../ink/ink1059.xml"/><Relationship Id="rId153" Type="http://schemas.openxmlformats.org/officeDocument/2006/relationships/image" Target="../media/image1055.png"/><Relationship Id="rId174" Type="http://schemas.openxmlformats.org/officeDocument/2006/relationships/customXml" Target="../ink/ink1080.xml"/><Relationship Id="rId195" Type="http://schemas.openxmlformats.org/officeDocument/2006/relationships/image" Target="../media/image1076.png"/><Relationship Id="rId209" Type="http://schemas.openxmlformats.org/officeDocument/2006/relationships/customXml" Target="../ink/ink1098.xml"/><Relationship Id="rId220" Type="http://schemas.openxmlformats.org/officeDocument/2006/relationships/image" Target="../media/image1088.png"/><Relationship Id="rId241" Type="http://schemas.openxmlformats.org/officeDocument/2006/relationships/customXml" Target="../ink/ink1114.xml"/><Relationship Id="rId15" Type="http://schemas.openxmlformats.org/officeDocument/2006/relationships/image" Target="../media/image986.png"/><Relationship Id="rId36" Type="http://schemas.openxmlformats.org/officeDocument/2006/relationships/customXml" Target="../ink/ink1011.xml"/><Relationship Id="rId57" Type="http://schemas.openxmlformats.org/officeDocument/2006/relationships/image" Target="../media/image1007.png"/><Relationship Id="rId262" Type="http://schemas.openxmlformats.org/officeDocument/2006/relationships/image" Target="../media/image1109.png"/><Relationship Id="rId283" Type="http://schemas.openxmlformats.org/officeDocument/2006/relationships/customXml" Target="../ink/ink1135.xml"/><Relationship Id="rId78" Type="http://schemas.openxmlformats.org/officeDocument/2006/relationships/customXml" Target="../ink/ink1032.xml"/><Relationship Id="rId99" Type="http://schemas.openxmlformats.org/officeDocument/2006/relationships/image" Target="../media/image1028.png"/><Relationship Id="rId101" Type="http://schemas.openxmlformats.org/officeDocument/2006/relationships/image" Target="../media/image1029.png"/><Relationship Id="rId122" Type="http://schemas.openxmlformats.org/officeDocument/2006/relationships/customXml" Target="../ink/ink1054.xml"/><Relationship Id="rId143" Type="http://schemas.openxmlformats.org/officeDocument/2006/relationships/image" Target="../media/image1050.png"/><Relationship Id="rId164" Type="http://schemas.openxmlformats.org/officeDocument/2006/relationships/customXml" Target="../ink/ink1075.xml"/><Relationship Id="rId185" Type="http://schemas.openxmlformats.org/officeDocument/2006/relationships/image" Target="../media/image1071.png"/><Relationship Id="rId9" Type="http://schemas.openxmlformats.org/officeDocument/2006/relationships/image" Target="../media/image983.png"/><Relationship Id="rId210" Type="http://schemas.openxmlformats.org/officeDocument/2006/relationships/image" Target="../media/image1083.png"/><Relationship Id="rId26" Type="http://schemas.openxmlformats.org/officeDocument/2006/relationships/customXml" Target="../ink/ink1006.xml"/><Relationship Id="rId231" Type="http://schemas.openxmlformats.org/officeDocument/2006/relationships/customXml" Target="../ink/ink1109.xml"/><Relationship Id="rId252" Type="http://schemas.openxmlformats.org/officeDocument/2006/relationships/image" Target="../media/image1104.png"/><Relationship Id="rId273" Type="http://schemas.openxmlformats.org/officeDocument/2006/relationships/customXml" Target="../ink/ink1130.xml"/><Relationship Id="rId47" Type="http://schemas.openxmlformats.org/officeDocument/2006/relationships/image" Target="../media/image1002.png"/><Relationship Id="rId68" Type="http://schemas.openxmlformats.org/officeDocument/2006/relationships/customXml" Target="../ink/ink1027.xml"/><Relationship Id="rId89" Type="http://schemas.openxmlformats.org/officeDocument/2006/relationships/image" Target="../media/image1023.png"/><Relationship Id="rId112" Type="http://schemas.openxmlformats.org/officeDocument/2006/relationships/customXml" Target="../ink/ink1049.xml"/><Relationship Id="rId133" Type="http://schemas.openxmlformats.org/officeDocument/2006/relationships/image" Target="../media/image1045.png"/><Relationship Id="rId154" Type="http://schemas.openxmlformats.org/officeDocument/2006/relationships/customXml" Target="../ink/ink1070.xml"/><Relationship Id="rId175" Type="http://schemas.openxmlformats.org/officeDocument/2006/relationships/image" Target="../media/image1066.png"/><Relationship Id="rId196" Type="http://schemas.openxmlformats.org/officeDocument/2006/relationships/customXml" Target="../ink/ink1091.xml"/><Relationship Id="rId200" Type="http://schemas.openxmlformats.org/officeDocument/2006/relationships/customXml" Target="../ink/ink1093.xml"/><Relationship Id="rId16" Type="http://schemas.openxmlformats.org/officeDocument/2006/relationships/customXml" Target="../ink/ink1001.xml"/><Relationship Id="rId221" Type="http://schemas.openxmlformats.org/officeDocument/2006/relationships/customXml" Target="../ink/ink1104.xml"/><Relationship Id="rId242" Type="http://schemas.openxmlformats.org/officeDocument/2006/relationships/image" Target="../media/image1099.png"/><Relationship Id="rId263" Type="http://schemas.openxmlformats.org/officeDocument/2006/relationships/customXml" Target="../ink/ink1125.xml"/><Relationship Id="rId284" Type="http://schemas.openxmlformats.org/officeDocument/2006/relationships/image" Target="../media/image1120.png"/><Relationship Id="rId37" Type="http://schemas.openxmlformats.org/officeDocument/2006/relationships/image" Target="../media/image997.png"/><Relationship Id="rId58" Type="http://schemas.openxmlformats.org/officeDocument/2006/relationships/customXml" Target="../ink/ink1022.xml"/><Relationship Id="rId79" Type="http://schemas.openxmlformats.org/officeDocument/2006/relationships/image" Target="../media/image1018.png"/><Relationship Id="rId102" Type="http://schemas.openxmlformats.org/officeDocument/2006/relationships/customXml" Target="../ink/ink1044.xml"/><Relationship Id="rId123" Type="http://schemas.openxmlformats.org/officeDocument/2006/relationships/image" Target="../media/image1040.png"/><Relationship Id="rId144" Type="http://schemas.openxmlformats.org/officeDocument/2006/relationships/customXml" Target="../ink/ink1065.xml"/><Relationship Id="rId90" Type="http://schemas.openxmlformats.org/officeDocument/2006/relationships/customXml" Target="../ink/ink1038.xml"/><Relationship Id="rId165" Type="http://schemas.openxmlformats.org/officeDocument/2006/relationships/image" Target="../media/image1061.png"/><Relationship Id="rId186" Type="http://schemas.openxmlformats.org/officeDocument/2006/relationships/customXml" Target="../ink/ink1086.xml"/><Relationship Id="rId211" Type="http://schemas.openxmlformats.org/officeDocument/2006/relationships/customXml" Target="../ink/ink1099.xml"/><Relationship Id="rId232" Type="http://schemas.openxmlformats.org/officeDocument/2006/relationships/image" Target="../media/image1094.png"/><Relationship Id="rId253" Type="http://schemas.openxmlformats.org/officeDocument/2006/relationships/customXml" Target="../ink/ink1120.xml"/><Relationship Id="rId274" Type="http://schemas.openxmlformats.org/officeDocument/2006/relationships/image" Target="../media/image1115.png"/><Relationship Id="rId27" Type="http://schemas.openxmlformats.org/officeDocument/2006/relationships/image" Target="../media/image992.png"/><Relationship Id="rId48" Type="http://schemas.openxmlformats.org/officeDocument/2006/relationships/customXml" Target="../ink/ink1017.xml"/><Relationship Id="rId69" Type="http://schemas.openxmlformats.org/officeDocument/2006/relationships/image" Target="../media/image1013.png"/><Relationship Id="rId113" Type="http://schemas.openxmlformats.org/officeDocument/2006/relationships/image" Target="../media/image1035.png"/><Relationship Id="rId134" Type="http://schemas.openxmlformats.org/officeDocument/2006/relationships/customXml" Target="../ink/ink1060.xml"/><Relationship Id="rId80" Type="http://schemas.openxmlformats.org/officeDocument/2006/relationships/customXml" Target="../ink/ink1033.xml"/><Relationship Id="rId155" Type="http://schemas.openxmlformats.org/officeDocument/2006/relationships/image" Target="../media/image1056.png"/><Relationship Id="rId176" Type="http://schemas.openxmlformats.org/officeDocument/2006/relationships/customXml" Target="../ink/ink1081.xml"/><Relationship Id="rId197" Type="http://schemas.openxmlformats.org/officeDocument/2006/relationships/image" Target="../media/image1077.png"/><Relationship Id="rId201" Type="http://schemas.openxmlformats.org/officeDocument/2006/relationships/image" Target="../media/image1079.png"/><Relationship Id="rId222" Type="http://schemas.openxmlformats.org/officeDocument/2006/relationships/image" Target="../media/image1089.png"/><Relationship Id="rId243" Type="http://schemas.openxmlformats.org/officeDocument/2006/relationships/customXml" Target="../ink/ink1115.xml"/><Relationship Id="rId264" Type="http://schemas.openxmlformats.org/officeDocument/2006/relationships/image" Target="../media/image1110.png"/><Relationship Id="rId285" Type="http://schemas.openxmlformats.org/officeDocument/2006/relationships/customXml" Target="../ink/ink1136.xml"/><Relationship Id="rId17" Type="http://schemas.openxmlformats.org/officeDocument/2006/relationships/image" Target="../media/image987.png"/><Relationship Id="rId38" Type="http://schemas.openxmlformats.org/officeDocument/2006/relationships/customXml" Target="../ink/ink1012.xml"/><Relationship Id="rId59" Type="http://schemas.openxmlformats.org/officeDocument/2006/relationships/image" Target="../media/image1008.png"/><Relationship Id="rId103" Type="http://schemas.openxmlformats.org/officeDocument/2006/relationships/image" Target="../media/image1030.png"/><Relationship Id="rId124" Type="http://schemas.openxmlformats.org/officeDocument/2006/relationships/customXml" Target="../ink/ink1055.xml"/><Relationship Id="rId70" Type="http://schemas.openxmlformats.org/officeDocument/2006/relationships/customXml" Target="../ink/ink1028.xml"/><Relationship Id="rId91" Type="http://schemas.openxmlformats.org/officeDocument/2006/relationships/image" Target="../media/image1024.png"/><Relationship Id="rId145" Type="http://schemas.openxmlformats.org/officeDocument/2006/relationships/image" Target="../media/image1051.png"/><Relationship Id="rId166" Type="http://schemas.openxmlformats.org/officeDocument/2006/relationships/customXml" Target="../ink/ink1076.xml"/><Relationship Id="rId187" Type="http://schemas.openxmlformats.org/officeDocument/2006/relationships/image" Target="../media/image1072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084.png"/><Relationship Id="rId233" Type="http://schemas.openxmlformats.org/officeDocument/2006/relationships/customXml" Target="../ink/ink1110.xml"/><Relationship Id="rId254" Type="http://schemas.openxmlformats.org/officeDocument/2006/relationships/image" Target="../media/image1105.png"/><Relationship Id="rId28" Type="http://schemas.openxmlformats.org/officeDocument/2006/relationships/customXml" Target="../ink/ink1007.xml"/><Relationship Id="rId49" Type="http://schemas.openxmlformats.org/officeDocument/2006/relationships/image" Target="../media/image1003.png"/><Relationship Id="rId114" Type="http://schemas.openxmlformats.org/officeDocument/2006/relationships/customXml" Target="../ink/ink1050.xml"/><Relationship Id="rId275" Type="http://schemas.openxmlformats.org/officeDocument/2006/relationships/customXml" Target="../ink/ink1131.xml"/><Relationship Id="rId60" Type="http://schemas.openxmlformats.org/officeDocument/2006/relationships/customXml" Target="../ink/ink1023.xml"/><Relationship Id="rId81" Type="http://schemas.openxmlformats.org/officeDocument/2006/relationships/image" Target="../media/image1019.png"/><Relationship Id="rId135" Type="http://schemas.openxmlformats.org/officeDocument/2006/relationships/image" Target="../media/image1046.png"/><Relationship Id="rId156" Type="http://schemas.openxmlformats.org/officeDocument/2006/relationships/customXml" Target="../ink/ink1071.xml"/><Relationship Id="rId177" Type="http://schemas.openxmlformats.org/officeDocument/2006/relationships/image" Target="../media/image1067.png"/><Relationship Id="rId198" Type="http://schemas.openxmlformats.org/officeDocument/2006/relationships/customXml" Target="../ink/ink1092.xml"/><Relationship Id="rId202" Type="http://schemas.openxmlformats.org/officeDocument/2006/relationships/customXml" Target="../ink/ink1094.xml"/><Relationship Id="rId223" Type="http://schemas.openxmlformats.org/officeDocument/2006/relationships/customXml" Target="../ink/ink1105.xml"/><Relationship Id="rId244" Type="http://schemas.openxmlformats.org/officeDocument/2006/relationships/image" Target="../media/image1100.png"/><Relationship Id="rId18" Type="http://schemas.openxmlformats.org/officeDocument/2006/relationships/customXml" Target="../ink/ink1002.xml"/><Relationship Id="rId39" Type="http://schemas.openxmlformats.org/officeDocument/2006/relationships/image" Target="../media/image998.png"/><Relationship Id="rId265" Type="http://schemas.openxmlformats.org/officeDocument/2006/relationships/customXml" Target="../ink/ink1126.xml"/><Relationship Id="rId286" Type="http://schemas.openxmlformats.org/officeDocument/2006/relationships/image" Target="../media/image1121.png"/><Relationship Id="rId50" Type="http://schemas.openxmlformats.org/officeDocument/2006/relationships/customXml" Target="../ink/ink1018.xml"/><Relationship Id="rId104" Type="http://schemas.openxmlformats.org/officeDocument/2006/relationships/customXml" Target="../ink/ink1045.xml"/><Relationship Id="rId125" Type="http://schemas.openxmlformats.org/officeDocument/2006/relationships/image" Target="../media/image1041.png"/><Relationship Id="rId146" Type="http://schemas.openxmlformats.org/officeDocument/2006/relationships/customXml" Target="../ink/ink1066.xml"/><Relationship Id="rId167" Type="http://schemas.openxmlformats.org/officeDocument/2006/relationships/image" Target="../media/image1062.png"/><Relationship Id="rId188" Type="http://schemas.openxmlformats.org/officeDocument/2006/relationships/customXml" Target="../ink/ink1087.xml"/><Relationship Id="rId71" Type="http://schemas.openxmlformats.org/officeDocument/2006/relationships/image" Target="../media/image1014.png"/><Relationship Id="rId92" Type="http://schemas.openxmlformats.org/officeDocument/2006/relationships/customXml" Target="../ink/ink1039.xml"/><Relationship Id="rId213" Type="http://schemas.openxmlformats.org/officeDocument/2006/relationships/customXml" Target="../ink/ink1100.xml"/><Relationship Id="rId234" Type="http://schemas.openxmlformats.org/officeDocument/2006/relationships/image" Target="../media/image1095.png"/><Relationship Id="rId2" Type="http://schemas.openxmlformats.org/officeDocument/2006/relationships/customXml" Target="../ink/ink994.xml"/><Relationship Id="rId29" Type="http://schemas.openxmlformats.org/officeDocument/2006/relationships/image" Target="../media/image993.png"/><Relationship Id="rId255" Type="http://schemas.openxmlformats.org/officeDocument/2006/relationships/customXml" Target="../ink/ink1121.xml"/><Relationship Id="rId276" Type="http://schemas.openxmlformats.org/officeDocument/2006/relationships/image" Target="../media/image1116.png"/><Relationship Id="rId40" Type="http://schemas.openxmlformats.org/officeDocument/2006/relationships/customXml" Target="../ink/ink1013.xml"/><Relationship Id="rId115" Type="http://schemas.openxmlformats.org/officeDocument/2006/relationships/image" Target="../media/image1036.png"/><Relationship Id="rId136" Type="http://schemas.openxmlformats.org/officeDocument/2006/relationships/customXml" Target="../ink/ink1061.xml"/><Relationship Id="rId157" Type="http://schemas.openxmlformats.org/officeDocument/2006/relationships/image" Target="../media/image1057.png"/><Relationship Id="rId178" Type="http://schemas.openxmlformats.org/officeDocument/2006/relationships/customXml" Target="../ink/ink1082.xml"/><Relationship Id="rId61" Type="http://schemas.openxmlformats.org/officeDocument/2006/relationships/image" Target="../media/image1009.png"/><Relationship Id="rId82" Type="http://schemas.openxmlformats.org/officeDocument/2006/relationships/customXml" Target="../ink/ink1034.xml"/><Relationship Id="rId199" Type="http://schemas.openxmlformats.org/officeDocument/2006/relationships/image" Target="../media/image1078.png"/><Relationship Id="rId203" Type="http://schemas.openxmlformats.org/officeDocument/2006/relationships/customXml" Target="../ink/ink1095.xml"/><Relationship Id="rId19" Type="http://schemas.openxmlformats.org/officeDocument/2006/relationships/image" Target="../media/image988.png"/><Relationship Id="rId224" Type="http://schemas.openxmlformats.org/officeDocument/2006/relationships/image" Target="../media/image1090.png"/><Relationship Id="rId245" Type="http://schemas.openxmlformats.org/officeDocument/2006/relationships/customXml" Target="../ink/ink1116.xml"/><Relationship Id="rId266" Type="http://schemas.openxmlformats.org/officeDocument/2006/relationships/image" Target="../media/image1111.png"/><Relationship Id="rId287" Type="http://schemas.openxmlformats.org/officeDocument/2006/relationships/customXml" Target="../ink/ink1137.xml"/><Relationship Id="rId30" Type="http://schemas.openxmlformats.org/officeDocument/2006/relationships/customXml" Target="../ink/ink1008.xml"/><Relationship Id="rId105" Type="http://schemas.openxmlformats.org/officeDocument/2006/relationships/image" Target="../media/image1031.png"/><Relationship Id="rId126" Type="http://schemas.openxmlformats.org/officeDocument/2006/relationships/customXml" Target="../ink/ink1056.xml"/><Relationship Id="rId147" Type="http://schemas.openxmlformats.org/officeDocument/2006/relationships/image" Target="../media/image1052.png"/><Relationship Id="rId168" Type="http://schemas.openxmlformats.org/officeDocument/2006/relationships/customXml" Target="../ink/ink1077.xml"/><Relationship Id="rId51" Type="http://schemas.openxmlformats.org/officeDocument/2006/relationships/image" Target="../media/image1004.png"/><Relationship Id="rId72" Type="http://schemas.openxmlformats.org/officeDocument/2006/relationships/customXml" Target="../ink/ink1029.xml"/><Relationship Id="rId93" Type="http://schemas.openxmlformats.org/officeDocument/2006/relationships/image" Target="../media/image1025.png"/><Relationship Id="rId189" Type="http://schemas.openxmlformats.org/officeDocument/2006/relationships/image" Target="../media/image1073.png"/><Relationship Id="rId3" Type="http://schemas.openxmlformats.org/officeDocument/2006/relationships/image" Target="../media/image980.png"/><Relationship Id="rId214" Type="http://schemas.openxmlformats.org/officeDocument/2006/relationships/image" Target="../media/image1085.png"/><Relationship Id="rId235" Type="http://schemas.openxmlformats.org/officeDocument/2006/relationships/customXml" Target="../ink/ink1111.xml"/><Relationship Id="rId256" Type="http://schemas.openxmlformats.org/officeDocument/2006/relationships/image" Target="../media/image1106.png"/><Relationship Id="rId277" Type="http://schemas.openxmlformats.org/officeDocument/2006/relationships/customXml" Target="../ink/ink1132.xml"/><Relationship Id="rId116" Type="http://schemas.openxmlformats.org/officeDocument/2006/relationships/customXml" Target="../ink/ink1051.xml"/><Relationship Id="rId137" Type="http://schemas.openxmlformats.org/officeDocument/2006/relationships/image" Target="../media/image1047.png"/><Relationship Id="rId158" Type="http://schemas.openxmlformats.org/officeDocument/2006/relationships/customXml" Target="../ink/ink1072.xml"/><Relationship Id="rId20" Type="http://schemas.openxmlformats.org/officeDocument/2006/relationships/customXml" Target="../ink/ink1003.xml"/><Relationship Id="rId41" Type="http://schemas.openxmlformats.org/officeDocument/2006/relationships/image" Target="../media/image999.png"/><Relationship Id="rId62" Type="http://schemas.openxmlformats.org/officeDocument/2006/relationships/customXml" Target="../ink/ink1024.xml"/><Relationship Id="rId83" Type="http://schemas.openxmlformats.org/officeDocument/2006/relationships/image" Target="../media/image1020.png"/><Relationship Id="rId179" Type="http://schemas.openxmlformats.org/officeDocument/2006/relationships/image" Target="../media/image1068.png"/><Relationship Id="rId190" Type="http://schemas.openxmlformats.org/officeDocument/2006/relationships/customXml" Target="../ink/ink1088.xml"/><Relationship Id="rId204" Type="http://schemas.openxmlformats.org/officeDocument/2006/relationships/image" Target="../media/image1080.png"/><Relationship Id="rId225" Type="http://schemas.openxmlformats.org/officeDocument/2006/relationships/customXml" Target="../ink/ink1106.xml"/><Relationship Id="rId246" Type="http://schemas.openxmlformats.org/officeDocument/2006/relationships/image" Target="../media/image1101.png"/><Relationship Id="rId267" Type="http://schemas.openxmlformats.org/officeDocument/2006/relationships/customXml" Target="../ink/ink1127.xml"/><Relationship Id="rId288" Type="http://schemas.openxmlformats.org/officeDocument/2006/relationships/image" Target="../media/image1122.png"/><Relationship Id="rId106" Type="http://schemas.openxmlformats.org/officeDocument/2006/relationships/customXml" Target="../ink/ink1046.xml"/><Relationship Id="rId127" Type="http://schemas.openxmlformats.org/officeDocument/2006/relationships/image" Target="../media/image1042.png"/><Relationship Id="rId10" Type="http://schemas.openxmlformats.org/officeDocument/2006/relationships/customXml" Target="../ink/ink998.xml"/><Relationship Id="rId31" Type="http://schemas.openxmlformats.org/officeDocument/2006/relationships/image" Target="../media/image994.png"/><Relationship Id="rId52" Type="http://schemas.openxmlformats.org/officeDocument/2006/relationships/customXml" Target="../ink/ink1019.xml"/><Relationship Id="rId73" Type="http://schemas.openxmlformats.org/officeDocument/2006/relationships/image" Target="../media/image1015.png"/><Relationship Id="rId94" Type="http://schemas.openxmlformats.org/officeDocument/2006/relationships/customXml" Target="../ink/ink1040.xml"/><Relationship Id="rId148" Type="http://schemas.openxmlformats.org/officeDocument/2006/relationships/customXml" Target="../ink/ink1067.xml"/><Relationship Id="rId169" Type="http://schemas.openxmlformats.org/officeDocument/2006/relationships/image" Target="../media/image1063.png"/><Relationship Id="rId4" Type="http://schemas.openxmlformats.org/officeDocument/2006/relationships/customXml" Target="../ink/ink995.xml"/><Relationship Id="rId180" Type="http://schemas.openxmlformats.org/officeDocument/2006/relationships/customXml" Target="../ink/ink1083.xml"/><Relationship Id="rId215" Type="http://schemas.openxmlformats.org/officeDocument/2006/relationships/customXml" Target="../ink/ink1101.xml"/><Relationship Id="rId236" Type="http://schemas.openxmlformats.org/officeDocument/2006/relationships/image" Target="../media/image1096.png"/><Relationship Id="rId257" Type="http://schemas.openxmlformats.org/officeDocument/2006/relationships/customXml" Target="../ink/ink1122.xml"/><Relationship Id="rId278" Type="http://schemas.openxmlformats.org/officeDocument/2006/relationships/image" Target="../media/image1117.png"/><Relationship Id="rId42" Type="http://schemas.openxmlformats.org/officeDocument/2006/relationships/customXml" Target="../ink/ink1014.xml"/><Relationship Id="rId84" Type="http://schemas.openxmlformats.org/officeDocument/2006/relationships/customXml" Target="../ink/ink1035.xml"/><Relationship Id="rId138" Type="http://schemas.openxmlformats.org/officeDocument/2006/relationships/customXml" Target="../ink/ink1062.xml"/><Relationship Id="rId191" Type="http://schemas.openxmlformats.org/officeDocument/2006/relationships/image" Target="../media/image1074.png"/><Relationship Id="rId205" Type="http://schemas.openxmlformats.org/officeDocument/2006/relationships/customXml" Target="../ink/ink1096.xml"/><Relationship Id="rId247" Type="http://schemas.openxmlformats.org/officeDocument/2006/relationships/customXml" Target="../ink/ink1117.xml"/><Relationship Id="rId107" Type="http://schemas.openxmlformats.org/officeDocument/2006/relationships/image" Target="../media/image1032.png"/><Relationship Id="rId11" Type="http://schemas.openxmlformats.org/officeDocument/2006/relationships/image" Target="../media/image984.png"/><Relationship Id="rId53" Type="http://schemas.openxmlformats.org/officeDocument/2006/relationships/image" Target="../media/image1005.png"/><Relationship Id="rId149" Type="http://schemas.openxmlformats.org/officeDocument/2006/relationships/image" Target="../media/image1053.png"/><Relationship Id="rId95" Type="http://schemas.openxmlformats.org/officeDocument/2006/relationships/image" Target="../media/image1026.png"/><Relationship Id="rId160" Type="http://schemas.openxmlformats.org/officeDocument/2006/relationships/customXml" Target="../ink/ink1073.xml"/><Relationship Id="rId216" Type="http://schemas.openxmlformats.org/officeDocument/2006/relationships/image" Target="../media/image1086.png"/><Relationship Id="rId258" Type="http://schemas.openxmlformats.org/officeDocument/2006/relationships/image" Target="../media/image1107.png"/><Relationship Id="rId22" Type="http://schemas.openxmlformats.org/officeDocument/2006/relationships/customXml" Target="../ink/ink1004.xml"/><Relationship Id="rId64" Type="http://schemas.openxmlformats.org/officeDocument/2006/relationships/customXml" Target="../ink/ink1025.xml"/><Relationship Id="rId118" Type="http://schemas.openxmlformats.org/officeDocument/2006/relationships/customXml" Target="../ink/ink10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6CA8FBC-A22D-4B7B-A625-07332210C5F6}"/>
                  </a:ext>
                </a:extLst>
              </p14:cNvPr>
              <p14:cNvContentPartPr/>
              <p14:nvPr/>
            </p14:nvContentPartPr>
            <p14:xfrm>
              <a:off x="2407851" y="837945"/>
              <a:ext cx="878040" cy="1271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6CA8FBC-A22D-4B7B-A625-07332210C5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89851" y="802305"/>
                <a:ext cx="913680" cy="13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EC1A480-FF30-48EB-A285-F083C697F2C6}"/>
                  </a:ext>
                </a:extLst>
              </p14:cNvPr>
              <p14:cNvContentPartPr/>
              <p14:nvPr/>
            </p14:nvContentPartPr>
            <p14:xfrm>
              <a:off x="2566611" y="1475505"/>
              <a:ext cx="168840" cy="208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EC1A480-FF30-48EB-A285-F083C697F2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8611" y="1439865"/>
                <a:ext cx="20448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9D6F22C-E44F-43F5-865E-C821B54EF49B}"/>
                  </a:ext>
                </a:extLst>
              </p14:cNvPr>
              <p14:cNvContentPartPr/>
              <p14:nvPr/>
            </p14:nvContentPartPr>
            <p14:xfrm>
              <a:off x="2417211" y="689265"/>
              <a:ext cx="252360" cy="342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9D6F22C-E44F-43F5-865E-C821B54EF4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99211" y="653265"/>
                <a:ext cx="28800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4479F60-4D20-49ED-8FA7-308B23DE96FA}"/>
                  </a:ext>
                </a:extLst>
              </p14:cNvPr>
              <p14:cNvContentPartPr/>
              <p14:nvPr/>
            </p14:nvContentPartPr>
            <p14:xfrm>
              <a:off x="3122811" y="969345"/>
              <a:ext cx="905400" cy="585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4479F60-4D20-49ED-8FA7-308B23DE96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05171" y="933345"/>
                <a:ext cx="941040" cy="65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64025A3-D58F-4F88-B65D-E219C809B51A}"/>
                  </a:ext>
                </a:extLst>
              </p14:cNvPr>
              <p14:cNvContentPartPr/>
              <p14:nvPr/>
            </p14:nvContentPartPr>
            <p14:xfrm>
              <a:off x="4051251" y="712305"/>
              <a:ext cx="1045440" cy="608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64025A3-D58F-4F88-B65D-E219C809B51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33251" y="676665"/>
                <a:ext cx="1081080" cy="67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7D2CDD7-2C53-4D67-A61F-66C05DA59366}"/>
                  </a:ext>
                </a:extLst>
              </p14:cNvPr>
              <p14:cNvContentPartPr/>
              <p14:nvPr/>
            </p14:nvContentPartPr>
            <p14:xfrm>
              <a:off x="5052771" y="308745"/>
              <a:ext cx="1438920" cy="1193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7D2CDD7-2C53-4D67-A61F-66C05DA5936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35131" y="273105"/>
                <a:ext cx="1474560" cy="12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8228E72-C1A4-4B87-A7A0-3C26C945BCC2}"/>
                  </a:ext>
                </a:extLst>
              </p14:cNvPr>
              <p14:cNvContentPartPr/>
              <p14:nvPr/>
            </p14:nvContentPartPr>
            <p14:xfrm>
              <a:off x="6798771" y="211545"/>
              <a:ext cx="248040" cy="717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8228E72-C1A4-4B87-A7A0-3C26C945BCC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80771" y="175545"/>
                <a:ext cx="283680" cy="78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B478698-F3CF-4ABA-B36E-0383097346E1}"/>
                  </a:ext>
                </a:extLst>
              </p14:cNvPr>
              <p14:cNvContentPartPr/>
              <p14:nvPr/>
            </p14:nvContentPartPr>
            <p14:xfrm>
              <a:off x="7300611" y="269145"/>
              <a:ext cx="728640" cy="946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B478698-F3CF-4ABA-B36E-0383097346E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82611" y="233505"/>
                <a:ext cx="764280" cy="10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9DED515-01A3-4FBA-92C2-899256B35D85}"/>
                  </a:ext>
                </a:extLst>
              </p14:cNvPr>
              <p14:cNvContentPartPr/>
              <p14:nvPr/>
            </p14:nvContentPartPr>
            <p14:xfrm>
              <a:off x="7937811" y="599985"/>
              <a:ext cx="285840" cy="372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9DED515-01A3-4FBA-92C2-899256B35D8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20171" y="564345"/>
                <a:ext cx="32148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13A2002-01CF-4C00-B574-55F23FEDE7D0}"/>
                  </a:ext>
                </a:extLst>
              </p14:cNvPr>
              <p14:cNvContentPartPr/>
              <p14:nvPr/>
            </p14:nvContentPartPr>
            <p14:xfrm>
              <a:off x="8365131" y="429345"/>
              <a:ext cx="525600" cy="396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13A2002-01CF-4C00-B574-55F23FEDE7D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47491" y="393705"/>
                <a:ext cx="56124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BBEB9D9-BABC-42E5-B618-8728718E5167}"/>
                  </a:ext>
                </a:extLst>
              </p14:cNvPr>
              <p14:cNvContentPartPr/>
              <p14:nvPr/>
            </p14:nvContentPartPr>
            <p14:xfrm>
              <a:off x="9017091" y="225"/>
              <a:ext cx="792000" cy="724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BBEB9D9-BABC-42E5-B618-8728718E516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999091" y="-35775"/>
                <a:ext cx="827640" cy="79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6F26631-A3DF-4973-8474-E731CD06C77E}"/>
                  </a:ext>
                </a:extLst>
              </p14:cNvPr>
              <p14:cNvContentPartPr/>
              <p14:nvPr/>
            </p14:nvContentPartPr>
            <p14:xfrm>
              <a:off x="5205771" y="2135584"/>
              <a:ext cx="474840" cy="1229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6F26631-A3DF-4973-8474-E731CD06C77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8131" y="2099584"/>
                <a:ext cx="510480" cy="13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2A84A9F-1896-4994-977F-679B5660EA6D}"/>
                  </a:ext>
                </a:extLst>
              </p14:cNvPr>
              <p14:cNvContentPartPr/>
              <p14:nvPr/>
            </p14:nvContentPartPr>
            <p14:xfrm>
              <a:off x="5911731" y="2778904"/>
              <a:ext cx="70920" cy="1400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2A84A9F-1896-4994-977F-679B5660EA6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93731" y="2743264"/>
                <a:ext cx="10656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4330353-215B-412A-80D8-7ADF02075B99}"/>
                  </a:ext>
                </a:extLst>
              </p14:cNvPr>
              <p14:cNvContentPartPr/>
              <p14:nvPr/>
            </p14:nvContentPartPr>
            <p14:xfrm>
              <a:off x="5703291" y="2606824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4330353-215B-412A-80D8-7ADF02075B9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85651" y="2571184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F27C0B3-6A77-4600-A058-0D113897E8D6}"/>
                  </a:ext>
                </a:extLst>
              </p14:cNvPr>
              <p14:cNvContentPartPr/>
              <p14:nvPr/>
            </p14:nvContentPartPr>
            <p14:xfrm>
              <a:off x="6071211" y="2310544"/>
              <a:ext cx="1279440" cy="1098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F27C0B3-6A77-4600-A058-0D113897E8D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53211" y="2274544"/>
                <a:ext cx="1315080" cy="11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4D7C909-416E-44C8-82A1-235A41D1F0CD}"/>
                  </a:ext>
                </a:extLst>
              </p14:cNvPr>
              <p14:cNvContentPartPr/>
              <p14:nvPr/>
            </p14:nvContentPartPr>
            <p14:xfrm>
              <a:off x="7296651" y="2004184"/>
              <a:ext cx="432360" cy="429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4D7C909-416E-44C8-82A1-235A41D1F0C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78651" y="1968184"/>
                <a:ext cx="46800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B91D2FA-F26D-4F29-98DB-084F86A059E9}"/>
                  </a:ext>
                </a:extLst>
              </p14:cNvPr>
              <p14:cNvContentPartPr/>
              <p14:nvPr/>
            </p14:nvContentPartPr>
            <p14:xfrm>
              <a:off x="7622451" y="1366264"/>
              <a:ext cx="783720" cy="836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B91D2FA-F26D-4F29-98DB-084F86A059E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604811" y="1330264"/>
                <a:ext cx="81936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B4105EE-3C36-48B4-BFA2-B7F92530703D}"/>
                  </a:ext>
                </a:extLst>
              </p14:cNvPr>
              <p14:cNvContentPartPr/>
              <p14:nvPr/>
            </p14:nvContentPartPr>
            <p14:xfrm>
              <a:off x="4680171" y="2202904"/>
              <a:ext cx="4878000" cy="2767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B4105EE-3C36-48B4-BFA2-B7F92530703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62531" y="2166904"/>
                <a:ext cx="4913640" cy="28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E88F666-0299-4284-8527-80B9B017C6B1}"/>
                  </a:ext>
                </a:extLst>
              </p14:cNvPr>
              <p14:cNvContentPartPr/>
              <p14:nvPr/>
            </p14:nvContentPartPr>
            <p14:xfrm>
              <a:off x="4653171" y="1844704"/>
              <a:ext cx="4878720" cy="2863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E88F666-0299-4284-8527-80B9B017C6B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635531" y="1809064"/>
                <a:ext cx="4914360" cy="293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76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272ED21B-1CE3-4025-A40F-7E1C228FEFBE}"/>
                  </a:ext>
                </a:extLst>
              </p14:cNvPr>
              <p14:cNvContentPartPr/>
              <p14:nvPr/>
            </p14:nvContentPartPr>
            <p14:xfrm>
              <a:off x="6375051" y="3685905"/>
              <a:ext cx="114480" cy="2264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272ED21B-1CE3-4025-A40F-7E1C228FEF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7411" y="3668265"/>
                <a:ext cx="15012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82958C5-AEA5-4D42-9526-555DCCEFC455}"/>
                  </a:ext>
                </a:extLst>
              </p14:cNvPr>
              <p14:cNvContentPartPr/>
              <p14:nvPr/>
            </p14:nvContentPartPr>
            <p14:xfrm>
              <a:off x="3104091" y="4888665"/>
              <a:ext cx="1002600" cy="6174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82958C5-AEA5-4D42-9526-555DCCEFC4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86091" y="4871025"/>
                <a:ext cx="1038240" cy="6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E44D37F-8035-41E7-9FE5-A8FE613F8A6D}"/>
                  </a:ext>
                </a:extLst>
              </p14:cNvPr>
              <p14:cNvContentPartPr/>
              <p14:nvPr/>
            </p14:nvContentPartPr>
            <p14:xfrm>
              <a:off x="3477411" y="5498865"/>
              <a:ext cx="428400" cy="1857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E44D37F-8035-41E7-9FE5-A8FE613F8A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59411" y="5480865"/>
                <a:ext cx="46404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B8689862-242C-4B13-9320-4BCEF0E7A3E8}"/>
                  </a:ext>
                </a:extLst>
              </p14:cNvPr>
              <p14:cNvContentPartPr/>
              <p14:nvPr/>
            </p14:nvContentPartPr>
            <p14:xfrm>
              <a:off x="7800291" y="3172545"/>
              <a:ext cx="322560" cy="7902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B8689862-242C-4B13-9320-4BCEF0E7A3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82291" y="3154905"/>
                <a:ext cx="358200" cy="82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6C174078-08B7-45B8-9884-75851CF931FF}"/>
                  </a:ext>
                </a:extLst>
              </p14:cNvPr>
              <p14:cNvContentPartPr/>
              <p14:nvPr/>
            </p14:nvContentPartPr>
            <p14:xfrm>
              <a:off x="8178291" y="4079745"/>
              <a:ext cx="325080" cy="2044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6C174078-08B7-45B8-9884-75851CF931F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60651" y="4061745"/>
                <a:ext cx="36072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FE6765B-B7DC-4882-86CE-D0DF496BB3EC}"/>
                  </a:ext>
                </a:extLst>
              </p14:cNvPr>
              <p14:cNvContentPartPr/>
              <p14:nvPr/>
            </p14:nvContentPartPr>
            <p14:xfrm>
              <a:off x="2417211" y="206865"/>
              <a:ext cx="710280" cy="734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FE6765B-B7DC-4882-86CE-D0DF496BB3E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99211" y="189225"/>
                <a:ext cx="745920" cy="77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CE64B6F-2B54-4ECC-A993-039055394128}"/>
                  </a:ext>
                </a:extLst>
              </p14:cNvPr>
              <p14:cNvContentPartPr/>
              <p14:nvPr/>
            </p14:nvContentPartPr>
            <p14:xfrm>
              <a:off x="3077811" y="560745"/>
              <a:ext cx="173160" cy="198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CE64B6F-2B54-4ECC-A993-03905539412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59811" y="543105"/>
                <a:ext cx="2088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393BE12-7432-4B6C-9212-6811782AB44D}"/>
                  </a:ext>
                </a:extLst>
              </p14:cNvPr>
              <p14:cNvContentPartPr/>
              <p14:nvPr/>
            </p14:nvContentPartPr>
            <p14:xfrm>
              <a:off x="3041451" y="470385"/>
              <a:ext cx="1332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393BE12-7432-4B6C-9212-6811782AB44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23811" y="452745"/>
                <a:ext cx="489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9FE1839-C862-40D3-B875-B7BF958B4D28}"/>
                  </a:ext>
                </a:extLst>
              </p14:cNvPr>
              <p14:cNvContentPartPr/>
              <p14:nvPr/>
            </p14:nvContentPartPr>
            <p14:xfrm>
              <a:off x="3322251" y="499185"/>
              <a:ext cx="392040" cy="196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9FE1839-C862-40D3-B875-B7BF958B4D2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04251" y="481185"/>
                <a:ext cx="42768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F30004B-628C-442C-8EF2-EA7E380DADB4}"/>
                  </a:ext>
                </a:extLst>
              </p14:cNvPr>
              <p14:cNvContentPartPr/>
              <p14:nvPr/>
            </p14:nvContentPartPr>
            <p14:xfrm>
              <a:off x="2626371" y="1085985"/>
              <a:ext cx="26280" cy="458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F30004B-628C-442C-8EF2-EA7E380DADB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08731" y="1068345"/>
                <a:ext cx="6192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0DD4DC7-84C3-44D7-86D7-197F92C5FC03}"/>
                  </a:ext>
                </a:extLst>
              </p14:cNvPr>
              <p14:cNvContentPartPr/>
              <p14:nvPr/>
            </p14:nvContentPartPr>
            <p14:xfrm>
              <a:off x="2462211" y="905265"/>
              <a:ext cx="411120" cy="172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0DD4DC7-84C3-44D7-86D7-197F92C5FC0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44571" y="887265"/>
                <a:ext cx="44676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7813278-5B82-4F26-A618-5B6D856CB43A}"/>
                  </a:ext>
                </a:extLst>
              </p14:cNvPr>
              <p14:cNvContentPartPr/>
              <p14:nvPr/>
            </p14:nvContentPartPr>
            <p14:xfrm>
              <a:off x="2797371" y="1199025"/>
              <a:ext cx="461880" cy="113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7813278-5B82-4F26-A618-5B6D856CB43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79371" y="1181025"/>
                <a:ext cx="4975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0673805-DDC5-4AC6-B8FC-0C111FF96BE1}"/>
                  </a:ext>
                </a:extLst>
              </p14:cNvPr>
              <p14:cNvContentPartPr/>
              <p14:nvPr/>
            </p14:nvContentPartPr>
            <p14:xfrm>
              <a:off x="3114171" y="1067985"/>
              <a:ext cx="274320" cy="214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0673805-DDC5-4AC6-B8FC-0C111FF96BE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96171" y="1049985"/>
                <a:ext cx="30996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F9784DF-C7BA-42E7-B843-E6DCC4A44CF8}"/>
                  </a:ext>
                </a:extLst>
              </p14:cNvPr>
              <p14:cNvContentPartPr/>
              <p14:nvPr/>
            </p14:nvContentPartPr>
            <p14:xfrm>
              <a:off x="3535011" y="747945"/>
              <a:ext cx="349560" cy="348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F9784DF-C7BA-42E7-B843-E6DCC4A44CF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17371" y="729945"/>
                <a:ext cx="38520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2BFAEE0-8F0F-4380-BC2A-A25B559F85C6}"/>
                  </a:ext>
                </a:extLst>
              </p14:cNvPr>
              <p14:cNvContentPartPr/>
              <p14:nvPr/>
            </p14:nvContentPartPr>
            <p14:xfrm>
              <a:off x="1593171" y="2790945"/>
              <a:ext cx="642600" cy="1965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2BFAEE0-8F0F-4380-BC2A-A25B559F85C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75171" y="2772945"/>
                <a:ext cx="67824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48556ED-62A7-4C92-B484-B20F6A110FD6}"/>
                  </a:ext>
                </a:extLst>
              </p14:cNvPr>
              <p14:cNvContentPartPr/>
              <p14:nvPr/>
            </p14:nvContentPartPr>
            <p14:xfrm>
              <a:off x="1855611" y="3112785"/>
              <a:ext cx="382680" cy="738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48556ED-62A7-4C92-B484-B20F6A110FD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37611" y="3095145"/>
                <a:ext cx="4183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838DAA9-359D-454C-9EFD-D301113034FE}"/>
                  </a:ext>
                </a:extLst>
              </p14:cNvPr>
              <p14:cNvContentPartPr/>
              <p14:nvPr/>
            </p14:nvContentPartPr>
            <p14:xfrm>
              <a:off x="2806011" y="2348865"/>
              <a:ext cx="1222920" cy="7200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838DAA9-359D-454C-9EFD-D301113034F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88371" y="2331225"/>
                <a:ext cx="1258560" cy="7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0ED3798-E324-4B3F-9BD5-628FD48DD6CE}"/>
                  </a:ext>
                </a:extLst>
              </p14:cNvPr>
              <p14:cNvContentPartPr/>
              <p14:nvPr/>
            </p14:nvContentPartPr>
            <p14:xfrm>
              <a:off x="3177531" y="2299185"/>
              <a:ext cx="360" cy="39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0ED3798-E324-4B3F-9BD5-628FD48DD6C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159531" y="2281185"/>
                <a:ext cx="360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026CCB0-3C28-4AFD-8630-3A0B79DF3732}"/>
                  </a:ext>
                </a:extLst>
              </p14:cNvPr>
              <p14:cNvContentPartPr/>
              <p14:nvPr/>
            </p14:nvContentPartPr>
            <p14:xfrm>
              <a:off x="3177531" y="3290985"/>
              <a:ext cx="154440" cy="4222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026CCB0-3C28-4AFD-8630-3A0B79DF373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59531" y="3273345"/>
                <a:ext cx="19008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8272A3A-EF81-4326-B414-58B3774EDE68}"/>
                  </a:ext>
                </a:extLst>
              </p14:cNvPr>
              <p14:cNvContentPartPr/>
              <p14:nvPr/>
            </p14:nvContentPartPr>
            <p14:xfrm>
              <a:off x="2987451" y="3178665"/>
              <a:ext cx="399240" cy="1897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8272A3A-EF81-4326-B414-58B3774EDE6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69811" y="3160665"/>
                <a:ext cx="4348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B09D0B9-4978-43B9-8CA9-E7DAD0525E9F}"/>
                  </a:ext>
                </a:extLst>
              </p14:cNvPr>
              <p14:cNvContentPartPr/>
              <p14:nvPr/>
            </p14:nvContentPartPr>
            <p14:xfrm>
              <a:off x="3376611" y="3040785"/>
              <a:ext cx="689760" cy="3646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B09D0B9-4978-43B9-8CA9-E7DAD0525E9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58611" y="3022785"/>
                <a:ext cx="72540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EB30D54-621A-46D3-B5DC-52F805C082C7}"/>
                  </a:ext>
                </a:extLst>
              </p14:cNvPr>
              <p14:cNvContentPartPr/>
              <p14:nvPr/>
            </p14:nvContentPartPr>
            <p14:xfrm>
              <a:off x="4156731" y="2706705"/>
              <a:ext cx="512640" cy="4345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EB30D54-621A-46D3-B5DC-52F805C082C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39091" y="2688705"/>
                <a:ext cx="54828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008E1B7-5600-4408-A732-AD10B6C60FDB}"/>
                  </a:ext>
                </a:extLst>
              </p14:cNvPr>
              <p14:cNvContentPartPr/>
              <p14:nvPr/>
            </p14:nvContentPartPr>
            <p14:xfrm>
              <a:off x="5124051" y="2114145"/>
              <a:ext cx="66240" cy="135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008E1B7-5600-4408-A732-AD10B6C60FD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106051" y="2096145"/>
                <a:ext cx="1018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E18FE1A-20E1-4C63-BEDC-FCDC258F4CF9}"/>
                  </a:ext>
                </a:extLst>
              </p14:cNvPr>
              <p14:cNvContentPartPr/>
              <p14:nvPr/>
            </p14:nvContentPartPr>
            <p14:xfrm>
              <a:off x="4698531" y="2351385"/>
              <a:ext cx="925200" cy="3193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E18FE1A-20E1-4C63-BEDC-FCDC258F4CF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680531" y="2333385"/>
                <a:ext cx="96084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154E0C9-31AC-4542-88A5-5E189BBDC2C8}"/>
                  </a:ext>
                </a:extLst>
              </p14:cNvPr>
              <p14:cNvContentPartPr/>
              <p14:nvPr/>
            </p14:nvContentPartPr>
            <p14:xfrm>
              <a:off x="4960971" y="2679705"/>
              <a:ext cx="595800" cy="7441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154E0C9-31AC-4542-88A5-5E189BBDC2C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942971" y="2661705"/>
                <a:ext cx="631440" cy="77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F4C67C7-91A5-43C0-A702-709C826FDB6B}"/>
                  </a:ext>
                </a:extLst>
              </p14:cNvPr>
              <p14:cNvContentPartPr/>
              <p14:nvPr/>
            </p14:nvContentPartPr>
            <p14:xfrm>
              <a:off x="5763051" y="2837745"/>
              <a:ext cx="194400" cy="628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F4C67C7-91A5-43C0-A702-709C826FDB6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745051" y="2819745"/>
                <a:ext cx="23004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4D1C90A-E9CF-4FE8-B047-5BB5C8E35598}"/>
                  </a:ext>
                </a:extLst>
              </p14:cNvPr>
              <p14:cNvContentPartPr/>
              <p14:nvPr/>
            </p14:nvContentPartPr>
            <p14:xfrm>
              <a:off x="5614371" y="2697705"/>
              <a:ext cx="358560" cy="2628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4D1C90A-E9CF-4FE8-B047-5BB5C8E3559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596371" y="2680065"/>
                <a:ext cx="39420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638566E-F1EB-464E-A269-AFF86EEBE00E}"/>
                  </a:ext>
                </a:extLst>
              </p14:cNvPr>
              <p14:cNvContentPartPr/>
              <p14:nvPr/>
            </p14:nvContentPartPr>
            <p14:xfrm>
              <a:off x="6448851" y="1728945"/>
              <a:ext cx="227880" cy="10051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638566E-F1EB-464E-A269-AFF86EEBE00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431211" y="1711305"/>
                <a:ext cx="263520" cy="10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A992C08-9B4E-41F1-ADC8-F917AA233C84}"/>
                  </a:ext>
                </a:extLst>
              </p14:cNvPr>
              <p14:cNvContentPartPr/>
              <p14:nvPr/>
            </p14:nvContentPartPr>
            <p14:xfrm>
              <a:off x="6617691" y="3081465"/>
              <a:ext cx="153000" cy="601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A992C08-9B4E-41F1-ADC8-F917AA233C8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599691" y="3063465"/>
                <a:ext cx="1886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7369D39-6436-452E-984A-75F68EC9CCBA}"/>
                  </a:ext>
                </a:extLst>
              </p14:cNvPr>
              <p14:cNvContentPartPr/>
              <p14:nvPr/>
            </p14:nvContentPartPr>
            <p14:xfrm>
              <a:off x="6652611" y="3037905"/>
              <a:ext cx="384120" cy="4590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7369D39-6436-452E-984A-75F68EC9CCB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634611" y="3020265"/>
                <a:ext cx="41976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5A2E277-6CFF-4B6D-9309-54C25DB4DEA1}"/>
                  </a:ext>
                </a:extLst>
              </p14:cNvPr>
              <p14:cNvContentPartPr/>
              <p14:nvPr/>
            </p14:nvContentPartPr>
            <p14:xfrm>
              <a:off x="4625811" y="167985"/>
              <a:ext cx="61560" cy="321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5A2E277-6CFF-4B6D-9309-54C25DB4DEA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608171" y="149985"/>
                <a:ext cx="9720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4AFC48F-30AD-430D-86E5-8F501AD0D7DD}"/>
                  </a:ext>
                </a:extLst>
              </p14:cNvPr>
              <p14:cNvContentPartPr/>
              <p14:nvPr/>
            </p14:nvContentPartPr>
            <p14:xfrm>
              <a:off x="4390731" y="515745"/>
              <a:ext cx="567000" cy="154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4AFC48F-30AD-430D-86E5-8F501AD0D7D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73091" y="497745"/>
                <a:ext cx="60264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67E00B5-A2C3-4FBB-BE28-D32C2B3793D6}"/>
                  </a:ext>
                </a:extLst>
              </p14:cNvPr>
              <p14:cNvContentPartPr/>
              <p14:nvPr/>
            </p14:nvContentPartPr>
            <p14:xfrm>
              <a:off x="4499091" y="868905"/>
              <a:ext cx="426600" cy="375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67E00B5-A2C3-4FBB-BE28-D32C2B3793D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481451" y="850905"/>
                <a:ext cx="46224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86A73F5-E0A4-4CD8-A7F7-C2A935A9E1E0}"/>
                  </a:ext>
                </a:extLst>
              </p14:cNvPr>
              <p14:cNvContentPartPr/>
              <p14:nvPr/>
            </p14:nvContentPartPr>
            <p14:xfrm>
              <a:off x="5087691" y="968265"/>
              <a:ext cx="186120" cy="490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86A73F5-E0A4-4CD8-A7F7-C2A935A9E1E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070051" y="950625"/>
                <a:ext cx="22176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27FFA07-8257-4AA0-87ED-B0292E62C9B6}"/>
                  </a:ext>
                </a:extLst>
              </p14:cNvPr>
              <p14:cNvContentPartPr/>
              <p14:nvPr/>
            </p14:nvContentPartPr>
            <p14:xfrm>
              <a:off x="4996971" y="819945"/>
              <a:ext cx="303840" cy="175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27FFA07-8257-4AA0-87ED-B0292E62C9B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979331" y="801945"/>
                <a:ext cx="33948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53AB435-4331-490F-B074-00C316512C86}"/>
                  </a:ext>
                </a:extLst>
              </p14:cNvPr>
              <p14:cNvContentPartPr/>
              <p14:nvPr/>
            </p14:nvContentPartPr>
            <p14:xfrm>
              <a:off x="5682411" y="375705"/>
              <a:ext cx="194040" cy="885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53AB435-4331-490F-B074-00C316512C8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664771" y="358065"/>
                <a:ext cx="229680" cy="9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905C4F3-35FE-4147-8379-52EF4BF28F59}"/>
                  </a:ext>
                </a:extLst>
              </p14:cNvPr>
              <p14:cNvContentPartPr/>
              <p14:nvPr/>
            </p14:nvContentPartPr>
            <p14:xfrm>
              <a:off x="5531211" y="1488825"/>
              <a:ext cx="329400" cy="213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905C4F3-35FE-4147-8379-52EF4BF28F5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513571" y="1471185"/>
                <a:ext cx="36504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6282D4D-ED60-410B-88FB-D4B583DEC987}"/>
                  </a:ext>
                </a:extLst>
              </p14:cNvPr>
              <p14:cNvContentPartPr/>
              <p14:nvPr/>
            </p14:nvContentPartPr>
            <p14:xfrm>
              <a:off x="6038451" y="1330425"/>
              <a:ext cx="72720" cy="330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6282D4D-ED60-410B-88FB-D4B583DEC98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020451" y="1312425"/>
                <a:ext cx="10836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F9476B7-28B2-4A78-A4C2-6DE9D0247F9F}"/>
                  </a:ext>
                </a:extLst>
              </p14:cNvPr>
              <p14:cNvContentPartPr/>
              <p14:nvPr/>
            </p14:nvContentPartPr>
            <p14:xfrm>
              <a:off x="5848011" y="1229985"/>
              <a:ext cx="302760" cy="191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F9476B7-28B2-4A78-A4C2-6DE9D0247F9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830371" y="1212345"/>
                <a:ext cx="3384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811DB19-9143-4F62-8C5B-1FDD653DD1AB}"/>
                  </a:ext>
                </a:extLst>
              </p14:cNvPr>
              <p14:cNvContentPartPr/>
              <p14:nvPr/>
            </p14:nvContentPartPr>
            <p14:xfrm>
              <a:off x="5612571" y="198945"/>
              <a:ext cx="42840" cy="211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811DB19-9143-4F62-8C5B-1FDD653DD1A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594931" y="180945"/>
                <a:ext cx="7848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1313CD7-73EB-41AB-B267-FEE70F9982BC}"/>
                  </a:ext>
                </a:extLst>
              </p14:cNvPr>
              <p14:cNvContentPartPr/>
              <p14:nvPr/>
            </p14:nvContentPartPr>
            <p14:xfrm>
              <a:off x="5431491" y="134865"/>
              <a:ext cx="282960" cy="136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1313CD7-73EB-41AB-B267-FEE70F9982B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413851" y="116865"/>
                <a:ext cx="31860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0DE2F24-A0DC-4A2B-B9AF-7360004D3E3D}"/>
                  </a:ext>
                </a:extLst>
              </p14:cNvPr>
              <p14:cNvContentPartPr/>
              <p14:nvPr/>
            </p14:nvContentPartPr>
            <p14:xfrm>
              <a:off x="6083451" y="538065"/>
              <a:ext cx="288360" cy="2984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0DE2F24-A0DC-4A2B-B9AF-7360004D3E3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065811" y="520065"/>
                <a:ext cx="32400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F447155-A46B-45AE-93BB-00209C990A18}"/>
                  </a:ext>
                </a:extLst>
              </p14:cNvPr>
              <p14:cNvContentPartPr/>
              <p14:nvPr/>
            </p14:nvContentPartPr>
            <p14:xfrm>
              <a:off x="6575211" y="533745"/>
              <a:ext cx="119520" cy="371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F447155-A46B-45AE-93BB-00209C990A1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557211" y="516105"/>
                <a:ext cx="1551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9C690F9-6248-46C2-A2FA-8625558550B1}"/>
                  </a:ext>
                </a:extLst>
              </p14:cNvPr>
              <p14:cNvContentPartPr/>
              <p14:nvPr/>
            </p14:nvContentPartPr>
            <p14:xfrm>
              <a:off x="6744411" y="488745"/>
              <a:ext cx="150840" cy="298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9C690F9-6248-46C2-A2FA-8625558550B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726771" y="470745"/>
                <a:ext cx="18648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9410552-A00A-45D1-A54A-AD4131B83EA5}"/>
                  </a:ext>
                </a:extLst>
              </p14:cNvPr>
              <p14:cNvContentPartPr/>
              <p14:nvPr/>
            </p14:nvContentPartPr>
            <p14:xfrm>
              <a:off x="6681411" y="598545"/>
              <a:ext cx="227160" cy="802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9410552-A00A-45D1-A54A-AD4131B83EA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663411" y="580905"/>
                <a:ext cx="26280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F6B0266-3FA8-430A-9867-987FCE573E98}"/>
                  </a:ext>
                </a:extLst>
              </p14:cNvPr>
              <p14:cNvContentPartPr/>
              <p14:nvPr/>
            </p14:nvContentPartPr>
            <p14:xfrm>
              <a:off x="6998211" y="443385"/>
              <a:ext cx="129960" cy="2228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F6B0266-3FA8-430A-9867-987FCE573E9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980211" y="425745"/>
                <a:ext cx="16560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B92616D-04A3-4740-A53C-4C0CDC24BF7D}"/>
                  </a:ext>
                </a:extLst>
              </p14:cNvPr>
              <p14:cNvContentPartPr/>
              <p14:nvPr/>
            </p14:nvContentPartPr>
            <p14:xfrm>
              <a:off x="7160931" y="316665"/>
              <a:ext cx="228240" cy="4910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B92616D-04A3-4740-A53C-4C0CDC24BF7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143291" y="298665"/>
                <a:ext cx="26388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9676A77-410C-4048-BCCE-2C4D86EA799A}"/>
                  </a:ext>
                </a:extLst>
              </p14:cNvPr>
              <p14:cNvContentPartPr/>
              <p14:nvPr/>
            </p14:nvContentPartPr>
            <p14:xfrm>
              <a:off x="5975091" y="461385"/>
              <a:ext cx="208440" cy="5911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9676A77-410C-4048-BCCE-2C4D86EA799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957091" y="443385"/>
                <a:ext cx="244080" cy="6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5B0114-FD16-49E5-AF6F-ADAC87730737}"/>
                  </a:ext>
                </a:extLst>
              </p14:cNvPr>
              <p14:cNvContentPartPr/>
              <p14:nvPr/>
            </p14:nvContentPartPr>
            <p14:xfrm>
              <a:off x="6961491" y="143505"/>
              <a:ext cx="411480" cy="1555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5B0114-FD16-49E5-AF6F-ADAC8773073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943851" y="125865"/>
                <a:ext cx="44712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124A3C9-EF48-4E09-82E7-96155D100BF1}"/>
                  </a:ext>
                </a:extLst>
              </p14:cNvPr>
              <p14:cNvContentPartPr/>
              <p14:nvPr/>
            </p14:nvContentPartPr>
            <p14:xfrm>
              <a:off x="7655931" y="124785"/>
              <a:ext cx="542880" cy="5414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124A3C9-EF48-4E09-82E7-96155D100BF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637931" y="107145"/>
                <a:ext cx="57852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513FCD2-8B23-4C50-9841-8CD249BF8B31}"/>
                  </a:ext>
                </a:extLst>
              </p14:cNvPr>
              <p14:cNvContentPartPr/>
              <p14:nvPr/>
            </p14:nvContentPartPr>
            <p14:xfrm>
              <a:off x="7857891" y="184545"/>
              <a:ext cx="342000" cy="781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513FCD2-8B23-4C50-9841-8CD249BF8B3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840251" y="166545"/>
                <a:ext cx="37764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FA9C193-81E8-444C-839B-B2A1DFFC1498}"/>
                  </a:ext>
                </a:extLst>
              </p14:cNvPr>
              <p14:cNvContentPartPr/>
              <p14:nvPr/>
            </p14:nvContentPartPr>
            <p14:xfrm>
              <a:off x="6463971" y="1249065"/>
              <a:ext cx="164520" cy="2350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FA9C193-81E8-444C-839B-B2A1DFFC149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446331" y="1231065"/>
                <a:ext cx="20016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05ECD10-10B9-4D3C-9159-E821A7AC19A8}"/>
                  </a:ext>
                </a:extLst>
              </p14:cNvPr>
              <p14:cNvContentPartPr/>
              <p14:nvPr/>
            </p14:nvContentPartPr>
            <p14:xfrm>
              <a:off x="6427611" y="1276425"/>
              <a:ext cx="308520" cy="4633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05ECD10-10B9-4D3C-9159-E821A7AC19A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409971" y="1258425"/>
                <a:ext cx="34416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A5D163A-EA8A-48E6-B395-E12AB4C90188}"/>
                  </a:ext>
                </a:extLst>
              </p14:cNvPr>
              <p14:cNvContentPartPr/>
              <p14:nvPr/>
            </p14:nvContentPartPr>
            <p14:xfrm>
              <a:off x="6264531" y="1224945"/>
              <a:ext cx="335160" cy="792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A5D163A-EA8A-48E6-B395-E12AB4C9018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246531" y="1207305"/>
                <a:ext cx="3708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91656B55-40D4-4EAB-84A3-4169A927682C}"/>
                  </a:ext>
                </a:extLst>
              </p14:cNvPr>
              <p14:cNvContentPartPr/>
              <p14:nvPr/>
            </p14:nvContentPartPr>
            <p14:xfrm>
              <a:off x="7252731" y="1884825"/>
              <a:ext cx="275040" cy="493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91656B55-40D4-4EAB-84A3-4169A927682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234731" y="1866825"/>
                <a:ext cx="31068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E3DB0B6-3618-4147-B721-E732B4B15FE0}"/>
                  </a:ext>
                </a:extLst>
              </p14:cNvPr>
              <p14:cNvContentPartPr/>
              <p14:nvPr/>
            </p14:nvContentPartPr>
            <p14:xfrm>
              <a:off x="7081731" y="1925505"/>
              <a:ext cx="563400" cy="3247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E3DB0B6-3618-4147-B721-E732B4B15FE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063731" y="1907865"/>
                <a:ext cx="59904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71DA3A5-81B1-47B2-B6E4-9FDD08E47C25}"/>
                  </a:ext>
                </a:extLst>
              </p14:cNvPr>
              <p14:cNvContentPartPr/>
              <p14:nvPr/>
            </p14:nvContentPartPr>
            <p14:xfrm>
              <a:off x="7876251" y="1799145"/>
              <a:ext cx="157320" cy="3031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71DA3A5-81B1-47B2-B6E4-9FDD08E47C2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858251" y="1781505"/>
                <a:ext cx="19296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8CD76FD-2796-4583-8628-A15CDDAE89AF}"/>
                  </a:ext>
                </a:extLst>
              </p14:cNvPr>
              <p14:cNvContentPartPr/>
              <p14:nvPr/>
            </p14:nvContentPartPr>
            <p14:xfrm>
              <a:off x="8023131" y="1782945"/>
              <a:ext cx="208080" cy="3157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8CD76FD-2796-4583-8628-A15CDDAE89A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005131" y="1765305"/>
                <a:ext cx="24372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A6BD482-47AF-46E1-BA57-B0051355F8C9}"/>
                  </a:ext>
                </a:extLst>
              </p14:cNvPr>
              <p14:cNvContentPartPr/>
              <p14:nvPr/>
            </p14:nvContentPartPr>
            <p14:xfrm>
              <a:off x="8373411" y="1629585"/>
              <a:ext cx="114480" cy="4186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A6BD482-47AF-46E1-BA57-B0051355F8C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355411" y="1611585"/>
                <a:ext cx="15012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4C4FD33-0F4B-462B-BB84-7E1A6E9CDF8F}"/>
                  </a:ext>
                </a:extLst>
              </p14:cNvPr>
              <p14:cNvContentPartPr/>
              <p14:nvPr/>
            </p14:nvContentPartPr>
            <p14:xfrm>
              <a:off x="8473491" y="1674585"/>
              <a:ext cx="208080" cy="1926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4C4FD33-0F4B-462B-BB84-7E1A6E9CDF8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455851" y="1656945"/>
                <a:ext cx="24372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32AF31B-1066-40DD-8762-C0BA0C153B8A}"/>
                  </a:ext>
                </a:extLst>
              </p14:cNvPr>
              <p14:cNvContentPartPr/>
              <p14:nvPr/>
            </p14:nvContentPartPr>
            <p14:xfrm>
              <a:off x="8446491" y="1745865"/>
              <a:ext cx="148320" cy="554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32AF31B-1066-40DD-8762-C0BA0C153B8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8428851" y="1728225"/>
                <a:ext cx="1839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1F8666B-2708-4F9C-8C4A-956636C5C285}"/>
                  </a:ext>
                </a:extLst>
              </p14:cNvPr>
              <p14:cNvContentPartPr/>
              <p14:nvPr/>
            </p14:nvContentPartPr>
            <p14:xfrm>
              <a:off x="8582571" y="1525545"/>
              <a:ext cx="337320" cy="3852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1F8666B-2708-4F9C-8C4A-956636C5C28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564571" y="1507545"/>
                <a:ext cx="37296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030AD32-F790-4134-BA1A-77C679ACD7D9}"/>
                  </a:ext>
                </a:extLst>
              </p14:cNvPr>
              <p14:cNvContentPartPr/>
              <p14:nvPr/>
            </p14:nvContentPartPr>
            <p14:xfrm>
              <a:off x="8826651" y="1249065"/>
              <a:ext cx="444240" cy="10252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030AD32-F790-4134-BA1A-77C679ACD7D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809011" y="1231065"/>
                <a:ext cx="479880" cy="10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66B75BAC-D5E3-4AEB-A383-F2BEB5567463}"/>
                  </a:ext>
                </a:extLst>
              </p14:cNvPr>
              <p14:cNvContentPartPr/>
              <p14:nvPr/>
            </p14:nvContentPartPr>
            <p14:xfrm>
              <a:off x="6998211" y="1801305"/>
              <a:ext cx="191160" cy="7513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66B75BAC-D5E3-4AEB-A383-F2BEB556746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980211" y="1783305"/>
                <a:ext cx="226800" cy="78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BE8453B-60D3-4F8F-B5EF-DA2975BC1ECF}"/>
                  </a:ext>
                </a:extLst>
              </p14:cNvPr>
              <p14:cNvContentPartPr/>
              <p14:nvPr/>
            </p14:nvContentPartPr>
            <p14:xfrm>
              <a:off x="8446491" y="669105"/>
              <a:ext cx="740160" cy="4762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BE8453B-60D3-4F8F-B5EF-DA2975BC1EC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428851" y="651105"/>
                <a:ext cx="77580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5D380D6-EE0C-43F8-B9FC-DEAC41C91BBC}"/>
                  </a:ext>
                </a:extLst>
              </p14:cNvPr>
              <p14:cNvContentPartPr/>
              <p14:nvPr/>
            </p14:nvContentPartPr>
            <p14:xfrm>
              <a:off x="9323451" y="391905"/>
              <a:ext cx="1045440" cy="14828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5D380D6-EE0C-43F8-B9FC-DEAC41C91BB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305811" y="374265"/>
                <a:ext cx="1081080" cy="15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9963A6A-CB4D-459E-8913-C95687521642}"/>
                  </a:ext>
                </a:extLst>
              </p14:cNvPr>
              <p14:cNvContentPartPr/>
              <p14:nvPr/>
            </p14:nvContentPartPr>
            <p14:xfrm>
              <a:off x="9994491" y="750465"/>
              <a:ext cx="122040" cy="914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9963A6A-CB4D-459E-8913-C9568752164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976851" y="732825"/>
                <a:ext cx="1576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8C2BF7E-3FC0-44D2-9D15-8FC94951BF5B}"/>
                  </a:ext>
                </a:extLst>
              </p14:cNvPr>
              <p14:cNvContentPartPr/>
              <p14:nvPr/>
            </p14:nvContentPartPr>
            <p14:xfrm>
              <a:off x="7654851" y="2643345"/>
              <a:ext cx="77400" cy="2739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8C2BF7E-3FC0-44D2-9D15-8FC94951BF5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637211" y="2625345"/>
                <a:ext cx="11304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B43D9857-EDC4-4A95-8F47-9474685C5D56}"/>
                  </a:ext>
                </a:extLst>
              </p14:cNvPr>
              <p14:cNvContentPartPr/>
              <p14:nvPr/>
            </p14:nvContentPartPr>
            <p14:xfrm>
              <a:off x="7387371" y="2557305"/>
              <a:ext cx="437400" cy="1497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B43D9857-EDC4-4A95-8F47-9474685C5D5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369371" y="2539665"/>
                <a:ext cx="47304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3FE389EF-E7CC-454A-BFE5-6E3D76C3F0F8}"/>
                  </a:ext>
                </a:extLst>
              </p14:cNvPr>
              <p14:cNvContentPartPr/>
              <p14:nvPr/>
            </p14:nvContentPartPr>
            <p14:xfrm>
              <a:off x="8292411" y="3276585"/>
              <a:ext cx="244800" cy="2628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3FE389EF-E7CC-454A-BFE5-6E3D76C3F0F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274771" y="3258945"/>
                <a:ext cx="2804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BD9DC33E-FA6D-4359-8B94-A1E9669D86C4}"/>
                  </a:ext>
                </a:extLst>
              </p14:cNvPr>
              <p14:cNvContentPartPr/>
              <p14:nvPr/>
            </p14:nvContentPartPr>
            <p14:xfrm>
              <a:off x="8256411" y="3318345"/>
              <a:ext cx="288000" cy="1490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BD9DC33E-FA6D-4359-8B94-A1E9669D86C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238411" y="3300705"/>
                <a:ext cx="3236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765270F-B5B8-4FC2-8276-AB76F3E6D37F}"/>
                  </a:ext>
                </a:extLst>
              </p14:cNvPr>
              <p14:cNvContentPartPr/>
              <p14:nvPr/>
            </p14:nvContentPartPr>
            <p14:xfrm>
              <a:off x="8519211" y="3014505"/>
              <a:ext cx="319320" cy="4838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765270F-B5B8-4FC2-8276-AB76F3E6D37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501211" y="2996865"/>
                <a:ext cx="35496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D0462A52-1F05-41D4-BC03-4A9F48A3C252}"/>
                  </a:ext>
                </a:extLst>
              </p14:cNvPr>
              <p14:cNvContentPartPr/>
              <p14:nvPr/>
            </p14:nvContentPartPr>
            <p14:xfrm>
              <a:off x="8120331" y="3276945"/>
              <a:ext cx="152640" cy="3823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D0462A52-1F05-41D4-BC03-4A9F48A3C252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102691" y="3259305"/>
                <a:ext cx="18828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FF576831-F085-49BC-8300-FA9CF1A4D5DC}"/>
                  </a:ext>
                </a:extLst>
              </p14:cNvPr>
              <p14:cNvContentPartPr/>
              <p14:nvPr/>
            </p14:nvContentPartPr>
            <p14:xfrm>
              <a:off x="8518851" y="2754945"/>
              <a:ext cx="263880" cy="1159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FF576831-F085-49BC-8300-FA9CF1A4D5D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501211" y="2737305"/>
                <a:ext cx="29952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2C6847E-0886-41A0-8F67-F274E5991F87}"/>
                  </a:ext>
                </a:extLst>
              </p14:cNvPr>
              <p14:cNvContentPartPr/>
              <p14:nvPr/>
            </p14:nvContentPartPr>
            <p14:xfrm>
              <a:off x="8714331" y="2375865"/>
              <a:ext cx="474840" cy="9324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2C6847E-0886-41A0-8F67-F274E5991F8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696331" y="2358225"/>
                <a:ext cx="510480" cy="9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3DE46D6B-6C10-4662-B3AB-2212525B51A0}"/>
                  </a:ext>
                </a:extLst>
              </p14:cNvPr>
              <p14:cNvContentPartPr/>
              <p14:nvPr/>
            </p14:nvContentPartPr>
            <p14:xfrm>
              <a:off x="8971371" y="2583585"/>
              <a:ext cx="271440" cy="1144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3DE46D6B-6C10-4662-B3AB-2212525B51A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953731" y="2565945"/>
                <a:ext cx="3070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9E4CE05F-CCED-4866-898A-B340851CF02C}"/>
                  </a:ext>
                </a:extLst>
              </p14:cNvPr>
              <p14:cNvContentPartPr/>
              <p14:nvPr/>
            </p14:nvContentPartPr>
            <p14:xfrm>
              <a:off x="11434131" y="697185"/>
              <a:ext cx="314280" cy="1706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9E4CE05F-CCED-4866-898A-B340851CF02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1416491" y="679185"/>
                <a:ext cx="34992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E49F174-4630-4802-AFF5-2C718EEE729A}"/>
                  </a:ext>
                </a:extLst>
              </p14:cNvPr>
              <p14:cNvContentPartPr/>
              <p14:nvPr/>
            </p14:nvContentPartPr>
            <p14:xfrm>
              <a:off x="9641331" y="2539305"/>
              <a:ext cx="265320" cy="1587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E49F174-4630-4802-AFF5-2C718EEE729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623691" y="2521305"/>
                <a:ext cx="3009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748B4FC-DA9C-4E4B-8BBD-971FA0BE24D2}"/>
                  </a:ext>
                </a:extLst>
              </p14:cNvPr>
              <p14:cNvContentPartPr/>
              <p14:nvPr/>
            </p14:nvContentPartPr>
            <p14:xfrm>
              <a:off x="9604611" y="2833425"/>
              <a:ext cx="199080" cy="658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748B4FC-DA9C-4E4B-8BBD-971FA0BE24D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586971" y="2815785"/>
                <a:ext cx="23472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2DD4089-0E50-401E-B334-8DDC361AD459}"/>
                  </a:ext>
                </a:extLst>
              </p14:cNvPr>
              <p14:cNvContentPartPr/>
              <p14:nvPr/>
            </p14:nvContentPartPr>
            <p14:xfrm>
              <a:off x="10011411" y="1978425"/>
              <a:ext cx="600840" cy="6472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2DD4089-0E50-401E-B334-8DDC361AD45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993411" y="1960425"/>
                <a:ext cx="636480" cy="68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FBC26A67-99B8-4DD8-A7F3-3E423BECBD95}"/>
                  </a:ext>
                </a:extLst>
              </p14:cNvPr>
              <p14:cNvContentPartPr/>
              <p14:nvPr/>
            </p14:nvContentPartPr>
            <p14:xfrm>
              <a:off x="10220931" y="1892025"/>
              <a:ext cx="360" cy="3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FBC26A67-99B8-4DD8-A7F3-3E423BECBD9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0203291" y="187402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508BD30-C542-42D6-9576-4F7901C6F5B0}"/>
                  </a:ext>
                </a:extLst>
              </p14:cNvPr>
              <p14:cNvContentPartPr/>
              <p14:nvPr/>
            </p14:nvContentPartPr>
            <p14:xfrm>
              <a:off x="10262691" y="2946105"/>
              <a:ext cx="221040" cy="3114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508BD30-C542-42D6-9576-4F7901C6F5B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245051" y="2928465"/>
                <a:ext cx="25668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508AA588-E20A-40E1-BBC3-1774EDCD4FF8}"/>
                  </a:ext>
                </a:extLst>
              </p14:cNvPr>
              <p14:cNvContentPartPr/>
              <p14:nvPr/>
            </p14:nvContentPartPr>
            <p14:xfrm>
              <a:off x="10057851" y="2781945"/>
              <a:ext cx="277560" cy="1692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508AA588-E20A-40E1-BBC3-1774EDCD4FF8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040211" y="2763945"/>
                <a:ext cx="3132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A53BBFC-4EFA-4EA3-9BB3-3C119652C95A}"/>
                  </a:ext>
                </a:extLst>
              </p14:cNvPr>
              <p14:cNvContentPartPr/>
              <p14:nvPr/>
            </p14:nvContentPartPr>
            <p14:xfrm>
              <a:off x="10474731" y="2911905"/>
              <a:ext cx="261720" cy="1303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A53BBFC-4EFA-4EA3-9BB3-3C119652C95A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456731" y="2893905"/>
                <a:ext cx="2973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EF9DFD2-92CD-4A73-80A2-410F6A76EBA6}"/>
                  </a:ext>
                </a:extLst>
              </p14:cNvPr>
              <p14:cNvContentPartPr/>
              <p14:nvPr/>
            </p14:nvContentPartPr>
            <p14:xfrm>
              <a:off x="10546731" y="2841345"/>
              <a:ext cx="257760" cy="2646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EF9DFD2-92CD-4A73-80A2-410F6A76EBA6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0529091" y="2823705"/>
                <a:ext cx="2934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68D23E04-9845-4686-B253-7BFE6C2BD63B}"/>
                  </a:ext>
                </a:extLst>
              </p14:cNvPr>
              <p14:cNvContentPartPr/>
              <p14:nvPr/>
            </p14:nvContentPartPr>
            <p14:xfrm>
              <a:off x="10749411" y="2505465"/>
              <a:ext cx="358920" cy="3204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68D23E04-9845-4686-B253-7BFE6C2BD63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0731771" y="2487825"/>
                <a:ext cx="39456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AF7641E1-678E-4565-843C-72D51A21F85E}"/>
                  </a:ext>
                </a:extLst>
              </p14:cNvPr>
              <p14:cNvContentPartPr/>
              <p14:nvPr/>
            </p14:nvContentPartPr>
            <p14:xfrm>
              <a:off x="10828971" y="1650465"/>
              <a:ext cx="99720" cy="1544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AF7641E1-678E-4565-843C-72D51A21F85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811331" y="1632465"/>
                <a:ext cx="13536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40DFEF8-1994-4DBB-BB8B-41C2C987621E}"/>
                  </a:ext>
                </a:extLst>
              </p14:cNvPr>
              <p14:cNvContentPartPr/>
              <p14:nvPr/>
            </p14:nvContentPartPr>
            <p14:xfrm>
              <a:off x="10916811" y="1835145"/>
              <a:ext cx="353520" cy="2199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40DFEF8-1994-4DBB-BB8B-41C2C987621E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898811" y="1817145"/>
                <a:ext cx="3891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40C2592F-2647-478C-8210-24665319ADB0}"/>
                  </a:ext>
                </a:extLst>
              </p14:cNvPr>
              <p14:cNvContentPartPr/>
              <p14:nvPr/>
            </p14:nvContentPartPr>
            <p14:xfrm>
              <a:off x="10954251" y="2136825"/>
              <a:ext cx="381600" cy="3168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40C2592F-2647-478C-8210-24665319ADB0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0936611" y="2119185"/>
                <a:ext cx="41724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33C2592E-7DB8-465B-8721-F762E508318B}"/>
                  </a:ext>
                </a:extLst>
              </p14:cNvPr>
              <p14:cNvContentPartPr/>
              <p14:nvPr/>
            </p14:nvContentPartPr>
            <p14:xfrm>
              <a:off x="11397771" y="2154465"/>
              <a:ext cx="165600" cy="2462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33C2592E-7DB8-465B-8721-F762E508318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1380131" y="2136465"/>
                <a:ext cx="20124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5F70CC9E-3E2D-42FB-A734-BC0781D33BC1}"/>
                  </a:ext>
                </a:extLst>
              </p14:cNvPr>
              <p14:cNvContentPartPr/>
              <p14:nvPr/>
            </p14:nvContentPartPr>
            <p14:xfrm>
              <a:off x="11316411" y="1993185"/>
              <a:ext cx="170640" cy="116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5F70CC9E-3E2D-42FB-A734-BC0781D33BC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1298771" y="1975185"/>
                <a:ext cx="2062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0ADB8DB-74DF-410A-A8F8-3EAED407CD69}"/>
                  </a:ext>
                </a:extLst>
              </p14:cNvPr>
              <p14:cNvContentPartPr/>
              <p14:nvPr/>
            </p14:nvContentPartPr>
            <p14:xfrm>
              <a:off x="11318571" y="1164825"/>
              <a:ext cx="245880" cy="5194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0ADB8DB-74DF-410A-A8F8-3EAED407CD6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1300931" y="1146825"/>
                <a:ext cx="281520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845AE76-689B-4F5D-A34D-7C99618C8735}"/>
                  </a:ext>
                </a:extLst>
              </p14:cNvPr>
              <p14:cNvContentPartPr/>
              <p14:nvPr/>
            </p14:nvContentPartPr>
            <p14:xfrm>
              <a:off x="11524851" y="1076985"/>
              <a:ext cx="253440" cy="3006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845AE76-689B-4F5D-A34D-7C99618C873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1506851" y="1059345"/>
                <a:ext cx="28908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F659C60-713C-4043-A2A9-C51BF8AD48EA}"/>
                  </a:ext>
                </a:extLst>
              </p14:cNvPr>
              <p14:cNvContentPartPr/>
              <p14:nvPr/>
            </p14:nvContentPartPr>
            <p14:xfrm>
              <a:off x="11488491" y="1184985"/>
              <a:ext cx="193320" cy="1454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F659C60-713C-4043-A2A9-C51BF8AD48E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1470851" y="1167345"/>
                <a:ext cx="22896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0C3A8DD-4519-4DB1-A169-E5744FE78FAB}"/>
                  </a:ext>
                </a:extLst>
              </p14:cNvPr>
              <p14:cNvContentPartPr/>
              <p14:nvPr/>
            </p14:nvContentPartPr>
            <p14:xfrm>
              <a:off x="11633211" y="1370385"/>
              <a:ext cx="261000" cy="1868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0C3A8DD-4519-4DB1-A169-E5744FE78FAB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1615571" y="1352385"/>
                <a:ext cx="29664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6852201-0CB5-472A-BFE4-A209C6F57D55}"/>
                  </a:ext>
                </a:extLst>
              </p14:cNvPr>
              <p14:cNvContentPartPr/>
              <p14:nvPr/>
            </p14:nvContentPartPr>
            <p14:xfrm>
              <a:off x="11732931" y="1619505"/>
              <a:ext cx="171360" cy="3070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6852201-0CB5-472A-BFE4-A209C6F57D55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714931" y="1601505"/>
                <a:ext cx="20700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C6A553AA-2449-4285-8B64-3FC8ECC50CC1}"/>
                  </a:ext>
                </a:extLst>
              </p14:cNvPr>
              <p14:cNvContentPartPr/>
              <p14:nvPr/>
            </p14:nvContentPartPr>
            <p14:xfrm>
              <a:off x="11850651" y="931905"/>
              <a:ext cx="150840" cy="4161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C6A553AA-2449-4285-8B64-3FC8ECC50CC1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1832651" y="914265"/>
                <a:ext cx="18648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E3DB55E1-8D5E-485B-AB7A-6150C26533EB}"/>
                  </a:ext>
                </a:extLst>
              </p14:cNvPr>
              <p14:cNvContentPartPr/>
              <p14:nvPr/>
            </p14:nvContentPartPr>
            <p14:xfrm>
              <a:off x="11959371" y="651465"/>
              <a:ext cx="227520" cy="5493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E3DB55E1-8D5E-485B-AB7A-6150C26533EB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1941731" y="633825"/>
                <a:ext cx="26316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EBABD82-1FD4-4EDA-B19B-596D16E0B2EE}"/>
                  </a:ext>
                </a:extLst>
              </p14:cNvPr>
              <p14:cNvContentPartPr/>
              <p14:nvPr/>
            </p14:nvContentPartPr>
            <p14:xfrm>
              <a:off x="12097611" y="1348425"/>
              <a:ext cx="54360" cy="1551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EBABD82-1FD4-4EDA-B19B-596D16E0B2E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2079971" y="1330425"/>
                <a:ext cx="900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F0AF7727-3B6A-4CB3-8C66-B7F1D3A1389B}"/>
                  </a:ext>
                </a:extLst>
              </p14:cNvPr>
              <p14:cNvContentPartPr/>
              <p14:nvPr/>
            </p14:nvContentPartPr>
            <p14:xfrm>
              <a:off x="11841651" y="343665"/>
              <a:ext cx="140040" cy="2174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F0AF7727-3B6A-4CB3-8C66-B7F1D3A1389B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1824011" y="325665"/>
                <a:ext cx="17568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2E8AA700-13C8-4B6A-8B79-121CDDD07418}"/>
                  </a:ext>
                </a:extLst>
              </p14:cNvPr>
              <p14:cNvContentPartPr/>
              <p14:nvPr/>
            </p14:nvContentPartPr>
            <p14:xfrm>
              <a:off x="11696571" y="243225"/>
              <a:ext cx="240840" cy="2005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2E8AA700-13C8-4B6A-8B79-121CDDD07418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1678931" y="225225"/>
                <a:ext cx="2764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600A0D5F-998B-4CB1-AD7C-301BAC0A9E00}"/>
                  </a:ext>
                </a:extLst>
              </p14:cNvPr>
              <p14:cNvContentPartPr/>
              <p14:nvPr/>
            </p14:nvContentPartPr>
            <p14:xfrm>
              <a:off x="4631211" y="4533345"/>
              <a:ext cx="1271520" cy="6267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600A0D5F-998B-4CB1-AD7C-301BAC0A9E00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613571" y="4515705"/>
                <a:ext cx="1307160" cy="6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AD55FBD-0099-47A3-B691-6D50AD0421A6}"/>
                  </a:ext>
                </a:extLst>
              </p14:cNvPr>
              <p14:cNvContentPartPr/>
              <p14:nvPr/>
            </p14:nvContentPartPr>
            <p14:xfrm>
              <a:off x="5196411" y="4463145"/>
              <a:ext cx="9360" cy="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AD55FBD-0099-47A3-B691-6D50AD0421A6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178411" y="4445145"/>
                <a:ext cx="45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492354A-0C39-4176-A5F3-F249095962BC}"/>
                  </a:ext>
                </a:extLst>
              </p14:cNvPr>
              <p14:cNvContentPartPr/>
              <p14:nvPr/>
            </p14:nvContentPartPr>
            <p14:xfrm>
              <a:off x="4978971" y="5391225"/>
              <a:ext cx="293760" cy="7743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492354A-0C39-4176-A5F3-F249095962B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4960971" y="5373225"/>
                <a:ext cx="329400" cy="81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07210E4-64EA-4119-9923-69AEA8425EFB}"/>
                  </a:ext>
                </a:extLst>
              </p14:cNvPr>
              <p14:cNvContentPartPr/>
              <p14:nvPr/>
            </p14:nvContentPartPr>
            <p14:xfrm>
              <a:off x="4553451" y="5041665"/>
              <a:ext cx="915120" cy="4899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07210E4-64EA-4119-9923-69AEA8425EF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535811" y="5023665"/>
                <a:ext cx="950760" cy="5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D9E95E7F-2261-4BEC-B387-554CD7F2EA9A}"/>
                  </a:ext>
                </a:extLst>
              </p14:cNvPr>
              <p14:cNvContentPartPr/>
              <p14:nvPr/>
            </p14:nvContentPartPr>
            <p14:xfrm>
              <a:off x="5205411" y="5378985"/>
              <a:ext cx="938520" cy="4122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D9E95E7F-2261-4BEC-B387-554CD7F2EA9A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187771" y="5361345"/>
                <a:ext cx="97416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7977E59-BD17-4435-BA91-004506FBC243}"/>
                  </a:ext>
                </a:extLst>
              </p14:cNvPr>
              <p14:cNvContentPartPr/>
              <p14:nvPr/>
            </p14:nvContentPartPr>
            <p14:xfrm>
              <a:off x="6089571" y="4933305"/>
              <a:ext cx="545040" cy="4021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7977E59-BD17-4435-BA91-004506FBC243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071931" y="4915305"/>
                <a:ext cx="58068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6ED8C14-6619-47BA-84B7-D54BC8619C14}"/>
                  </a:ext>
                </a:extLst>
              </p14:cNvPr>
              <p14:cNvContentPartPr/>
              <p14:nvPr/>
            </p14:nvContentPartPr>
            <p14:xfrm>
              <a:off x="6300891" y="4121865"/>
              <a:ext cx="673200" cy="1875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6ED8C14-6619-47BA-84B7-D54BC8619C1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282891" y="4103865"/>
                <a:ext cx="70884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950DC43-21A8-42D5-BB84-0205CCC691A7}"/>
                  </a:ext>
                </a:extLst>
              </p14:cNvPr>
              <p14:cNvContentPartPr/>
              <p14:nvPr/>
            </p14:nvContentPartPr>
            <p14:xfrm>
              <a:off x="6536331" y="4347225"/>
              <a:ext cx="654120" cy="7077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950DC43-21A8-42D5-BB84-0205CCC691A7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6518331" y="4329225"/>
                <a:ext cx="689760" cy="74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EF4E4763-2962-4944-9149-17563A9BA17B}"/>
                  </a:ext>
                </a:extLst>
              </p14:cNvPr>
              <p14:cNvContentPartPr/>
              <p14:nvPr/>
            </p14:nvContentPartPr>
            <p14:xfrm>
              <a:off x="7333011" y="4454145"/>
              <a:ext cx="167040" cy="463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EF4E4763-2962-4944-9149-17563A9BA17B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315371" y="4436145"/>
                <a:ext cx="20268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8019377-B0A8-434B-9FBF-62052FA25274}"/>
                  </a:ext>
                </a:extLst>
              </p14:cNvPr>
              <p14:cNvContentPartPr/>
              <p14:nvPr/>
            </p14:nvContentPartPr>
            <p14:xfrm>
              <a:off x="7151931" y="4320225"/>
              <a:ext cx="286200" cy="1886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8019377-B0A8-434B-9FBF-62052FA25274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133931" y="4302225"/>
                <a:ext cx="3218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F246AF76-379D-46B3-8FA1-2F0E9DDFB52C}"/>
                  </a:ext>
                </a:extLst>
              </p14:cNvPr>
              <p14:cNvContentPartPr/>
              <p14:nvPr/>
            </p14:nvContentPartPr>
            <p14:xfrm>
              <a:off x="6373251" y="5972625"/>
              <a:ext cx="452880" cy="1648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F246AF76-379D-46B3-8FA1-2F0E9DDFB52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355611" y="5954985"/>
                <a:ext cx="48852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784D8684-6EE1-4EF0-874F-B4A3C75B11C4}"/>
                  </a:ext>
                </a:extLst>
              </p14:cNvPr>
              <p14:cNvContentPartPr/>
              <p14:nvPr/>
            </p14:nvContentPartPr>
            <p14:xfrm>
              <a:off x="6463971" y="6375825"/>
              <a:ext cx="397800" cy="1339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784D8684-6EE1-4EF0-874F-B4A3C75B11C4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446331" y="6357825"/>
                <a:ext cx="43344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5476CF5-6C77-4945-8DD0-79D964B61860}"/>
                  </a:ext>
                </a:extLst>
              </p14:cNvPr>
              <p14:cNvContentPartPr/>
              <p14:nvPr/>
            </p14:nvContentPartPr>
            <p14:xfrm>
              <a:off x="7062651" y="5430465"/>
              <a:ext cx="708480" cy="6084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5476CF5-6C77-4945-8DD0-79D964B61860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045011" y="5412465"/>
                <a:ext cx="74412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D2B43FB6-0172-4719-ABAF-430A91C8DCA9}"/>
                  </a:ext>
                </a:extLst>
              </p14:cNvPr>
              <p14:cNvContentPartPr/>
              <p14:nvPr/>
            </p14:nvContentPartPr>
            <p14:xfrm>
              <a:off x="7396371" y="5500665"/>
              <a:ext cx="360" cy="39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D2B43FB6-0172-4719-ABAF-430A91C8DCA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378731" y="5482665"/>
                <a:ext cx="360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F2339EB4-E003-459E-8736-D6AF97E1E710}"/>
                  </a:ext>
                </a:extLst>
              </p14:cNvPr>
              <p14:cNvContentPartPr/>
              <p14:nvPr/>
            </p14:nvContentPartPr>
            <p14:xfrm>
              <a:off x="7405371" y="6056505"/>
              <a:ext cx="121680" cy="2498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F2339EB4-E003-459E-8736-D6AF97E1E710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7387371" y="6038865"/>
                <a:ext cx="15732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7DDB316-E802-4AB8-89E1-FBFAD0DB1F1A}"/>
                  </a:ext>
                </a:extLst>
              </p14:cNvPr>
              <p14:cNvContentPartPr/>
              <p14:nvPr/>
            </p14:nvContentPartPr>
            <p14:xfrm>
              <a:off x="7215291" y="5908905"/>
              <a:ext cx="259200" cy="2023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7DDB316-E802-4AB8-89E1-FBFAD0DB1F1A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7197651" y="5890905"/>
                <a:ext cx="29484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1A055189-EED8-448E-BAD9-5C249A781BAD}"/>
                  </a:ext>
                </a:extLst>
              </p14:cNvPr>
              <p14:cNvContentPartPr/>
              <p14:nvPr/>
            </p14:nvContentPartPr>
            <p14:xfrm>
              <a:off x="7640811" y="5902065"/>
              <a:ext cx="455400" cy="2815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1A055189-EED8-448E-BAD9-5C249A781BAD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7622811" y="5884065"/>
                <a:ext cx="49104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47FA706D-69A2-41E5-8D84-8A464A098019}"/>
                  </a:ext>
                </a:extLst>
              </p14:cNvPr>
              <p14:cNvContentPartPr/>
              <p14:nvPr/>
            </p14:nvContentPartPr>
            <p14:xfrm>
              <a:off x="7955451" y="5727105"/>
              <a:ext cx="582840" cy="2300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47FA706D-69A2-41E5-8D84-8A464A098019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7937811" y="5709105"/>
                <a:ext cx="61848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4BC51E1-F935-4079-9B24-23FBFB57554B}"/>
                  </a:ext>
                </a:extLst>
              </p14:cNvPr>
              <p14:cNvContentPartPr/>
              <p14:nvPr/>
            </p14:nvContentPartPr>
            <p14:xfrm>
              <a:off x="8314731" y="4705065"/>
              <a:ext cx="150120" cy="2750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4BC51E1-F935-4079-9B24-23FBFB57554B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8296731" y="4687425"/>
                <a:ext cx="18576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468FF9F3-B75D-4B58-BED9-6F294A5CE8D1}"/>
                  </a:ext>
                </a:extLst>
              </p14:cNvPr>
              <p14:cNvContentPartPr/>
              <p14:nvPr/>
            </p14:nvContentPartPr>
            <p14:xfrm>
              <a:off x="8002611" y="4820265"/>
              <a:ext cx="826560" cy="5392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468FF9F3-B75D-4B58-BED9-6F294A5CE8D1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7984971" y="4802625"/>
                <a:ext cx="862200" cy="5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240A81C3-CDD4-4A47-98F7-60FCC14683F2}"/>
                  </a:ext>
                </a:extLst>
              </p14:cNvPr>
              <p14:cNvContentPartPr/>
              <p14:nvPr/>
            </p14:nvContentPartPr>
            <p14:xfrm>
              <a:off x="8301771" y="5486625"/>
              <a:ext cx="545400" cy="1810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240A81C3-CDD4-4A47-98F7-60FCC14683F2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8284131" y="5468625"/>
                <a:ext cx="58104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9D908015-6800-48C9-BE99-B5D2CBFBBF7D}"/>
                  </a:ext>
                </a:extLst>
              </p14:cNvPr>
              <p14:cNvContentPartPr/>
              <p14:nvPr/>
            </p14:nvContentPartPr>
            <p14:xfrm>
              <a:off x="8863011" y="5249025"/>
              <a:ext cx="190440" cy="2638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9D908015-6800-48C9-BE99-B5D2CBFBBF7D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8845011" y="5231385"/>
                <a:ext cx="22608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BCF1A008-9446-40D0-B89E-30F8E31825A8}"/>
                  </a:ext>
                </a:extLst>
              </p14:cNvPr>
              <p14:cNvContentPartPr/>
              <p14:nvPr/>
            </p14:nvContentPartPr>
            <p14:xfrm>
              <a:off x="8591211" y="5003505"/>
              <a:ext cx="405000" cy="2383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BCF1A008-9446-40D0-B89E-30F8E31825A8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8573571" y="4985865"/>
                <a:ext cx="44064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7645702F-1619-45A3-A78C-8BE09C606824}"/>
                  </a:ext>
                </a:extLst>
              </p14:cNvPr>
              <p14:cNvContentPartPr/>
              <p14:nvPr/>
            </p14:nvContentPartPr>
            <p14:xfrm>
              <a:off x="9018531" y="4127985"/>
              <a:ext cx="283680" cy="522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7645702F-1619-45A3-A78C-8BE09C606824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9000531" y="4110345"/>
                <a:ext cx="319320" cy="5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6159D22-81F0-4EED-9B00-E6EC936676F3}"/>
                  </a:ext>
                </a:extLst>
              </p14:cNvPr>
              <p14:cNvContentPartPr/>
              <p14:nvPr/>
            </p14:nvContentPartPr>
            <p14:xfrm>
              <a:off x="9487971" y="3892545"/>
              <a:ext cx="263160" cy="3992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6159D22-81F0-4EED-9B00-E6EC936676F3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9469971" y="3874905"/>
                <a:ext cx="29880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3E38326-C60E-4B37-96BB-5022A24EAEC4}"/>
                  </a:ext>
                </a:extLst>
              </p14:cNvPr>
              <p14:cNvContentPartPr/>
              <p14:nvPr/>
            </p14:nvContentPartPr>
            <p14:xfrm>
              <a:off x="9243171" y="3642705"/>
              <a:ext cx="503640" cy="3409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3E38326-C60E-4B37-96BB-5022A24EAEC4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9225171" y="3624705"/>
                <a:ext cx="53928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BCE5FAA-A219-4855-8B71-FA3FF54EF439}"/>
                  </a:ext>
                </a:extLst>
              </p14:cNvPr>
              <p14:cNvContentPartPr/>
              <p14:nvPr/>
            </p14:nvContentPartPr>
            <p14:xfrm>
              <a:off x="9705051" y="3222945"/>
              <a:ext cx="348840" cy="3452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BCE5FAA-A219-4855-8B71-FA3FF54EF439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687411" y="3204945"/>
                <a:ext cx="38448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E26988CD-12BA-4CBF-A135-42D582F2B557}"/>
                  </a:ext>
                </a:extLst>
              </p14:cNvPr>
              <p14:cNvContentPartPr/>
              <p14:nvPr/>
            </p14:nvContentPartPr>
            <p14:xfrm>
              <a:off x="9605691" y="4128345"/>
              <a:ext cx="661680" cy="5886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E26988CD-12BA-4CBF-A135-42D582F2B557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9587691" y="4110345"/>
                <a:ext cx="69732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10A063AC-1FD9-4901-987E-FE68CAC31D4D}"/>
                  </a:ext>
                </a:extLst>
              </p14:cNvPr>
              <p14:cNvContentPartPr/>
              <p14:nvPr/>
            </p14:nvContentPartPr>
            <p14:xfrm>
              <a:off x="9834291" y="4596345"/>
              <a:ext cx="423720" cy="3132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10A063AC-1FD9-4901-987E-FE68CAC31D4D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816291" y="4578345"/>
                <a:ext cx="45936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B209F04-5D2C-45FF-8C62-7320A6FC96AF}"/>
                  </a:ext>
                </a:extLst>
              </p14:cNvPr>
              <p14:cNvContentPartPr/>
              <p14:nvPr/>
            </p14:nvContentPartPr>
            <p14:xfrm>
              <a:off x="10184931" y="3413025"/>
              <a:ext cx="504720" cy="8740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B209F04-5D2C-45FF-8C62-7320A6FC96AF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10166931" y="3395025"/>
                <a:ext cx="540360" cy="90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A3F979F0-536F-4899-B282-CCA795587175}"/>
                  </a:ext>
                </a:extLst>
              </p14:cNvPr>
              <p14:cNvContentPartPr/>
              <p14:nvPr/>
            </p14:nvContentPartPr>
            <p14:xfrm>
              <a:off x="9021411" y="4952025"/>
              <a:ext cx="59400" cy="8629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A3F979F0-536F-4899-B282-CCA795587175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003411" y="4934025"/>
                <a:ext cx="95040" cy="89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701BDEA-EC5B-43F2-8026-2199CAB39946}"/>
                  </a:ext>
                </a:extLst>
              </p14:cNvPr>
              <p14:cNvContentPartPr/>
              <p14:nvPr/>
            </p14:nvContentPartPr>
            <p14:xfrm>
              <a:off x="9632691" y="3358305"/>
              <a:ext cx="360" cy="6001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701BDEA-EC5B-43F2-8026-2199CAB39946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9614691" y="3340665"/>
                <a:ext cx="3600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96C0488E-0F4A-437E-ABD8-7B5C45AFFD6C}"/>
                  </a:ext>
                </a:extLst>
              </p14:cNvPr>
              <p14:cNvContentPartPr/>
              <p14:nvPr/>
            </p14:nvContentPartPr>
            <p14:xfrm>
              <a:off x="10709811" y="3617505"/>
              <a:ext cx="141840" cy="1310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96C0488E-0F4A-437E-ABD8-7B5C45AFFD6C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10691811" y="3599505"/>
                <a:ext cx="1774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A952FBE6-670C-4923-9497-9EE337AE376C}"/>
                  </a:ext>
                </a:extLst>
              </p14:cNvPr>
              <p14:cNvContentPartPr/>
              <p14:nvPr/>
            </p14:nvContentPartPr>
            <p14:xfrm>
              <a:off x="10764171" y="3798945"/>
              <a:ext cx="152280" cy="759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A952FBE6-670C-4923-9497-9EE337AE376C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10746171" y="3780945"/>
                <a:ext cx="18792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383A5B79-5099-4501-B92F-B266CADE8D6C}"/>
                  </a:ext>
                </a:extLst>
              </p14:cNvPr>
              <p14:cNvContentPartPr/>
              <p14:nvPr/>
            </p14:nvContentPartPr>
            <p14:xfrm>
              <a:off x="11079171" y="3041505"/>
              <a:ext cx="455400" cy="3477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383A5B79-5099-4501-B92F-B266CADE8D6C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11061531" y="3023865"/>
                <a:ext cx="4910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95643374-7FFE-42E0-B6E0-3D59FD02490B}"/>
                  </a:ext>
                </a:extLst>
              </p14:cNvPr>
              <p14:cNvContentPartPr/>
              <p14:nvPr/>
            </p14:nvContentPartPr>
            <p14:xfrm>
              <a:off x="11253051" y="2745225"/>
              <a:ext cx="246960" cy="1162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95643374-7FFE-42E0-B6E0-3D59FD02490B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11235051" y="2727585"/>
                <a:ext cx="28260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FBD3D730-C3DA-4F80-AC77-5A03CAEE6156}"/>
                  </a:ext>
                </a:extLst>
              </p14:cNvPr>
              <p14:cNvContentPartPr/>
              <p14:nvPr/>
            </p14:nvContentPartPr>
            <p14:xfrm>
              <a:off x="11117331" y="3330585"/>
              <a:ext cx="570960" cy="3726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FBD3D730-C3DA-4F80-AC77-5A03CAEE6156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11099331" y="3312585"/>
                <a:ext cx="60660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704C0540-ACAC-4360-9751-9189C7D7289E}"/>
                  </a:ext>
                </a:extLst>
              </p14:cNvPr>
              <p14:cNvContentPartPr/>
              <p14:nvPr/>
            </p14:nvContentPartPr>
            <p14:xfrm>
              <a:off x="11350971" y="3681585"/>
              <a:ext cx="275760" cy="4856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704C0540-ACAC-4360-9751-9189C7D7289E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11332971" y="3663945"/>
                <a:ext cx="31140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BACE2D4A-AC70-411F-ACFC-15B0074206BD}"/>
                  </a:ext>
                </a:extLst>
              </p14:cNvPr>
              <p14:cNvContentPartPr/>
              <p14:nvPr/>
            </p14:nvContentPartPr>
            <p14:xfrm>
              <a:off x="9564291" y="5576265"/>
              <a:ext cx="324720" cy="2829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BACE2D4A-AC70-411F-ACFC-15B0074206BD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9546651" y="5558265"/>
                <a:ext cx="36036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E66C5B39-633D-4648-817D-823DD241A77A}"/>
                  </a:ext>
                </a:extLst>
              </p14:cNvPr>
              <p14:cNvContentPartPr/>
              <p14:nvPr/>
            </p14:nvContentPartPr>
            <p14:xfrm>
              <a:off x="9723411" y="5810265"/>
              <a:ext cx="230760" cy="1562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E66C5B39-633D-4648-817D-823DD241A77A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9705411" y="5792265"/>
                <a:ext cx="26640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C4DFBA0A-10BB-42C5-8A6D-DF21549A5051}"/>
                  </a:ext>
                </a:extLst>
              </p14:cNvPr>
              <p14:cNvContentPartPr/>
              <p14:nvPr/>
            </p14:nvContentPartPr>
            <p14:xfrm>
              <a:off x="10336131" y="4870665"/>
              <a:ext cx="1008720" cy="6537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C4DFBA0A-10BB-42C5-8A6D-DF21549A5051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10318491" y="4852665"/>
                <a:ext cx="1044360" cy="68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59FFA0F-BC6D-40CF-A42B-11DE31F5D97C}"/>
              </a:ext>
            </a:extLst>
          </p:cNvPr>
          <p:cNvGrpSpPr/>
          <p:nvPr/>
        </p:nvGrpSpPr>
        <p:grpSpPr>
          <a:xfrm>
            <a:off x="153531" y="281385"/>
            <a:ext cx="1463040" cy="2430360"/>
            <a:chOff x="153531" y="281385"/>
            <a:chExt cx="1463040" cy="243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1CED38F-FB40-4B94-AE0D-A57074B9FFFC}"/>
                    </a:ext>
                  </a:extLst>
                </p14:cNvPr>
                <p14:cNvContentPartPr/>
                <p14:nvPr/>
              </p14:nvContentPartPr>
              <p14:xfrm>
                <a:off x="425331" y="281385"/>
                <a:ext cx="250200" cy="828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1CED38F-FB40-4B94-AE0D-A57074B9FFF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07331" y="263745"/>
                  <a:ext cx="285840" cy="86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8792E2C-FC7C-4850-A570-89755320CAE8}"/>
                    </a:ext>
                  </a:extLst>
                </p14:cNvPr>
                <p14:cNvContentPartPr/>
                <p14:nvPr/>
              </p14:nvContentPartPr>
              <p14:xfrm>
                <a:off x="850491" y="704745"/>
                <a:ext cx="766080" cy="64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8792E2C-FC7C-4850-A570-89755320CAE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32851" y="687105"/>
                  <a:ext cx="801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66FDA5B-CF11-4AEF-8318-7B41646F9CD5}"/>
                    </a:ext>
                  </a:extLst>
                </p14:cNvPr>
                <p14:cNvContentPartPr/>
                <p14:nvPr/>
              </p14:nvContentPartPr>
              <p14:xfrm>
                <a:off x="959211" y="1006065"/>
                <a:ext cx="537840" cy="71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66FDA5B-CF11-4AEF-8318-7B41646F9CD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41571" y="988065"/>
                  <a:ext cx="5734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ED00A99-71D7-4E2B-B996-E22F3FAAC09F}"/>
                    </a:ext>
                  </a:extLst>
                </p14:cNvPr>
                <p14:cNvContentPartPr/>
                <p14:nvPr/>
              </p14:nvContentPartPr>
              <p14:xfrm>
                <a:off x="205731" y="497385"/>
                <a:ext cx="1125360" cy="18115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ED00A99-71D7-4E2B-B996-E22F3FAAC09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88091" y="479385"/>
                  <a:ext cx="1161000" cy="18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36B0954-2677-441A-9D11-3149440D4EBE}"/>
                    </a:ext>
                  </a:extLst>
                </p14:cNvPr>
                <p14:cNvContentPartPr/>
                <p14:nvPr/>
              </p14:nvContentPartPr>
              <p14:xfrm>
                <a:off x="153531" y="1087785"/>
                <a:ext cx="1084320" cy="1623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36B0954-2677-441A-9D11-3149440D4EB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35891" y="1069785"/>
                  <a:ext cx="1119960" cy="165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F9351798-332F-40D7-A6A8-3D1E5ECDBA60}"/>
              </a:ext>
            </a:extLst>
          </p:cNvPr>
          <p:cNvGrpSpPr/>
          <p:nvPr/>
        </p:nvGrpSpPr>
        <p:grpSpPr>
          <a:xfrm>
            <a:off x="361971" y="1753585"/>
            <a:ext cx="8699760" cy="5154320"/>
            <a:chOff x="361971" y="1753585"/>
            <a:chExt cx="8699760" cy="515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D9DA743-6628-48C1-B107-8A761747221C}"/>
                    </a:ext>
                  </a:extLst>
                </p14:cNvPr>
                <p14:cNvContentPartPr/>
                <p14:nvPr/>
              </p14:nvContentPartPr>
              <p14:xfrm>
                <a:off x="686331" y="5004585"/>
                <a:ext cx="401760" cy="7452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D9DA743-6628-48C1-B107-8A761747221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68691" y="4986945"/>
                  <a:ext cx="437400" cy="78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8F4A655-4507-46C7-BC41-E115A6A0F824}"/>
                    </a:ext>
                  </a:extLst>
                </p14:cNvPr>
                <p14:cNvContentPartPr/>
                <p14:nvPr/>
              </p14:nvContentPartPr>
              <p14:xfrm>
                <a:off x="995571" y="5106105"/>
                <a:ext cx="197280" cy="651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8F4A655-4507-46C7-BC41-E115A6A0F82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77931" y="5088105"/>
                  <a:ext cx="2329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F04C05C-9660-48E7-8C52-5D47D516A3CA}"/>
                    </a:ext>
                  </a:extLst>
                </p14:cNvPr>
                <p14:cNvContentPartPr/>
                <p14:nvPr/>
              </p14:nvContentPartPr>
              <p14:xfrm>
                <a:off x="988731" y="4409505"/>
                <a:ext cx="1619640" cy="8690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F04C05C-9660-48E7-8C52-5D47D516A3C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70731" y="4391865"/>
                  <a:ext cx="1655280" cy="90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1008621-B4E8-48E3-BA1B-4ECF1960655F}"/>
                    </a:ext>
                  </a:extLst>
                </p14:cNvPr>
                <p14:cNvContentPartPr/>
                <p14:nvPr/>
              </p14:nvContentPartPr>
              <p14:xfrm>
                <a:off x="2518371" y="3784185"/>
                <a:ext cx="567000" cy="7081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1008621-B4E8-48E3-BA1B-4ECF1960655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500371" y="3766545"/>
                  <a:ext cx="602640" cy="74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ECC682A-48D5-495F-84DE-5854D9CEC460}"/>
                    </a:ext>
                  </a:extLst>
                </p14:cNvPr>
                <p14:cNvContentPartPr/>
                <p14:nvPr/>
              </p14:nvContentPartPr>
              <p14:xfrm>
                <a:off x="1258011" y="5493825"/>
                <a:ext cx="782640" cy="327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ECC682A-48D5-495F-84DE-5854D9CEC46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240371" y="5475825"/>
                  <a:ext cx="81828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F388E8B-5002-430B-A512-CBE9F06B72F5}"/>
                    </a:ext>
                  </a:extLst>
                </p14:cNvPr>
                <p14:cNvContentPartPr/>
                <p14:nvPr/>
              </p14:nvContentPartPr>
              <p14:xfrm>
                <a:off x="1294371" y="5585625"/>
                <a:ext cx="42840" cy="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F388E8B-5002-430B-A512-CBE9F06B72F5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276371" y="5567985"/>
                  <a:ext cx="78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70F621E-BC6D-437B-ADFD-A720B5B8D0E8}"/>
                    </a:ext>
                  </a:extLst>
                </p14:cNvPr>
                <p14:cNvContentPartPr/>
                <p14:nvPr/>
              </p14:nvContentPartPr>
              <p14:xfrm>
                <a:off x="2281131" y="5241825"/>
                <a:ext cx="618480" cy="315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70F621E-BC6D-437B-ADFD-A720B5B8D0E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263491" y="5224185"/>
                  <a:ext cx="6541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521A38B-2F3E-4141-8FCD-303E4D6C7BC6}"/>
                    </a:ext>
                  </a:extLst>
                </p14:cNvPr>
                <p14:cNvContentPartPr/>
                <p14:nvPr/>
              </p14:nvContentPartPr>
              <p14:xfrm>
                <a:off x="2901411" y="4814505"/>
                <a:ext cx="311400" cy="3279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521A38B-2F3E-4141-8FCD-303E4D6C7BC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883771" y="4796505"/>
                  <a:ext cx="34704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C2D83AB-33A4-4D41-BE22-D9F4C7CFC4EE}"/>
                    </a:ext>
                  </a:extLst>
                </p14:cNvPr>
                <p14:cNvContentPartPr/>
                <p14:nvPr/>
              </p14:nvContentPartPr>
              <p14:xfrm>
                <a:off x="3240531" y="4796145"/>
                <a:ext cx="90360" cy="536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C2D83AB-33A4-4D41-BE22-D9F4C7CFC4E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222891" y="4778145"/>
                  <a:ext cx="1260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1DE6870-F72B-43C8-BD93-843B1A139DFA}"/>
                    </a:ext>
                  </a:extLst>
                </p14:cNvPr>
                <p14:cNvContentPartPr/>
                <p14:nvPr/>
              </p14:nvContentPartPr>
              <p14:xfrm>
                <a:off x="3052971" y="4419225"/>
                <a:ext cx="574200" cy="2775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1DE6870-F72B-43C8-BD93-843B1A139DF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034971" y="4401585"/>
                  <a:ext cx="6098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8E664A6-BA83-49DB-B070-64FAD4772832}"/>
                    </a:ext>
                  </a:extLst>
                </p14:cNvPr>
                <p14:cNvContentPartPr/>
                <p14:nvPr/>
              </p14:nvContentPartPr>
              <p14:xfrm>
                <a:off x="3367611" y="4282065"/>
                <a:ext cx="623160" cy="2905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8E664A6-BA83-49DB-B070-64FAD4772832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349971" y="4264065"/>
                  <a:ext cx="6588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3F24201-1B6E-408D-B13C-330A1C6DC545}"/>
                    </a:ext>
                  </a:extLst>
                </p14:cNvPr>
                <p14:cNvContentPartPr/>
                <p14:nvPr/>
              </p14:nvContentPartPr>
              <p14:xfrm>
                <a:off x="3587211" y="4327065"/>
                <a:ext cx="34200" cy="266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3F24201-1B6E-408D-B13C-330A1C6DC545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569571" y="4309425"/>
                  <a:ext cx="698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AD23EBA-93DD-4E10-963C-EFAEBD812A6E}"/>
                    </a:ext>
                  </a:extLst>
                </p14:cNvPr>
                <p14:cNvContentPartPr/>
                <p14:nvPr/>
              </p14:nvContentPartPr>
              <p14:xfrm>
                <a:off x="4035051" y="3571065"/>
                <a:ext cx="721080" cy="5886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AD23EBA-93DD-4E10-963C-EFAEBD812A6E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017411" y="3553065"/>
                  <a:ext cx="75672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2C9A592-D5D2-46E4-9C46-063E329B799D}"/>
                    </a:ext>
                  </a:extLst>
                </p14:cNvPr>
                <p14:cNvContentPartPr/>
                <p14:nvPr/>
              </p14:nvContentPartPr>
              <p14:xfrm>
                <a:off x="1936611" y="5662305"/>
                <a:ext cx="1333440" cy="10306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2C9A592-D5D2-46E4-9C46-063E329B799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918611" y="5644665"/>
                  <a:ext cx="1369080" cy="10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87694E7-9B0D-45C2-9DCD-37834CF38C1C}"/>
                    </a:ext>
                  </a:extLst>
                </p14:cNvPr>
                <p14:cNvContentPartPr/>
                <p14:nvPr/>
              </p14:nvContentPartPr>
              <p14:xfrm>
                <a:off x="3323691" y="4793985"/>
                <a:ext cx="893520" cy="934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87694E7-9B0D-45C2-9DCD-37834CF38C1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306051" y="4776345"/>
                  <a:ext cx="929160" cy="9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0692D19-3852-4254-A115-EF1380DB5F57}"/>
                    </a:ext>
                  </a:extLst>
                </p14:cNvPr>
                <p14:cNvContentPartPr/>
                <p14:nvPr/>
              </p14:nvContentPartPr>
              <p14:xfrm>
                <a:off x="4110291" y="4322745"/>
                <a:ext cx="1256400" cy="12574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0692D19-3852-4254-A115-EF1380DB5F57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092651" y="4305105"/>
                  <a:ext cx="1292040" cy="12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2A6BAB7-9A17-48AE-B511-FE532014B267}"/>
                    </a:ext>
                  </a:extLst>
                </p14:cNvPr>
                <p14:cNvContentPartPr/>
                <p14:nvPr/>
              </p14:nvContentPartPr>
              <p14:xfrm>
                <a:off x="5255811" y="3428145"/>
                <a:ext cx="492480" cy="6937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2A6BAB7-9A17-48AE-B511-FE532014B26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238171" y="3410145"/>
                  <a:ext cx="528120" cy="72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69179F7-9C72-4F00-8EB7-9069C39EAA10}"/>
                    </a:ext>
                  </a:extLst>
                </p14:cNvPr>
                <p14:cNvContentPartPr/>
                <p14:nvPr/>
              </p14:nvContentPartPr>
              <p14:xfrm>
                <a:off x="5712291" y="3648105"/>
                <a:ext cx="136080" cy="504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69179F7-9C72-4F00-8EB7-9069C39EAA10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694291" y="3630465"/>
                  <a:ext cx="1717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A1EF3DE-5549-4DC1-A862-24E95D0A9F5B}"/>
                    </a:ext>
                  </a:extLst>
                </p14:cNvPr>
                <p14:cNvContentPartPr/>
                <p14:nvPr/>
              </p14:nvContentPartPr>
              <p14:xfrm>
                <a:off x="5648931" y="3061665"/>
                <a:ext cx="901440" cy="11106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A1EF3DE-5549-4DC1-A862-24E95D0A9F5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630931" y="3044025"/>
                  <a:ext cx="937080" cy="11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2D7A490-57D6-4E44-BFC4-8C70F87AAC40}"/>
                    </a:ext>
                  </a:extLst>
                </p14:cNvPr>
                <p14:cNvContentPartPr/>
                <p14:nvPr/>
              </p14:nvContentPartPr>
              <p14:xfrm>
                <a:off x="6233211" y="2338425"/>
                <a:ext cx="579240" cy="8798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2D7A490-57D6-4E44-BFC4-8C70F87AAC40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215211" y="2320425"/>
                  <a:ext cx="614880" cy="9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C5783D9-2486-4BBF-84ED-FA2CE02893C7}"/>
                    </a:ext>
                  </a:extLst>
                </p14:cNvPr>
                <p14:cNvContentPartPr/>
                <p14:nvPr/>
              </p14:nvContentPartPr>
              <p14:xfrm>
                <a:off x="3122811" y="6278985"/>
                <a:ext cx="681480" cy="290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C5783D9-2486-4BBF-84ED-FA2CE02893C7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105171" y="6261345"/>
                  <a:ext cx="71712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94214588-4CE6-4273-8310-025088F75C51}"/>
                    </a:ext>
                  </a:extLst>
                </p14:cNvPr>
                <p14:cNvContentPartPr/>
                <p14:nvPr/>
              </p14:nvContentPartPr>
              <p14:xfrm>
                <a:off x="3796731" y="5117625"/>
                <a:ext cx="1086480" cy="11610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94214588-4CE6-4273-8310-025088F75C51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779091" y="5099625"/>
                  <a:ext cx="1122120" cy="11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3AC4D7E-CFC9-4FCC-8D94-4F6275621CDF}"/>
                    </a:ext>
                  </a:extLst>
                </p14:cNvPr>
                <p14:cNvContentPartPr/>
                <p14:nvPr/>
              </p14:nvContentPartPr>
              <p14:xfrm>
                <a:off x="4318371" y="6280785"/>
                <a:ext cx="837000" cy="6271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3AC4D7E-CFC9-4FCC-8D94-4F6275621CDF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300371" y="6263145"/>
                  <a:ext cx="87264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63B19C67-D5FA-4FA8-BD5B-286223A19120}"/>
                    </a:ext>
                  </a:extLst>
                </p14:cNvPr>
                <p14:cNvContentPartPr/>
                <p14:nvPr/>
              </p14:nvContentPartPr>
              <p14:xfrm>
                <a:off x="5045211" y="6072505"/>
                <a:ext cx="585360" cy="522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63B19C67-D5FA-4FA8-BD5B-286223A1912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027211" y="6054505"/>
                  <a:ext cx="62100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E0B2DC59-BAD7-43B3-895F-9F70B1EA2DF6}"/>
                    </a:ext>
                  </a:extLst>
                </p14:cNvPr>
                <p14:cNvContentPartPr/>
                <p14:nvPr/>
              </p14:nvContentPartPr>
              <p14:xfrm>
                <a:off x="5749011" y="5471305"/>
                <a:ext cx="558720" cy="512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E0B2DC59-BAD7-43B3-895F-9F70B1EA2DF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731011" y="5453665"/>
                  <a:ext cx="59436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EBA82DC-F7CB-4ADF-8FBD-BEC5CCCADA59}"/>
                    </a:ext>
                  </a:extLst>
                </p14:cNvPr>
                <p14:cNvContentPartPr/>
                <p14:nvPr/>
              </p14:nvContentPartPr>
              <p14:xfrm>
                <a:off x="6112611" y="4290145"/>
                <a:ext cx="1330920" cy="12416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EBA82DC-F7CB-4ADF-8FBD-BEC5CCCADA59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094971" y="4272145"/>
                  <a:ext cx="1366560" cy="12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53AD959-11F1-43A0-AA2E-65B498D2B086}"/>
                    </a:ext>
                  </a:extLst>
                </p14:cNvPr>
                <p14:cNvContentPartPr/>
                <p14:nvPr/>
              </p14:nvContentPartPr>
              <p14:xfrm>
                <a:off x="6002091" y="5915545"/>
                <a:ext cx="604440" cy="6120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53AD959-11F1-43A0-AA2E-65B498D2B08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984091" y="5897545"/>
                  <a:ext cx="640080" cy="64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4D22737-5067-4D84-AB1B-2C2FCE51AF1E}"/>
                    </a:ext>
                  </a:extLst>
                </p14:cNvPr>
                <p14:cNvContentPartPr/>
                <p14:nvPr/>
              </p14:nvContentPartPr>
              <p14:xfrm>
                <a:off x="6472971" y="5983945"/>
                <a:ext cx="287640" cy="514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4D22737-5067-4D84-AB1B-2C2FCE51AF1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454971" y="5966305"/>
                  <a:ext cx="3232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80CC61F-6207-4CE6-9363-840DDDAE91F8}"/>
                    </a:ext>
                  </a:extLst>
                </p14:cNvPr>
                <p14:cNvContentPartPr/>
                <p14:nvPr/>
              </p14:nvContentPartPr>
              <p14:xfrm>
                <a:off x="6011451" y="5249905"/>
                <a:ext cx="1708200" cy="11250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80CC61F-6207-4CE6-9363-840DDDAE91F8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993451" y="5232265"/>
                  <a:ext cx="1743840" cy="11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FD2034F-6487-477F-B4C9-939A70B57E36}"/>
                    </a:ext>
                  </a:extLst>
                </p14:cNvPr>
                <p14:cNvContentPartPr/>
                <p14:nvPr/>
              </p14:nvContentPartPr>
              <p14:xfrm>
                <a:off x="7407171" y="3981265"/>
                <a:ext cx="844200" cy="15667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FD2034F-6487-477F-B4C9-939A70B57E3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389531" y="3963625"/>
                  <a:ext cx="879840" cy="16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F63C126-2738-42CA-BF48-DEE0812449C1}"/>
                    </a:ext>
                  </a:extLst>
                </p14:cNvPr>
                <p14:cNvContentPartPr/>
                <p14:nvPr/>
              </p14:nvContentPartPr>
              <p14:xfrm>
                <a:off x="7711371" y="4722505"/>
                <a:ext cx="1350360" cy="16444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F63C126-2738-42CA-BF48-DEE0812449C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693731" y="4704505"/>
                  <a:ext cx="1386000" cy="168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B9212A0-0D04-485A-AB82-29B05C9021A8}"/>
                    </a:ext>
                  </a:extLst>
                </p14:cNvPr>
                <p14:cNvContentPartPr/>
                <p14:nvPr/>
              </p14:nvContentPartPr>
              <p14:xfrm>
                <a:off x="361971" y="1753585"/>
                <a:ext cx="3374640" cy="27111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B9212A0-0D04-485A-AB82-29B05C9021A8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43971" y="1735585"/>
                  <a:ext cx="3410280" cy="2746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94515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AA9B7A89-A78B-4057-91BB-9C03B590B0D2}"/>
              </a:ext>
            </a:extLst>
          </p:cNvPr>
          <p:cNvGrpSpPr/>
          <p:nvPr/>
        </p:nvGrpSpPr>
        <p:grpSpPr>
          <a:xfrm>
            <a:off x="448371" y="215505"/>
            <a:ext cx="10843560" cy="5048280"/>
            <a:chOff x="448371" y="215505"/>
            <a:chExt cx="10843560" cy="50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D934BF9-D083-4259-9D2A-315EF706E043}"/>
                    </a:ext>
                  </a:extLst>
                </p14:cNvPr>
                <p14:cNvContentPartPr/>
                <p14:nvPr/>
              </p14:nvContentPartPr>
              <p14:xfrm>
                <a:off x="2578851" y="524385"/>
                <a:ext cx="508320" cy="663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D934BF9-D083-4259-9D2A-315EF706E04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61211" y="506745"/>
                  <a:ext cx="54396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39C1DD3-BDBF-4C4F-ACB2-A323236B8366}"/>
                    </a:ext>
                  </a:extLst>
                </p14:cNvPr>
                <p14:cNvContentPartPr/>
                <p14:nvPr/>
              </p14:nvContentPartPr>
              <p14:xfrm>
                <a:off x="3173571" y="796185"/>
                <a:ext cx="822600" cy="420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39C1DD3-BDBF-4C4F-ACB2-A323236B836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55571" y="778185"/>
                  <a:ext cx="85824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9517BFB-5ECC-43CF-97AC-5BFF491059A9}"/>
                    </a:ext>
                  </a:extLst>
                </p14:cNvPr>
                <p14:cNvContentPartPr/>
                <p14:nvPr/>
              </p14:nvContentPartPr>
              <p14:xfrm>
                <a:off x="3965211" y="641025"/>
                <a:ext cx="237960" cy="292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9517BFB-5ECC-43CF-97AC-5BFF491059A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47211" y="623385"/>
                  <a:ext cx="2736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5DE4ADF-0F9A-4350-AC2A-D4828CFF71C5}"/>
                    </a:ext>
                  </a:extLst>
                </p14:cNvPr>
                <p14:cNvContentPartPr/>
                <p14:nvPr/>
              </p14:nvContentPartPr>
              <p14:xfrm>
                <a:off x="4271571" y="681705"/>
                <a:ext cx="321840" cy="216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5DE4ADF-0F9A-4350-AC2A-D4828CFF71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53931" y="663705"/>
                  <a:ext cx="357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08A8CB7-D92A-439B-9E75-E76DC4BE15A5}"/>
                    </a:ext>
                  </a:extLst>
                </p14:cNvPr>
                <p14:cNvContentPartPr/>
                <p14:nvPr/>
              </p14:nvContentPartPr>
              <p14:xfrm>
                <a:off x="4569651" y="237465"/>
                <a:ext cx="1150560" cy="614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08A8CB7-D92A-439B-9E75-E76DC4BE15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52011" y="219825"/>
                  <a:ext cx="118620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71A1DBB-686A-4B4D-AE84-D35931B8BD9E}"/>
                    </a:ext>
                  </a:extLst>
                </p14:cNvPr>
                <p14:cNvContentPartPr/>
                <p14:nvPr/>
              </p14:nvContentPartPr>
              <p14:xfrm>
                <a:off x="5386491" y="370305"/>
                <a:ext cx="207720" cy="82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71A1DBB-686A-4B4D-AE84-D35931B8BD9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68491" y="352665"/>
                  <a:ext cx="2433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7234A52-12FF-48A1-BECE-64A65EE43960}"/>
                    </a:ext>
                  </a:extLst>
                </p14:cNvPr>
                <p14:cNvContentPartPr/>
                <p14:nvPr/>
              </p14:nvContentPartPr>
              <p14:xfrm>
                <a:off x="5839011" y="407025"/>
                <a:ext cx="57960" cy="79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7234A52-12FF-48A1-BECE-64A65EE4396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21371" y="389385"/>
                  <a:ext cx="936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B6068F7-6392-47AF-8062-C657A270916C}"/>
                    </a:ext>
                  </a:extLst>
                </p14:cNvPr>
                <p14:cNvContentPartPr/>
                <p14:nvPr/>
              </p14:nvContentPartPr>
              <p14:xfrm>
                <a:off x="5766651" y="307665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B6068F7-6392-47AF-8062-C657A270916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48651" y="2896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A33C06C-EE8F-4286-9959-61005AC0CF20}"/>
                    </a:ext>
                  </a:extLst>
                </p14:cNvPr>
                <p14:cNvContentPartPr/>
                <p14:nvPr/>
              </p14:nvContentPartPr>
              <p14:xfrm>
                <a:off x="6092811" y="215505"/>
                <a:ext cx="635040" cy="343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A33C06C-EE8F-4286-9959-61005AC0CF2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74811" y="197865"/>
                  <a:ext cx="6706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8B53676-4FD1-4149-904A-52074D758F82}"/>
                    </a:ext>
                  </a:extLst>
                </p14:cNvPr>
                <p14:cNvContentPartPr/>
                <p14:nvPr/>
              </p14:nvContentPartPr>
              <p14:xfrm>
                <a:off x="2304171" y="764145"/>
                <a:ext cx="4470840" cy="932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8B53676-4FD1-4149-904A-52074D758F8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86171" y="746505"/>
                  <a:ext cx="4506480" cy="9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03ECEB2-DB4E-496C-AB7A-628ECBED5C3E}"/>
                    </a:ext>
                  </a:extLst>
                </p14:cNvPr>
                <p14:cNvContentPartPr/>
                <p14:nvPr/>
              </p14:nvContentPartPr>
              <p14:xfrm>
                <a:off x="1506771" y="1185705"/>
                <a:ext cx="3183120" cy="1688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03ECEB2-DB4E-496C-AB7A-628ECBED5C3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88771" y="1167705"/>
                  <a:ext cx="3218760" cy="172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1532C37-2B11-4043-95DB-EA5FAAB18FB7}"/>
                    </a:ext>
                  </a:extLst>
                </p14:cNvPr>
                <p14:cNvContentPartPr/>
                <p14:nvPr/>
              </p14:nvContentPartPr>
              <p14:xfrm>
                <a:off x="448371" y="3539385"/>
                <a:ext cx="339840" cy="514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1532C37-2B11-4043-95DB-EA5FAAB18FB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0731" y="3521745"/>
                  <a:ext cx="375480" cy="5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07F6210-480D-4C4C-AB1B-FEB24DB20DC4}"/>
                    </a:ext>
                  </a:extLst>
                </p14:cNvPr>
                <p14:cNvContentPartPr/>
                <p14:nvPr/>
              </p14:nvContentPartPr>
              <p14:xfrm>
                <a:off x="910971" y="3036105"/>
                <a:ext cx="1399680" cy="914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07F6210-480D-4C4C-AB1B-FEB24DB20DC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92971" y="3018105"/>
                  <a:ext cx="1435320" cy="9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6239CF3-2EBD-490E-ABE2-E72D028FE22D}"/>
                    </a:ext>
                  </a:extLst>
                </p14:cNvPr>
                <p14:cNvContentPartPr/>
                <p14:nvPr/>
              </p14:nvContentPartPr>
              <p14:xfrm>
                <a:off x="1909971" y="3008385"/>
                <a:ext cx="226800" cy="241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6239CF3-2EBD-490E-ABE2-E72D028FE22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91971" y="2990745"/>
                  <a:ext cx="2624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8A3416C-5BF9-40CA-AEDA-4698772BE56E}"/>
                    </a:ext>
                  </a:extLst>
                </p14:cNvPr>
                <p14:cNvContentPartPr/>
                <p14:nvPr/>
              </p14:nvContentPartPr>
              <p14:xfrm>
                <a:off x="2380851" y="2960145"/>
                <a:ext cx="136080" cy="101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8A3416C-5BF9-40CA-AEDA-4698772BE56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62851" y="2942505"/>
                  <a:ext cx="171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7AC3DB7-9009-422C-8E53-3A323DE74785}"/>
                    </a:ext>
                  </a:extLst>
                </p14:cNvPr>
                <p14:cNvContentPartPr/>
                <p14:nvPr/>
              </p14:nvContentPartPr>
              <p14:xfrm>
                <a:off x="2109051" y="2869425"/>
                <a:ext cx="39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7AC3DB7-9009-422C-8E53-3A323DE7478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91411" y="2851785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48D218C-8C90-43BB-AD9D-9FF388370E71}"/>
                    </a:ext>
                  </a:extLst>
                </p14:cNvPr>
                <p14:cNvContentPartPr/>
                <p14:nvPr/>
              </p14:nvContentPartPr>
              <p14:xfrm>
                <a:off x="2524131" y="2713545"/>
                <a:ext cx="370080" cy="267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48D218C-8C90-43BB-AD9D-9FF388370E7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06131" y="2695545"/>
                  <a:ext cx="4057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801E5A5-0EDA-459F-961B-461B02E59E08}"/>
                    </a:ext>
                  </a:extLst>
                </p14:cNvPr>
                <p14:cNvContentPartPr/>
                <p14:nvPr/>
              </p14:nvContentPartPr>
              <p14:xfrm>
                <a:off x="2860371" y="2557665"/>
                <a:ext cx="444600" cy="142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801E5A5-0EDA-459F-961B-461B02E59E0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42731" y="2540025"/>
                  <a:ext cx="4802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5224904-66DB-49A3-8924-B8CD2FCBFA72}"/>
                    </a:ext>
                  </a:extLst>
                </p14:cNvPr>
                <p14:cNvContentPartPr/>
                <p14:nvPr/>
              </p14:nvContentPartPr>
              <p14:xfrm>
                <a:off x="3306411" y="2024145"/>
                <a:ext cx="762120" cy="540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5224904-66DB-49A3-8924-B8CD2FCBFA7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88411" y="2006145"/>
                  <a:ext cx="79776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32CF67E-1501-4D27-AD73-CEB680E4C355}"/>
                    </a:ext>
                  </a:extLst>
                </p14:cNvPr>
                <p14:cNvContentPartPr/>
                <p14:nvPr/>
              </p14:nvContentPartPr>
              <p14:xfrm>
                <a:off x="632691" y="4291065"/>
                <a:ext cx="528120" cy="491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32CF67E-1501-4D27-AD73-CEB680E4C35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4691" y="4273065"/>
                  <a:ext cx="56376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43A22DE-EA07-4622-8677-10C24A9F89A9}"/>
                    </a:ext>
                  </a:extLst>
                </p14:cNvPr>
                <p14:cNvContentPartPr/>
                <p14:nvPr/>
              </p14:nvContentPartPr>
              <p14:xfrm>
                <a:off x="579051" y="4341465"/>
                <a:ext cx="731520" cy="493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43A22DE-EA07-4622-8677-10C24A9F89A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1411" y="4323825"/>
                  <a:ext cx="76716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14F2A5E-B797-4678-8C8E-53C799B131F6}"/>
                    </a:ext>
                  </a:extLst>
                </p14:cNvPr>
                <p14:cNvContentPartPr/>
                <p14:nvPr/>
              </p14:nvContentPartPr>
              <p14:xfrm>
                <a:off x="1357731" y="4354425"/>
                <a:ext cx="237600" cy="139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14F2A5E-B797-4678-8C8E-53C799B131F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39731" y="4336785"/>
                  <a:ext cx="2732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22D88A7-BC46-4373-A4A7-ACE0D5C751D9}"/>
                    </a:ext>
                  </a:extLst>
                </p14:cNvPr>
                <p14:cNvContentPartPr/>
                <p14:nvPr/>
              </p14:nvContentPartPr>
              <p14:xfrm>
                <a:off x="1131651" y="4142745"/>
                <a:ext cx="360" cy="3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22D88A7-BC46-4373-A4A7-ACE0D5C751D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13651" y="4124745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215956C-20D0-4920-AEBB-94D3C77D93FA}"/>
                    </a:ext>
                  </a:extLst>
                </p14:cNvPr>
                <p14:cNvContentPartPr/>
                <p14:nvPr/>
              </p14:nvContentPartPr>
              <p14:xfrm>
                <a:off x="1493451" y="3881745"/>
                <a:ext cx="714600" cy="351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215956C-20D0-4920-AEBB-94D3C77D93F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75811" y="3864105"/>
                  <a:ext cx="7502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7775337-6393-4528-9A9E-55AA62F869F4}"/>
                    </a:ext>
                  </a:extLst>
                </p14:cNvPr>
                <p14:cNvContentPartPr/>
                <p14:nvPr/>
              </p14:nvContentPartPr>
              <p14:xfrm>
                <a:off x="2327211" y="3222945"/>
                <a:ext cx="412200" cy="482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7775337-6393-4528-9A9E-55AA62F869F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309211" y="3205305"/>
                  <a:ext cx="44784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D8AB4B4-9A27-4091-8AFD-BF710E460C84}"/>
                    </a:ext>
                  </a:extLst>
                </p14:cNvPr>
                <p14:cNvContentPartPr/>
                <p14:nvPr/>
              </p14:nvContentPartPr>
              <p14:xfrm>
                <a:off x="2752011" y="3476025"/>
                <a:ext cx="63000" cy="24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D8AB4B4-9A27-4091-8AFD-BF710E460C8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34371" y="3458385"/>
                  <a:ext cx="986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E76EC47-8EE7-4186-AF6D-2D1C0F655556}"/>
                    </a:ext>
                  </a:extLst>
                </p14:cNvPr>
                <p14:cNvContentPartPr/>
                <p14:nvPr/>
              </p14:nvContentPartPr>
              <p14:xfrm>
                <a:off x="2480211" y="2930625"/>
                <a:ext cx="1247760" cy="866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E76EC47-8EE7-4186-AF6D-2D1C0F65555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62571" y="2912985"/>
                  <a:ext cx="1283400" cy="90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98653F9-03ED-4D86-9BBC-33EAC9FF1F7C}"/>
                    </a:ext>
                  </a:extLst>
                </p14:cNvPr>
                <p14:cNvContentPartPr/>
                <p14:nvPr/>
              </p14:nvContentPartPr>
              <p14:xfrm>
                <a:off x="3826251" y="2384145"/>
                <a:ext cx="788400" cy="675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98653F9-03ED-4D86-9BBC-33EAC9FF1F7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808611" y="2366505"/>
                  <a:ext cx="824040" cy="71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44A8EB6-9BAA-4DE7-AA7C-E38BE28A3674}"/>
                    </a:ext>
                  </a:extLst>
                </p14:cNvPr>
                <p14:cNvContentPartPr/>
                <p14:nvPr/>
              </p14:nvContentPartPr>
              <p14:xfrm>
                <a:off x="1530891" y="4625865"/>
                <a:ext cx="897840" cy="637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44A8EB6-9BAA-4DE7-AA7C-E38BE28A367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512891" y="4608225"/>
                  <a:ext cx="933480" cy="6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C5545F4-B900-4EBA-BE4C-485416504AB7}"/>
                    </a:ext>
                  </a:extLst>
                </p14:cNvPr>
                <p14:cNvContentPartPr/>
                <p14:nvPr/>
              </p14:nvContentPartPr>
              <p14:xfrm>
                <a:off x="2082051" y="4521105"/>
                <a:ext cx="600840" cy="287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C5545F4-B900-4EBA-BE4C-485416504AB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64051" y="4503465"/>
                  <a:ext cx="6364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5AF35C3-A439-44AF-8AD4-596E07C3CCDA}"/>
                    </a:ext>
                  </a:extLst>
                </p14:cNvPr>
                <p14:cNvContentPartPr/>
                <p14:nvPr/>
              </p14:nvContentPartPr>
              <p14:xfrm>
                <a:off x="2634291" y="4312665"/>
                <a:ext cx="495000" cy="321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5AF35C3-A439-44AF-8AD4-596E07C3CCD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16651" y="4294665"/>
                  <a:ext cx="5306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3FAD709-FA3F-407F-902C-2305EF4D1F72}"/>
                    </a:ext>
                  </a:extLst>
                </p14:cNvPr>
                <p14:cNvContentPartPr/>
                <p14:nvPr/>
              </p14:nvContentPartPr>
              <p14:xfrm>
                <a:off x="2896731" y="3876705"/>
                <a:ext cx="432720" cy="520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3FAD709-FA3F-407F-902C-2305EF4D1F7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79091" y="3859065"/>
                  <a:ext cx="46836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164FCC8-A855-45AF-BE5F-2681BBECE857}"/>
                    </a:ext>
                  </a:extLst>
                </p14:cNvPr>
                <p14:cNvContentPartPr/>
                <p14:nvPr/>
              </p14:nvContentPartPr>
              <p14:xfrm>
                <a:off x="4390731" y="3385665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164FCC8-A855-45AF-BE5F-2681BBECE85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73091" y="33676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98D137E-1D0D-421C-A05B-C92FBE378F8F}"/>
                    </a:ext>
                  </a:extLst>
                </p14:cNvPr>
                <p14:cNvContentPartPr/>
                <p14:nvPr/>
              </p14:nvContentPartPr>
              <p14:xfrm>
                <a:off x="3383811" y="3973905"/>
                <a:ext cx="364320" cy="295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98D137E-1D0D-421C-A05B-C92FBE378F8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366171" y="3956265"/>
                  <a:ext cx="39996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7C61E9B-43FF-4F46-81D2-0AEB4CEEA9AE}"/>
                    </a:ext>
                  </a:extLst>
                </p14:cNvPr>
                <p14:cNvContentPartPr/>
                <p14:nvPr/>
              </p14:nvContentPartPr>
              <p14:xfrm>
                <a:off x="3429891" y="3288105"/>
                <a:ext cx="1161000" cy="831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7C61E9B-43FF-4F46-81D2-0AEB4CEEA9A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412251" y="3270105"/>
                  <a:ext cx="1196640" cy="86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E58AE1A-408D-4404-840D-CA9F769C7487}"/>
                    </a:ext>
                  </a:extLst>
                </p14:cNvPr>
                <p14:cNvContentPartPr/>
                <p14:nvPr/>
              </p14:nvContentPartPr>
              <p14:xfrm>
                <a:off x="4300011" y="3366225"/>
                <a:ext cx="173160" cy="128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E58AE1A-408D-4404-840D-CA9F769C748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282371" y="3348585"/>
                  <a:ext cx="208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F0C4B3A-75A5-4884-87C3-EDFA3BC10C15}"/>
                    </a:ext>
                  </a:extLst>
                </p14:cNvPr>
                <p14:cNvContentPartPr/>
                <p14:nvPr/>
              </p14:nvContentPartPr>
              <p14:xfrm>
                <a:off x="4708971" y="3421665"/>
                <a:ext cx="59040" cy="38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F0C4B3A-75A5-4884-87C3-EDFA3BC10C1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690971" y="3404025"/>
                  <a:ext cx="946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6858476-DB7C-47A0-AA46-A0BFC3F9497B}"/>
                    </a:ext>
                  </a:extLst>
                </p14:cNvPr>
                <p14:cNvContentPartPr/>
                <p14:nvPr/>
              </p14:nvContentPartPr>
              <p14:xfrm>
                <a:off x="4417731" y="3014145"/>
                <a:ext cx="1104840" cy="555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6858476-DB7C-47A0-AA46-A0BFC3F9497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400091" y="2996505"/>
                  <a:ext cx="114048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820A2B9-B809-420C-BBCD-649ED055FF9D}"/>
                    </a:ext>
                  </a:extLst>
                </p14:cNvPr>
                <p14:cNvContentPartPr/>
                <p14:nvPr/>
              </p14:nvContentPartPr>
              <p14:xfrm>
                <a:off x="4671171" y="3630105"/>
                <a:ext cx="163080" cy="51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820A2B9-B809-420C-BBCD-649ED055FF9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653531" y="3612465"/>
                  <a:ext cx="1987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E1AB36E-9ECB-4A06-85D5-C86A5A0F64BB}"/>
                    </a:ext>
                  </a:extLst>
                </p14:cNvPr>
                <p14:cNvContentPartPr/>
                <p14:nvPr/>
              </p14:nvContentPartPr>
              <p14:xfrm>
                <a:off x="4544451" y="3358305"/>
                <a:ext cx="360" cy="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E1AB36E-9ECB-4A06-85D5-C86A5A0F64B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26451" y="33406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54EC7A4-BC1E-444D-9189-EBE134E9451C}"/>
                    </a:ext>
                  </a:extLst>
                </p14:cNvPr>
                <p14:cNvContentPartPr/>
                <p14:nvPr/>
              </p14:nvContentPartPr>
              <p14:xfrm>
                <a:off x="4598811" y="1156545"/>
                <a:ext cx="2611800" cy="1284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54EC7A4-BC1E-444D-9189-EBE134E9451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80811" y="1138905"/>
                  <a:ext cx="2647440" cy="13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94B4E28-EF84-4EF7-8A3E-A22AAB87EBBC}"/>
                    </a:ext>
                  </a:extLst>
                </p14:cNvPr>
                <p14:cNvContentPartPr/>
                <p14:nvPr/>
              </p14:nvContentPartPr>
              <p14:xfrm>
                <a:off x="6681411" y="2896785"/>
                <a:ext cx="197280" cy="223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94B4E28-EF84-4EF7-8A3E-A22AAB87EBB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63411" y="2879145"/>
                  <a:ext cx="2329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0D5B7C2-630F-4883-97DE-ACF6F0A42EB9}"/>
                    </a:ext>
                  </a:extLst>
                </p14:cNvPr>
                <p14:cNvContentPartPr/>
                <p14:nvPr/>
              </p14:nvContentPartPr>
              <p14:xfrm>
                <a:off x="6246531" y="2736585"/>
                <a:ext cx="675720" cy="672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0D5B7C2-630F-4883-97DE-ACF6F0A42EB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228891" y="2718585"/>
                  <a:ext cx="711360" cy="70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91A680F-6B07-4E10-A877-5CDEE25B4032}"/>
                    </a:ext>
                  </a:extLst>
                </p14:cNvPr>
                <p14:cNvContentPartPr/>
                <p14:nvPr/>
              </p14:nvContentPartPr>
              <p14:xfrm>
                <a:off x="6889491" y="2815425"/>
                <a:ext cx="250560" cy="146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91A680F-6B07-4E10-A877-5CDEE25B403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71491" y="2797425"/>
                  <a:ext cx="286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9080442-D89E-4403-A934-DD2833A49AD0}"/>
                    </a:ext>
                  </a:extLst>
                </p14:cNvPr>
                <p14:cNvContentPartPr/>
                <p14:nvPr/>
              </p14:nvContentPartPr>
              <p14:xfrm>
                <a:off x="6871131" y="2464425"/>
                <a:ext cx="687960" cy="469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9080442-D89E-4403-A934-DD2833A49AD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53491" y="2446425"/>
                  <a:ext cx="72360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A4F921B-A173-4C9A-AA5A-702DF6ADDB19}"/>
                    </a:ext>
                  </a:extLst>
                </p14:cNvPr>
                <p14:cNvContentPartPr/>
                <p14:nvPr/>
              </p14:nvContentPartPr>
              <p14:xfrm>
                <a:off x="7596171" y="2263185"/>
                <a:ext cx="458640" cy="354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A4F921B-A173-4C9A-AA5A-702DF6ADDB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78531" y="2245185"/>
                  <a:ext cx="4942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B0D5398-FB12-4707-A688-524E9E9F9BB1}"/>
                    </a:ext>
                  </a:extLst>
                </p14:cNvPr>
                <p14:cNvContentPartPr/>
                <p14:nvPr/>
              </p14:nvContentPartPr>
              <p14:xfrm>
                <a:off x="7982451" y="2181825"/>
                <a:ext cx="275760" cy="312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B0D5398-FB12-4707-A688-524E9E9F9BB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964811" y="2163825"/>
                  <a:ext cx="3114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E9AFD1F-4935-4703-B2E0-83C21CB60B0F}"/>
                    </a:ext>
                  </a:extLst>
                </p14:cNvPr>
                <p14:cNvContentPartPr/>
                <p14:nvPr/>
              </p14:nvContentPartPr>
              <p14:xfrm>
                <a:off x="8337771" y="1535985"/>
                <a:ext cx="676440" cy="743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E9AFD1F-4935-4703-B2E0-83C21CB60B0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19771" y="1518345"/>
                  <a:ext cx="712080" cy="77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24544FD-AE2A-4C25-9E48-9EB8DFC64A4D}"/>
                    </a:ext>
                  </a:extLst>
                </p14:cNvPr>
                <p14:cNvContentPartPr/>
                <p14:nvPr/>
              </p14:nvContentPartPr>
              <p14:xfrm>
                <a:off x="8727291" y="1770345"/>
                <a:ext cx="154800" cy="131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24544FD-AE2A-4C25-9E48-9EB8DFC64A4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09291" y="1752345"/>
                  <a:ext cx="190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61D8044-6D4E-4374-AABE-C8198E5F6365}"/>
                    </a:ext>
                  </a:extLst>
                </p14:cNvPr>
                <p14:cNvContentPartPr/>
                <p14:nvPr/>
              </p14:nvContentPartPr>
              <p14:xfrm>
                <a:off x="9169371" y="1491345"/>
                <a:ext cx="545400" cy="36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61D8044-6D4E-4374-AABE-C8198E5F636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51371" y="1473705"/>
                  <a:ext cx="5810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BDBD544-0B20-4F19-9FFE-CE27A3559AA6}"/>
                    </a:ext>
                  </a:extLst>
                </p14:cNvPr>
                <p14:cNvContentPartPr/>
                <p14:nvPr/>
              </p14:nvContentPartPr>
              <p14:xfrm>
                <a:off x="7088571" y="3521385"/>
                <a:ext cx="340920" cy="316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BDBD544-0B20-4F19-9FFE-CE27A3559AA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070571" y="3503385"/>
                  <a:ext cx="3765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B58BEE8-B051-4FA2-83B2-EB8A8D70986C}"/>
                    </a:ext>
                  </a:extLst>
                </p14:cNvPr>
                <p14:cNvContentPartPr/>
                <p14:nvPr/>
              </p14:nvContentPartPr>
              <p14:xfrm>
                <a:off x="6400251" y="3105585"/>
                <a:ext cx="939600" cy="742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B58BEE8-B051-4FA2-83B2-EB8A8D70986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82611" y="3087585"/>
                  <a:ext cx="975240" cy="77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B560C84-59E7-4D98-A620-6F596C0562C0}"/>
                    </a:ext>
                  </a:extLst>
                </p14:cNvPr>
                <p14:cNvContentPartPr/>
                <p14:nvPr/>
              </p14:nvContentPartPr>
              <p14:xfrm>
                <a:off x="7468731" y="3648105"/>
                <a:ext cx="136080" cy="78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B560C84-59E7-4D98-A620-6F596C0562C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450731" y="3630465"/>
                  <a:ext cx="1717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6F2677E-B801-420D-93BB-B1597591D85B}"/>
                    </a:ext>
                  </a:extLst>
                </p14:cNvPr>
                <p14:cNvContentPartPr/>
                <p14:nvPr/>
              </p14:nvContentPartPr>
              <p14:xfrm>
                <a:off x="7224291" y="3463785"/>
                <a:ext cx="360" cy="3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6F2677E-B801-420D-93BB-B1597591D85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06651" y="3445785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1BD4CDA-7FEC-4F90-AC60-3BC43DAFFC76}"/>
                    </a:ext>
                  </a:extLst>
                </p14:cNvPr>
                <p14:cNvContentPartPr/>
                <p14:nvPr/>
              </p14:nvContentPartPr>
              <p14:xfrm>
                <a:off x="7740171" y="3077865"/>
                <a:ext cx="768600" cy="560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1BD4CDA-7FEC-4F90-AC60-3BC43DAFFC7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22531" y="3060225"/>
                  <a:ext cx="80424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AD1DE4A-CB13-4881-985D-2247432C8BEB}"/>
                    </a:ext>
                  </a:extLst>
                </p14:cNvPr>
                <p14:cNvContentPartPr/>
                <p14:nvPr/>
              </p14:nvContentPartPr>
              <p14:xfrm>
                <a:off x="8615691" y="2607345"/>
                <a:ext cx="496800" cy="517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AD1DE4A-CB13-4881-985D-2247432C8BE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98051" y="2589705"/>
                  <a:ext cx="53244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061A4C6-E822-4B2D-8284-D5A11933EF11}"/>
                    </a:ext>
                  </a:extLst>
                </p14:cNvPr>
                <p14:cNvContentPartPr/>
                <p14:nvPr/>
              </p14:nvContentPartPr>
              <p14:xfrm>
                <a:off x="7376931" y="3936825"/>
                <a:ext cx="1438560" cy="591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061A4C6-E822-4B2D-8284-D5A11933EF1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59291" y="3918825"/>
                  <a:ext cx="1474200" cy="62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8D00C93-063B-4F41-8DE0-9942FBCBE303}"/>
                    </a:ext>
                  </a:extLst>
                </p14:cNvPr>
                <p14:cNvContentPartPr/>
                <p14:nvPr/>
              </p14:nvContentPartPr>
              <p14:xfrm>
                <a:off x="8582571" y="3620385"/>
                <a:ext cx="661320" cy="309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8D00C93-063B-4F41-8DE0-9942FBCBE30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564571" y="3602385"/>
                  <a:ext cx="6969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B57D211-8068-4BFE-B02F-07A6502DA7D1}"/>
                    </a:ext>
                  </a:extLst>
                </p14:cNvPr>
                <p14:cNvContentPartPr/>
                <p14:nvPr/>
              </p14:nvContentPartPr>
              <p14:xfrm>
                <a:off x="8917371" y="3218265"/>
                <a:ext cx="453600" cy="454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B57D211-8068-4BFE-B02F-07A6502DA7D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899731" y="3200265"/>
                  <a:ext cx="48924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4D7ED6C-5F9B-4106-8D39-58350E728BCC}"/>
                    </a:ext>
                  </a:extLst>
                </p14:cNvPr>
                <p14:cNvContentPartPr/>
                <p14:nvPr/>
              </p14:nvContentPartPr>
              <p14:xfrm>
                <a:off x="9329571" y="2929545"/>
                <a:ext cx="423000" cy="460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4D7ED6C-5F9B-4106-8D39-58350E728BC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311571" y="2911905"/>
                  <a:ext cx="4586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73E6441-DB32-4A9D-8D48-3CE9AB6CD344}"/>
                    </a:ext>
                  </a:extLst>
                </p14:cNvPr>
                <p14:cNvContentPartPr/>
                <p14:nvPr/>
              </p14:nvContentPartPr>
              <p14:xfrm>
                <a:off x="9583731" y="1888425"/>
                <a:ext cx="1257840" cy="1216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73E6441-DB32-4A9D-8D48-3CE9AB6CD34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566091" y="1870425"/>
                  <a:ext cx="1293480" cy="12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7254468-0A8C-4F61-ADA0-14C49B1224B9}"/>
                    </a:ext>
                  </a:extLst>
                </p14:cNvPr>
                <p14:cNvContentPartPr/>
                <p14:nvPr/>
              </p14:nvContentPartPr>
              <p14:xfrm>
                <a:off x="10275291" y="2059425"/>
                <a:ext cx="169200" cy="950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7254468-0A8C-4F61-ADA0-14C49B1224B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257291" y="2041785"/>
                  <a:ext cx="2048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C51755C-CA88-4513-9699-96466B06283E}"/>
                    </a:ext>
                  </a:extLst>
                </p14:cNvPr>
                <p14:cNvContentPartPr/>
                <p14:nvPr/>
              </p14:nvContentPartPr>
              <p14:xfrm>
                <a:off x="10646451" y="2081745"/>
                <a:ext cx="50400" cy="43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C51755C-CA88-4513-9699-96466B06283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628451" y="2064105"/>
                  <a:ext cx="860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1CDA9FC-2429-46C6-8CD3-F352E616783C}"/>
                    </a:ext>
                  </a:extLst>
                </p14:cNvPr>
                <p14:cNvContentPartPr/>
                <p14:nvPr/>
              </p14:nvContentPartPr>
              <p14:xfrm>
                <a:off x="10420371" y="1612665"/>
                <a:ext cx="871560" cy="654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1CDA9FC-2429-46C6-8CD3-F352E616783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402371" y="1594665"/>
                  <a:ext cx="907200" cy="690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78018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6B9E0A1-7000-4806-AC6A-CFBD5E848FDE}"/>
                  </a:ext>
                </a:extLst>
              </p14:cNvPr>
              <p14:cNvContentPartPr/>
              <p14:nvPr/>
            </p14:nvContentPartPr>
            <p14:xfrm>
              <a:off x="1203651" y="606465"/>
              <a:ext cx="933120" cy="63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6B9E0A1-7000-4806-AC6A-CFBD5E848F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6011" y="588465"/>
                <a:ext cx="968760" cy="9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A125CE6-96B9-42A3-B6FD-259272B7FF92}"/>
              </a:ext>
            </a:extLst>
          </p:cNvPr>
          <p:cNvGrpSpPr/>
          <p:nvPr/>
        </p:nvGrpSpPr>
        <p:grpSpPr>
          <a:xfrm>
            <a:off x="1543851" y="26865"/>
            <a:ext cx="10491840" cy="6604506"/>
            <a:chOff x="1543851" y="26865"/>
            <a:chExt cx="10491840" cy="660450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ADFF6A4-DD95-4547-BBBD-5DA54769718B}"/>
                    </a:ext>
                  </a:extLst>
                </p14:cNvPr>
                <p14:cNvContentPartPr/>
                <p14:nvPr/>
              </p14:nvContentPartPr>
              <p14:xfrm>
                <a:off x="9388251" y="413865"/>
                <a:ext cx="653760" cy="525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ADFF6A4-DD95-4547-BBBD-5DA54769718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70251" y="396225"/>
                  <a:ext cx="68940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4BBD226-248A-42F3-BFDC-438E2B314EBD}"/>
                    </a:ext>
                  </a:extLst>
                </p14:cNvPr>
                <p14:cNvContentPartPr/>
                <p14:nvPr/>
              </p14:nvContentPartPr>
              <p14:xfrm>
                <a:off x="10051011" y="379665"/>
                <a:ext cx="224640" cy="385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4BBD226-248A-42F3-BFDC-438E2B314E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33011" y="362025"/>
                  <a:ext cx="2602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939324F-6238-471A-B10A-02449C4C6B74}"/>
                    </a:ext>
                  </a:extLst>
                </p14:cNvPr>
                <p14:cNvContentPartPr/>
                <p14:nvPr/>
              </p14:nvContentPartPr>
              <p14:xfrm>
                <a:off x="10229931" y="358425"/>
                <a:ext cx="387720" cy="291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939324F-6238-471A-B10A-02449C4C6B7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212291" y="340785"/>
                  <a:ext cx="4233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7FD2A21-60DB-4E15-BC8D-DB19B3033543}"/>
                    </a:ext>
                  </a:extLst>
                </p14:cNvPr>
                <p14:cNvContentPartPr/>
                <p14:nvPr/>
              </p14:nvContentPartPr>
              <p14:xfrm>
                <a:off x="10556091" y="144225"/>
                <a:ext cx="308520" cy="544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7FD2A21-60DB-4E15-BC8D-DB19B303354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538451" y="126585"/>
                  <a:ext cx="34416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1B013AE-D443-4BA5-8D37-B9A8B7D9C5A2}"/>
                    </a:ext>
                  </a:extLst>
                </p14:cNvPr>
                <p14:cNvContentPartPr/>
                <p14:nvPr/>
              </p14:nvContentPartPr>
              <p14:xfrm>
                <a:off x="9505971" y="1010025"/>
                <a:ext cx="640080" cy="681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1B013AE-D443-4BA5-8D37-B9A8B7D9C5A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87971" y="992385"/>
                  <a:ext cx="675720" cy="7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03B3AE6-C76C-4F89-9907-AAAEF85DF756}"/>
                    </a:ext>
                  </a:extLst>
                </p14:cNvPr>
                <p14:cNvContentPartPr/>
                <p14:nvPr/>
              </p14:nvContentPartPr>
              <p14:xfrm>
                <a:off x="10241811" y="1131345"/>
                <a:ext cx="242280" cy="503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03B3AE6-C76C-4F89-9907-AAAEF85DF75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224171" y="1113345"/>
                  <a:ext cx="27792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9C9A26-F31F-44B9-8364-64A69EA95F6E}"/>
                    </a:ext>
                  </a:extLst>
                </p14:cNvPr>
                <p14:cNvContentPartPr/>
                <p14:nvPr/>
              </p14:nvContentPartPr>
              <p14:xfrm>
                <a:off x="10402011" y="1165185"/>
                <a:ext cx="330480" cy="309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9C9A26-F31F-44B9-8364-64A69EA95F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384371" y="1147545"/>
                  <a:ext cx="3661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B2A35AC-413B-4B1D-8DB3-F3A5308ED2ED}"/>
                    </a:ext>
                  </a:extLst>
                </p14:cNvPr>
                <p14:cNvContentPartPr/>
                <p14:nvPr/>
              </p14:nvContentPartPr>
              <p14:xfrm>
                <a:off x="10637451" y="904905"/>
                <a:ext cx="363240" cy="581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B2A35AC-413B-4B1D-8DB3-F3A5308ED2E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619811" y="887265"/>
                  <a:ext cx="39888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4123740-EBBD-4029-86EF-5E354173CEBD}"/>
                    </a:ext>
                  </a:extLst>
                </p14:cNvPr>
                <p14:cNvContentPartPr/>
                <p14:nvPr/>
              </p14:nvContentPartPr>
              <p14:xfrm>
                <a:off x="8881011" y="2430585"/>
                <a:ext cx="623880" cy="629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4123740-EBBD-4029-86EF-5E354173CEB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63371" y="2412585"/>
                  <a:ext cx="659520" cy="66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4C8A351-0EFF-4329-A749-6DF27C4DD496}"/>
                    </a:ext>
                  </a:extLst>
                </p14:cNvPr>
                <p14:cNvContentPartPr/>
                <p14:nvPr/>
              </p14:nvContentPartPr>
              <p14:xfrm>
                <a:off x="9405891" y="2217465"/>
                <a:ext cx="213480" cy="580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4C8A351-0EFF-4329-A749-6DF27C4DD49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88251" y="2199825"/>
                  <a:ext cx="24912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EF4144B-0A29-4704-9A3F-8629CC391C58}"/>
                    </a:ext>
                  </a:extLst>
                </p14:cNvPr>
                <p14:cNvContentPartPr/>
                <p14:nvPr/>
              </p14:nvContentPartPr>
              <p14:xfrm>
                <a:off x="9614331" y="2326905"/>
                <a:ext cx="418320" cy="385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EF4144B-0A29-4704-9A3F-8629CC391C5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596691" y="2308905"/>
                  <a:ext cx="45396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C45451E-D13A-4F64-ABEF-2AC7963338F3}"/>
                    </a:ext>
                  </a:extLst>
                </p14:cNvPr>
                <p14:cNvContentPartPr/>
                <p14:nvPr/>
              </p14:nvContentPartPr>
              <p14:xfrm>
                <a:off x="9687051" y="2081745"/>
                <a:ext cx="490320" cy="415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C45451E-D13A-4F64-ABEF-2AC7963338F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669051" y="2064105"/>
                  <a:ext cx="52596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2171C72-1BB7-45E0-B804-4041FEB17ED0}"/>
                    </a:ext>
                  </a:extLst>
                </p14:cNvPr>
                <p14:cNvContentPartPr/>
                <p14:nvPr/>
              </p14:nvContentPartPr>
              <p14:xfrm>
                <a:off x="10340451" y="1964385"/>
                <a:ext cx="107280" cy="384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2171C72-1BB7-45E0-B804-4041FEB17ED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322811" y="1946745"/>
                  <a:ext cx="14292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3750170-5760-4E1B-BDAB-A9C360BAC2A1}"/>
                    </a:ext>
                  </a:extLst>
                </p14:cNvPr>
                <p14:cNvContentPartPr/>
                <p14:nvPr/>
              </p14:nvContentPartPr>
              <p14:xfrm>
                <a:off x="10067211" y="2036745"/>
                <a:ext cx="581040" cy="233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3750170-5760-4E1B-BDAB-A9C360BAC2A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049211" y="2018745"/>
                  <a:ext cx="6166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3FB2188-BD22-4D9D-B151-124AEDC29D32}"/>
                    </a:ext>
                  </a:extLst>
                </p14:cNvPr>
                <p14:cNvContentPartPr/>
                <p14:nvPr/>
              </p14:nvContentPartPr>
              <p14:xfrm>
                <a:off x="10302651" y="1937025"/>
                <a:ext cx="291600" cy="389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3FB2188-BD22-4D9D-B151-124AEDC29D3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284651" y="1919385"/>
                  <a:ext cx="32724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7D8487E-575E-44CC-A318-CEE5C322D96E}"/>
                    </a:ext>
                  </a:extLst>
                </p14:cNvPr>
                <p14:cNvContentPartPr/>
                <p14:nvPr/>
              </p14:nvContentPartPr>
              <p14:xfrm>
                <a:off x="10184931" y="2041785"/>
                <a:ext cx="395280" cy="203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7D8487E-575E-44CC-A318-CEE5C322D96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66931" y="2023785"/>
                  <a:ext cx="4309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FC8678A-8CA8-4CA2-AA64-62200D5BD4DA}"/>
                    </a:ext>
                  </a:extLst>
                </p14:cNvPr>
                <p14:cNvContentPartPr/>
                <p14:nvPr/>
              </p14:nvContentPartPr>
              <p14:xfrm>
                <a:off x="10678851" y="1547145"/>
                <a:ext cx="620280" cy="741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FC8678A-8CA8-4CA2-AA64-62200D5BD4D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660851" y="1529145"/>
                  <a:ext cx="65592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F0D935B-BFCB-4E27-829A-5B4B15DBEE6D}"/>
                    </a:ext>
                  </a:extLst>
                </p14:cNvPr>
                <p14:cNvContentPartPr/>
                <p14:nvPr/>
              </p14:nvContentPartPr>
              <p14:xfrm>
                <a:off x="11215611" y="1429785"/>
                <a:ext cx="267120" cy="657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F0D935B-BFCB-4E27-829A-5B4B15DBEE6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197971" y="1412145"/>
                  <a:ext cx="302760" cy="69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83A6BFE-AC3B-4EF1-B47F-2CFDF8DEAE0A}"/>
                    </a:ext>
                  </a:extLst>
                </p14:cNvPr>
                <p14:cNvContentPartPr/>
                <p14:nvPr/>
              </p14:nvContentPartPr>
              <p14:xfrm>
                <a:off x="11370771" y="1546785"/>
                <a:ext cx="442800" cy="336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83A6BFE-AC3B-4EF1-B47F-2CFDF8DEAE0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353131" y="1529145"/>
                  <a:ext cx="4784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C18405B-5A4D-4BEA-8CAE-1F476E97FCB4}"/>
                    </a:ext>
                  </a:extLst>
                </p14:cNvPr>
                <p14:cNvContentPartPr/>
                <p14:nvPr/>
              </p14:nvContentPartPr>
              <p14:xfrm>
                <a:off x="11533851" y="1294425"/>
                <a:ext cx="501840" cy="648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C18405B-5A4D-4BEA-8CAE-1F476E97FCB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515851" y="1276785"/>
                  <a:ext cx="537480" cy="68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732CAC3-0E70-4764-9655-0E570BDB2B8F}"/>
                    </a:ext>
                  </a:extLst>
                </p14:cNvPr>
                <p14:cNvContentPartPr/>
                <p14:nvPr/>
              </p14:nvContentPartPr>
              <p14:xfrm>
                <a:off x="2335491" y="423225"/>
                <a:ext cx="113760" cy="192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732CAC3-0E70-4764-9655-0E570BDB2B8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17851" y="405225"/>
                  <a:ext cx="1494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8E7C50D-92E7-4FB4-AF92-814CFF4D56FB}"/>
                    </a:ext>
                  </a:extLst>
                </p14:cNvPr>
                <p14:cNvContentPartPr/>
                <p14:nvPr/>
              </p14:nvContentPartPr>
              <p14:xfrm>
                <a:off x="2308131" y="243945"/>
                <a:ext cx="319680" cy="557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8E7C50D-92E7-4FB4-AF92-814CFF4D56F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90491" y="226305"/>
                  <a:ext cx="35532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B1BB7F9-F854-4D88-A7D7-0AA7BF05FDBC}"/>
                    </a:ext>
                  </a:extLst>
                </p14:cNvPr>
                <p14:cNvContentPartPr/>
                <p14:nvPr/>
              </p14:nvContentPartPr>
              <p14:xfrm>
                <a:off x="2880171" y="289305"/>
                <a:ext cx="270720" cy="483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B1BB7F9-F854-4D88-A7D7-0AA7BF05FDB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62171" y="271665"/>
                  <a:ext cx="30636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9250F17-CEE4-416E-88D9-3155CA327029}"/>
                    </a:ext>
                  </a:extLst>
                </p14:cNvPr>
                <p14:cNvContentPartPr/>
                <p14:nvPr/>
              </p14:nvContentPartPr>
              <p14:xfrm>
                <a:off x="2978091" y="579105"/>
                <a:ext cx="141480" cy="72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9250F17-CEE4-416E-88D9-3155CA32702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60451" y="561465"/>
                  <a:ext cx="1771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CC3FDE7-3AAD-4AE3-8B67-9D1E0327BD1E}"/>
                    </a:ext>
                  </a:extLst>
                </p14:cNvPr>
                <p14:cNvContentPartPr/>
                <p14:nvPr/>
              </p14:nvContentPartPr>
              <p14:xfrm>
                <a:off x="3349611" y="26865"/>
                <a:ext cx="451800" cy="678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CC3FDE7-3AAD-4AE3-8B67-9D1E0327BD1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31611" y="9225"/>
                  <a:ext cx="487440" cy="7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951ED20-31AA-488C-BD3A-1BB7024FF66B}"/>
                    </a:ext>
                  </a:extLst>
                </p14:cNvPr>
                <p14:cNvContentPartPr/>
                <p14:nvPr/>
              </p14:nvContentPartPr>
              <p14:xfrm>
                <a:off x="3485331" y="162891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951ED20-31AA-488C-BD3A-1BB7024FF66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67691" y="1452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E87F9A8-0861-4696-BDB1-7E74BCAF5C57}"/>
                    </a:ext>
                  </a:extLst>
                </p14:cNvPr>
                <p14:cNvContentPartPr/>
                <p14:nvPr/>
              </p14:nvContentPartPr>
              <p14:xfrm>
                <a:off x="3760011" y="70371"/>
                <a:ext cx="491040" cy="657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E87F9A8-0861-4696-BDB1-7E74BCAF5C5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742371" y="52731"/>
                  <a:ext cx="52668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E5C6A5C-F56B-4A24-8F08-C6CB8B97A587}"/>
                    </a:ext>
                  </a:extLst>
                </p14:cNvPr>
                <p14:cNvContentPartPr/>
                <p14:nvPr/>
              </p14:nvContentPartPr>
              <p14:xfrm>
                <a:off x="4122531" y="37971"/>
                <a:ext cx="505440" cy="732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E5C6A5C-F56B-4A24-8F08-C6CB8B97A58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104891" y="20331"/>
                  <a:ext cx="541080" cy="7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AED8C04-FCA6-4DC3-91F8-BC2B5BFC13CB}"/>
                    </a:ext>
                  </a:extLst>
                </p14:cNvPr>
                <p14:cNvContentPartPr/>
                <p14:nvPr/>
              </p14:nvContentPartPr>
              <p14:xfrm>
                <a:off x="4616811" y="361971"/>
                <a:ext cx="162000" cy="194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AED8C04-FCA6-4DC3-91F8-BC2B5BFC13C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99171" y="343971"/>
                  <a:ext cx="1976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505C276-3F34-4ACD-8C7A-B9701A51784C}"/>
                    </a:ext>
                  </a:extLst>
                </p14:cNvPr>
                <p14:cNvContentPartPr/>
                <p14:nvPr/>
              </p14:nvContentPartPr>
              <p14:xfrm>
                <a:off x="4481091" y="180891"/>
                <a:ext cx="989280" cy="367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505C276-3F34-4ACD-8C7A-B9701A51784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63091" y="162891"/>
                  <a:ext cx="10249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360042B-8903-4158-99A1-A0927CC8D522}"/>
                    </a:ext>
                  </a:extLst>
                </p14:cNvPr>
                <p14:cNvContentPartPr/>
                <p14:nvPr/>
              </p14:nvContentPartPr>
              <p14:xfrm>
                <a:off x="5349051" y="216171"/>
                <a:ext cx="946440" cy="869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360042B-8903-4158-99A1-A0927CC8D52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331411" y="198171"/>
                  <a:ext cx="982080" cy="90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1DEE2BA-B43E-45D8-99D9-90DFFA5A1BD8}"/>
                    </a:ext>
                  </a:extLst>
                </p14:cNvPr>
                <p14:cNvContentPartPr/>
                <p14:nvPr/>
              </p14:nvContentPartPr>
              <p14:xfrm>
                <a:off x="1543851" y="1413891"/>
                <a:ext cx="478800" cy="134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1DEE2BA-B43E-45D8-99D9-90DFFA5A1BD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25851" y="1396251"/>
                  <a:ext cx="5144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1B28878-2A9E-47FE-99F6-9EB35012EB39}"/>
                    </a:ext>
                  </a:extLst>
                </p14:cNvPr>
                <p14:cNvContentPartPr/>
                <p14:nvPr/>
              </p14:nvContentPartPr>
              <p14:xfrm>
                <a:off x="2253771" y="1176651"/>
                <a:ext cx="412560" cy="401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1B28878-2A9E-47FE-99F6-9EB35012EB3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36131" y="1159011"/>
                  <a:ext cx="44820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9B5FE28-D114-41B9-85EE-13BAA640841B}"/>
                    </a:ext>
                  </a:extLst>
                </p14:cNvPr>
                <p14:cNvContentPartPr/>
                <p14:nvPr/>
              </p14:nvContentPartPr>
              <p14:xfrm>
                <a:off x="2706651" y="1095291"/>
                <a:ext cx="364680" cy="528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9B5FE28-D114-41B9-85EE-13BAA640841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688651" y="1077291"/>
                  <a:ext cx="40032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813B883-A81A-4CDD-A68D-D47EB19FEA1B}"/>
                    </a:ext>
                  </a:extLst>
                </p14:cNvPr>
                <p14:cNvContentPartPr/>
                <p14:nvPr/>
              </p14:nvContentPartPr>
              <p14:xfrm>
                <a:off x="3313251" y="1122291"/>
                <a:ext cx="232200" cy="489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813B883-A81A-4CDD-A68D-D47EB19FEA1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295611" y="1104291"/>
                  <a:ext cx="26784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F9E4798-A7E5-4B19-A17F-2EB4EFAD7118}"/>
                    </a:ext>
                  </a:extLst>
                </p14:cNvPr>
                <p14:cNvContentPartPr/>
                <p14:nvPr/>
              </p14:nvContentPartPr>
              <p14:xfrm>
                <a:off x="3593691" y="1013571"/>
                <a:ext cx="555120" cy="717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F9E4798-A7E5-4B19-A17F-2EB4EFAD711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76051" y="995931"/>
                  <a:ext cx="590760" cy="75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287A57F-CFB9-4170-B96A-883EADBF2D53}"/>
                    </a:ext>
                  </a:extLst>
                </p14:cNvPr>
                <p14:cNvContentPartPr/>
                <p14:nvPr/>
              </p14:nvContentPartPr>
              <p14:xfrm>
                <a:off x="4055571" y="1249011"/>
                <a:ext cx="116280" cy="135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287A57F-CFB9-4170-B96A-883EADBF2D5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37931" y="1231371"/>
                  <a:ext cx="151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D47C4C1-4170-49E6-8888-9A9C045485D4}"/>
                    </a:ext>
                  </a:extLst>
                </p14:cNvPr>
                <p14:cNvContentPartPr/>
                <p14:nvPr/>
              </p14:nvContentPartPr>
              <p14:xfrm>
                <a:off x="3892491" y="934011"/>
                <a:ext cx="793080" cy="847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D47C4C1-4170-49E6-8888-9A9C045485D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74851" y="916371"/>
                  <a:ext cx="828720" cy="88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AD2CCFE-F3C8-48EE-BE3B-C31A11DE289F}"/>
                    </a:ext>
                  </a:extLst>
                </p14:cNvPr>
                <p14:cNvContentPartPr/>
                <p14:nvPr/>
              </p14:nvContentPartPr>
              <p14:xfrm>
                <a:off x="4282011" y="1338291"/>
                <a:ext cx="326520" cy="74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AD2CCFE-F3C8-48EE-BE3B-C31A11DE289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64011" y="1320651"/>
                  <a:ext cx="3621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5BB4317-7B63-4FEA-BF13-67BF9EA33240}"/>
                    </a:ext>
                  </a:extLst>
                </p14:cNvPr>
                <p14:cNvContentPartPr/>
                <p14:nvPr/>
              </p14:nvContentPartPr>
              <p14:xfrm>
                <a:off x="4897611" y="886851"/>
                <a:ext cx="254520" cy="670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5BB4317-7B63-4FEA-BF13-67BF9EA3324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79611" y="868851"/>
                  <a:ext cx="29016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2B8F6B4-B7CD-412F-8483-3CFEA8CA26EC}"/>
                    </a:ext>
                  </a:extLst>
                </p14:cNvPr>
                <p14:cNvContentPartPr/>
                <p14:nvPr/>
              </p14:nvContentPartPr>
              <p14:xfrm>
                <a:off x="4852251" y="1240371"/>
                <a:ext cx="172080" cy="63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2B8F6B4-B7CD-412F-8483-3CFEA8CA26E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834611" y="1222731"/>
                  <a:ext cx="2077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8C234D6-A533-44BD-BF22-B9FB88BF64F5}"/>
                    </a:ext>
                  </a:extLst>
                </p14:cNvPr>
                <p14:cNvContentPartPr/>
                <p14:nvPr/>
              </p14:nvContentPartPr>
              <p14:xfrm>
                <a:off x="5251851" y="1249011"/>
                <a:ext cx="72000" cy="267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8C234D6-A533-44BD-BF22-B9FB88BF64F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233851" y="1231371"/>
                  <a:ext cx="1076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7BB82E3-BC8D-4180-B5CB-61AF771CC581}"/>
                    </a:ext>
                  </a:extLst>
                </p14:cNvPr>
                <p14:cNvContentPartPr/>
                <p14:nvPr/>
              </p14:nvContentPartPr>
              <p14:xfrm>
                <a:off x="5169051" y="1067931"/>
                <a:ext cx="3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7BB82E3-BC8D-4180-B5CB-61AF771CC58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51411" y="10502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94F5B15-FF8C-4A1E-8CFC-6A83555801A9}"/>
                    </a:ext>
                  </a:extLst>
                </p14:cNvPr>
                <p14:cNvContentPartPr/>
                <p14:nvPr/>
              </p14:nvContentPartPr>
              <p14:xfrm>
                <a:off x="5494851" y="1206891"/>
                <a:ext cx="443160" cy="245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94F5B15-FF8C-4A1E-8CFC-6A83555801A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477211" y="1189251"/>
                  <a:ext cx="4788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78F8CE1-23B0-4271-A596-8048F073BBF4}"/>
                    </a:ext>
                  </a:extLst>
                </p14:cNvPr>
                <p14:cNvContentPartPr/>
                <p14:nvPr/>
              </p14:nvContentPartPr>
              <p14:xfrm>
                <a:off x="5698251" y="642411"/>
                <a:ext cx="1152360" cy="1386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78F8CE1-23B0-4271-A596-8048F073BBF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680611" y="624771"/>
                  <a:ext cx="1188000" cy="14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16DF36C-D5E7-4D26-A1A6-B0ED3CCE10F3}"/>
                    </a:ext>
                  </a:extLst>
                </p14:cNvPr>
                <p14:cNvContentPartPr/>
                <p14:nvPr/>
              </p14:nvContentPartPr>
              <p14:xfrm>
                <a:off x="1973331" y="2088531"/>
                <a:ext cx="249480" cy="174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16DF36C-D5E7-4D26-A1A6-B0ED3CCE10F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955331" y="2070891"/>
                  <a:ext cx="2851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7F73ED8-B75E-456C-982A-EF860DD493A3}"/>
                    </a:ext>
                  </a:extLst>
                </p14:cNvPr>
                <p14:cNvContentPartPr/>
                <p14:nvPr/>
              </p14:nvContentPartPr>
              <p14:xfrm>
                <a:off x="2471211" y="1966491"/>
                <a:ext cx="243000" cy="726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7F73ED8-B75E-456C-982A-EF860DD493A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453211" y="1948491"/>
                  <a:ext cx="27864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060260D-ACB2-410D-86F1-AC4764A8A8ED}"/>
                    </a:ext>
                  </a:extLst>
                </p14:cNvPr>
                <p14:cNvContentPartPr/>
                <p14:nvPr/>
              </p14:nvContentPartPr>
              <p14:xfrm>
                <a:off x="2797371" y="2009331"/>
                <a:ext cx="217800" cy="605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060260D-ACB2-410D-86F1-AC4764A8A8E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779371" y="1991691"/>
                  <a:ext cx="25344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2F82414-17B4-4CBC-9A86-5E2A86260435}"/>
                    </a:ext>
                  </a:extLst>
                </p14:cNvPr>
                <p14:cNvContentPartPr/>
                <p14:nvPr/>
              </p14:nvContentPartPr>
              <p14:xfrm>
                <a:off x="3447891" y="2042451"/>
                <a:ext cx="945360" cy="599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2F82414-17B4-4CBC-9A86-5E2A8626043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430251" y="2024811"/>
                  <a:ext cx="981000" cy="6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77816D5-2956-4B98-BD33-92FE16E1E4CB}"/>
                    </a:ext>
                  </a:extLst>
                </p14:cNvPr>
                <p14:cNvContentPartPr/>
                <p14:nvPr/>
              </p14:nvContentPartPr>
              <p14:xfrm>
                <a:off x="4471731" y="1597491"/>
                <a:ext cx="1397520" cy="839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77816D5-2956-4B98-BD33-92FE16E1E4C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454091" y="1579851"/>
                  <a:ext cx="1433160" cy="87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A6BABE8-F561-410A-9ED8-83BB8BF73335}"/>
                    </a:ext>
                  </a:extLst>
                </p14:cNvPr>
                <p14:cNvContentPartPr/>
                <p14:nvPr/>
              </p14:nvContentPartPr>
              <p14:xfrm>
                <a:off x="5522211" y="1850571"/>
                <a:ext cx="227880" cy="78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A6BABE8-F561-410A-9ED8-83BB8BF7333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504571" y="1832571"/>
                  <a:ext cx="2635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B35013A-CA50-4F61-98F5-CD719C45D336}"/>
                    </a:ext>
                  </a:extLst>
                </p14:cNvPr>
                <p14:cNvContentPartPr/>
                <p14:nvPr/>
              </p14:nvContentPartPr>
              <p14:xfrm>
                <a:off x="5984091" y="1792251"/>
                <a:ext cx="360" cy="47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B35013A-CA50-4F61-98F5-CD719C45D33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966091" y="1774251"/>
                  <a:ext cx="360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17C0465-A41E-4554-BCA6-1918D57FB458}"/>
                    </a:ext>
                  </a:extLst>
                </p14:cNvPr>
                <p14:cNvContentPartPr/>
                <p14:nvPr/>
              </p14:nvContentPartPr>
              <p14:xfrm>
                <a:off x="5715171" y="1550691"/>
                <a:ext cx="15840" cy="338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17C0465-A41E-4554-BCA6-1918D57FB45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697171" y="1532691"/>
                  <a:ext cx="514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F7D132E-49CD-4E53-A29B-D8B03325D442}"/>
                    </a:ext>
                  </a:extLst>
                </p14:cNvPr>
                <p14:cNvContentPartPr/>
                <p14:nvPr/>
              </p14:nvContentPartPr>
              <p14:xfrm>
                <a:off x="6083451" y="1347291"/>
                <a:ext cx="538200" cy="907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F7D132E-49CD-4E53-A29B-D8B03325D44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065811" y="1329651"/>
                  <a:ext cx="573840" cy="9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A5E1C82-ABFB-458B-BC3F-8A343D2AFED6}"/>
                    </a:ext>
                  </a:extLst>
                </p14:cNvPr>
                <p14:cNvContentPartPr/>
                <p14:nvPr/>
              </p14:nvContentPartPr>
              <p14:xfrm>
                <a:off x="6590691" y="1203651"/>
                <a:ext cx="379440" cy="524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A5E1C82-ABFB-458B-BC3F-8A343D2AFED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572691" y="1185651"/>
                  <a:ext cx="41508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E9D448D-BF3E-4C26-963B-4363188B8866}"/>
                    </a:ext>
                  </a:extLst>
                </p14:cNvPr>
                <p14:cNvContentPartPr/>
                <p14:nvPr/>
              </p14:nvContentPartPr>
              <p14:xfrm>
                <a:off x="7043211" y="1484451"/>
                <a:ext cx="127440" cy="144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E9D448D-BF3E-4C26-963B-4363188B886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025571" y="1466811"/>
                  <a:ext cx="1630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D083B73-F6D1-436A-B58C-3D76C28CC7D3}"/>
                    </a:ext>
                  </a:extLst>
                </p14:cNvPr>
                <p14:cNvContentPartPr/>
                <p14:nvPr/>
              </p14:nvContentPartPr>
              <p14:xfrm>
                <a:off x="6699051" y="1127691"/>
                <a:ext cx="360" cy="3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D083B73-F6D1-436A-B58C-3D76C28CC7D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681411" y="1110051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EE8BF89-3EF6-4A18-91A4-ACE5449AE5CE}"/>
                    </a:ext>
                  </a:extLst>
                </p14:cNvPr>
                <p14:cNvContentPartPr/>
                <p14:nvPr/>
              </p14:nvContentPartPr>
              <p14:xfrm>
                <a:off x="7302771" y="1033371"/>
                <a:ext cx="567360" cy="371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EE8BF89-3EF6-4A18-91A4-ACE5449AE5C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284771" y="1015731"/>
                  <a:ext cx="60300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C7626AE-9C5C-4762-A54A-0F8C11E90471}"/>
                    </a:ext>
                  </a:extLst>
                </p14:cNvPr>
                <p14:cNvContentPartPr/>
                <p14:nvPr/>
              </p14:nvContentPartPr>
              <p14:xfrm>
                <a:off x="7704171" y="386811"/>
                <a:ext cx="945720" cy="1132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C7626AE-9C5C-4762-A54A-0F8C11E9047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686171" y="369171"/>
                  <a:ext cx="981360" cy="11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C65D1AF-A6BE-4CDC-94B3-354047322A41}"/>
                    </a:ext>
                  </a:extLst>
                </p14:cNvPr>
                <p14:cNvContentPartPr/>
                <p14:nvPr/>
              </p14:nvContentPartPr>
              <p14:xfrm>
                <a:off x="8211051" y="664011"/>
                <a:ext cx="314280" cy="114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C65D1AF-A6BE-4CDC-94B3-354047322A4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193411" y="646011"/>
                  <a:ext cx="349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96BD834-05FC-4137-ABE7-05B66007CFF0}"/>
                    </a:ext>
                  </a:extLst>
                </p14:cNvPr>
                <p14:cNvContentPartPr/>
                <p14:nvPr/>
              </p14:nvContentPartPr>
              <p14:xfrm>
                <a:off x="8654571" y="778131"/>
                <a:ext cx="116280" cy="164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96BD834-05FC-4137-ABE7-05B66007CFF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636931" y="760491"/>
                  <a:ext cx="151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EF38C9F-6D3A-4FC2-BFD7-0E3F4DDE9ECB}"/>
                    </a:ext>
                  </a:extLst>
                </p14:cNvPr>
                <p14:cNvContentPartPr/>
                <p14:nvPr/>
              </p14:nvContentPartPr>
              <p14:xfrm>
                <a:off x="8464851" y="513531"/>
                <a:ext cx="92160" cy="29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EF38C9F-6D3A-4FC2-BFD7-0E3F4DDE9EC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446851" y="495531"/>
                  <a:ext cx="1278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E4F3E2D-5DC7-44BD-9C3B-38149EA7C9E7}"/>
                    </a:ext>
                  </a:extLst>
                </p14:cNvPr>
                <p14:cNvContentPartPr/>
                <p14:nvPr/>
              </p14:nvContentPartPr>
              <p14:xfrm>
                <a:off x="8742051" y="334611"/>
                <a:ext cx="375840" cy="421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E4F3E2D-5DC7-44BD-9C3B-38149EA7C9E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724051" y="316611"/>
                  <a:ext cx="41148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9C59C7F-2266-44C2-AEB6-E4A0EB78C659}"/>
                    </a:ext>
                  </a:extLst>
                </p14:cNvPr>
                <p14:cNvContentPartPr/>
                <p14:nvPr/>
              </p14:nvContentPartPr>
              <p14:xfrm>
                <a:off x="2397051" y="3019851"/>
                <a:ext cx="806040" cy="11527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9C59C7F-2266-44C2-AEB6-E4A0EB78C65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379411" y="3001851"/>
                  <a:ext cx="841680" cy="11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353A102-F5A3-43EB-88E7-E293B7CBBFE7}"/>
                    </a:ext>
                  </a:extLst>
                </p14:cNvPr>
                <p14:cNvContentPartPr/>
                <p14:nvPr/>
              </p14:nvContentPartPr>
              <p14:xfrm>
                <a:off x="2887371" y="2878731"/>
                <a:ext cx="689760" cy="1019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353A102-F5A3-43EB-88E7-E293B7CBBFE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869731" y="2860731"/>
                  <a:ext cx="725400" cy="10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54E9057-4449-46FD-B566-330D68B36FA3}"/>
                    </a:ext>
                  </a:extLst>
                </p14:cNvPr>
                <p14:cNvContentPartPr/>
                <p14:nvPr/>
              </p14:nvContentPartPr>
              <p14:xfrm>
                <a:off x="4010931" y="3023811"/>
                <a:ext cx="748080" cy="1056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54E9057-4449-46FD-B566-330D68B36FA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992931" y="3005811"/>
                  <a:ext cx="783720" cy="10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8731B13-A550-4909-B88B-C13C19640FAD}"/>
                    </a:ext>
                  </a:extLst>
                </p14:cNvPr>
                <p14:cNvContentPartPr/>
                <p14:nvPr/>
              </p14:nvContentPartPr>
              <p14:xfrm>
                <a:off x="4825251" y="3145851"/>
                <a:ext cx="412560" cy="358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8731B13-A550-4909-B88B-C13C19640FA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807611" y="3127851"/>
                  <a:ext cx="4482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A55851E-BB22-42E6-9572-653FD7EE63BD}"/>
                    </a:ext>
                  </a:extLst>
                </p14:cNvPr>
                <p14:cNvContentPartPr/>
                <p14:nvPr/>
              </p14:nvContentPartPr>
              <p14:xfrm>
                <a:off x="5205411" y="2905371"/>
                <a:ext cx="614160" cy="265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A55851E-BB22-42E6-9572-653FD7EE63B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187771" y="2887731"/>
                  <a:ext cx="6498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6F76465-F550-4F1B-B666-F46F31E63D8C}"/>
                    </a:ext>
                  </a:extLst>
                </p14:cNvPr>
                <p14:cNvContentPartPr/>
                <p14:nvPr/>
              </p14:nvContentPartPr>
              <p14:xfrm>
                <a:off x="5784651" y="2671731"/>
                <a:ext cx="612720" cy="4442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6F76465-F550-4F1B-B666-F46F31E63D8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766651" y="2654091"/>
                  <a:ext cx="64836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57C51AE-9A22-420C-8F5C-E2C3ED0ABE4C}"/>
                    </a:ext>
                  </a:extLst>
                </p14:cNvPr>
                <p14:cNvContentPartPr/>
                <p14:nvPr/>
              </p14:nvContentPartPr>
              <p14:xfrm>
                <a:off x="6452091" y="2138931"/>
                <a:ext cx="595440" cy="752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57C51AE-9A22-420C-8F5C-E2C3ED0ABE4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434091" y="2120931"/>
                  <a:ext cx="631080" cy="7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130D37A-D035-4632-9A96-6F8CC833745E}"/>
                    </a:ext>
                  </a:extLst>
                </p14:cNvPr>
                <p14:cNvContentPartPr/>
                <p14:nvPr/>
              </p14:nvContentPartPr>
              <p14:xfrm>
                <a:off x="6645051" y="2271411"/>
                <a:ext cx="335520" cy="82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130D37A-D035-4632-9A96-6F8CC833745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627051" y="2253771"/>
                  <a:ext cx="371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F035C68-5367-426F-8E34-429EC4A49B2A}"/>
                    </a:ext>
                  </a:extLst>
                </p14:cNvPr>
                <p14:cNvContentPartPr/>
                <p14:nvPr/>
              </p14:nvContentPartPr>
              <p14:xfrm>
                <a:off x="7079571" y="2263131"/>
                <a:ext cx="170280" cy="165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F035C68-5367-426F-8E34-429EC4A49B2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061931" y="2245131"/>
                  <a:ext cx="2059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EB7C230-0321-4867-83A4-9BF171C26DC1}"/>
                    </a:ext>
                  </a:extLst>
                </p14:cNvPr>
                <p14:cNvContentPartPr/>
                <p14:nvPr/>
              </p14:nvContentPartPr>
              <p14:xfrm>
                <a:off x="6961851" y="1727451"/>
                <a:ext cx="1216440" cy="621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EB7C230-0321-4867-83A4-9BF171C26DC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944211" y="1709451"/>
                  <a:ext cx="1252080" cy="65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5492C94-F869-4BD3-BF3E-F143327E795E}"/>
                    </a:ext>
                  </a:extLst>
                </p14:cNvPr>
                <p14:cNvContentPartPr/>
                <p14:nvPr/>
              </p14:nvContentPartPr>
              <p14:xfrm>
                <a:off x="5114691" y="3280491"/>
                <a:ext cx="2784960" cy="685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5492C94-F869-4BD3-BF3E-F143327E795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097051" y="3262851"/>
                  <a:ext cx="2820600" cy="72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4853EA5-F67E-45F8-91AF-55BFD47498D5}"/>
                    </a:ext>
                  </a:extLst>
                </p14:cNvPr>
                <p14:cNvContentPartPr/>
                <p14:nvPr/>
              </p14:nvContentPartPr>
              <p14:xfrm>
                <a:off x="7876251" y="3814731"/>
                <a:ext cx="257400" cy="203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4853EA5-F67E-45F8-91AF-55BFD47498D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858251" y="3796731"/>
                  <a:ext cx="2930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139D931-2402-4732-A1F4-CF8E03BC050D}"/>
                    </a:ext>
                  </a:extLst>
                </p14:cNvPr>
                <p14:cNvContentPartPr/>
                <p14:nvPr/>
              </p14:nvContentPartPr>
              <p14:xfrm>
                <a:off x="7468731" y="3518811"/>
                <a:ext cx="1052640" cy="8107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139D931-2402-4732-A1F4-CF8E03BC050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450731" y="3501171"/>
                  <a:ext cx="1088280" cy="8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6AA4807-8FC8-497B-BE6D-ED9FD66A779D}"/>
                    </a:ext>
                  </a:extLst>
                </p14:cNvPr>
                <p14:cNvContentPartPr/>
                <p14:nvPr/>
              </p14:nvContentPartPr>
              <p14:xfrm>
                <a:off x="8627571" y="3861891"/>
                <a:ext cx="360" cy="3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6AA4807-8FC8-497B-BE6D-ED9FD66A779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09931" y="3843891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48CD9D5-6977-433F-A93F-700EB905BC4D}"/>
                    </a:ext>
                  </a:extLst>
                </p14:cNvPr>
                <p14:cNvContentPartPr/>
                <p14:nvPr/>
              </p14:nvContentPartPr>
              <p14:xfrm>
                <a:off x="8407251" y="3385611"/>
                <a:ext cx="796320" cy="802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48CD9D5-6977-433F-A93F-700EB905BC4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89611" y="3367971"/>
                  <a:ext cx="831960" cy="83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4168904-0DEB-4765-9E45-C4A1A166812C}"/>
                    </a:ext>
                  </a:extLst>
                </p14:cNvPr>
                <p14:cNvContentPartPr/>
                <p14:nvPr/>
              </p14:nvContentPartPr>
              <p14:xfrm>
                <a:off x="4114971" y="3748491"/>
                <a:ext cx="1290240" cy="1918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4168904-0DEB-4765-9E45-C4A1A166812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097331" y="3730851"/>
                  <a:ext cx="1325880" cy="19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C09F7EA-3E88-4D78-A8EF-B15D23B421B5}"/>
                    </a:ext>
                  </a:extLst>
                </p14:cNvPr>
                <p14:cNvContentPartPr/>
                <p14:nvPr/>
              </p14:nvContentPartPr>
              <p14:xfrm>
                <a:off x="3447891" y="6105771"/>
                <a:ext cx="255240" cy="525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C09F7EA-3E88-4D78-A8EF-B15D23B421B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429891" y="6088131"/>
                  <a:ext cx="29088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BD8FF6D-A868-4A3C-91D5-55C16F197585}"/>
                    </a:ext>
                  </a:extLst>
                </p14:cNvPr>
                <p14:cNvContentPartPr/>
                <p14:nvPr/>
              </p14:nvContentPartPr>
              <p14:xfrm>
                <a:off x="3222531" y="5887251"/>
                <a:ext cx="287280" cy="350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BD8FF6D-A868-4A3C-91D5-55C16F19758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204891" y="5869611"/>
                  <a:ext cx="3229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816907A-CC77-4730-B0FC-E4C6AAC17AB7}"/>
                    </a:ext>
                  </a:extLst>
                </p14:cNvPr>
                <p14:cNvContentPartPr/>
                <p14:nvPr/>
              </p14:nvContentPartPr>
              <p14:xfrm>
                <a:off x="3765771" y="6071571"/>
                <a:ext cx="614880" cy="293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816907A-CC77-4730-B0FC-E4C6AAC17AB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748131" y="6053571"/>
                  <a:ext cx="65052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08BF53D-A1DB-4FD7-868D-843CBE797515}"/>
                    </a:ext>
                  </a:extLst>
                </p14:cNvPr>
                <p14:cNvContentPartPr/>
                <p14:nvPr/>
              </p14:nvContentPartPr>
              <p14:xfrm>
                <a:off x="3992211" y="5676291"/>
                <a:ext cx="542880" cy="393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08BF53D-A1DB-4FD7-868D-843CBE797515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974211" y="5658291"/>
                  <a:ext cx="57852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49A3208-DCED-4844-887B-24A4121A4FC2}"/>
                    </a:ext>
                  </a:extLst>
                </p14:cNvPr>
                <p14:cNvContentPartPr/>
                <p14:nvPr/>
              </p14:nvContentPartPr>
              <p14:xfrm>
                <a:off x="4100931" y="5856651"/>
                <a:ext cx="115200" cy="109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49A3208-DCED-4844-887B-24A4121A4FC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082931" y="5839011"/>
                  <a:ext cx="150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DDE787D-107F-4785-9C08-113722A02D77}"/>
                    </a:ext>
                  </a:extLst>
                </p14:cNvPr>
                <p14:cNvContentPartPr/>
                <p14:nvPr/>
              </p14:nvContentPartPr>
              <p14:xfrm>
                <a:off x="4452651" y="4988691"/>
                <a:ext cx="2201040" cy="1255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DDE787D-107F-4785-9C08-113722A02D7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435011" y="4970691"/>
                  <a:ext cx="2236680" cy="12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9347D6C-4DBE-4C12-B699-6DA6ED1B9483}"/>
                    </a:ext>
                  </a:extLst>
                </p14:cNvPr>
                <p14:cNvContentPartPr/>
                <p14:nvPr/>
              </p14:nvContentPartPr>
              <p14:xfrm>
                <a:off x="6395931" y="4312251"/>
                <a:ext cx="642960" cy="908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9347D6C-4DBE-4C12-B699-6DA6ED1B948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378291" y="4294611"/>
                  <a:ext cx="678600" cy="9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5745E72-4FFD-45CE-A0A8-FEFDE7CA85FD}"/>
                    </a:ext>
                  </a:extLst>
                </p14:cNvPr>
                <p14:cNvContentPartPr/>
                <p14:nvPr/>
              </p14:nvContentPartPr>
              <p14:xfrm>
                <a:off x="6717051" y="4677291"/>
                <a:ext cx="113760" cy="75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5745E72-4FFD-45CE-A0A8-FEFDE7CA85F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699411" y="4659291"/>
                  <a:ext cx="1494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0F3A120-9A3E-48E2-B555-1E185D6F0E81}"/>
                    </a:ext>
                  </a:extLst>
                </p14:cNvPr>
                <p14:cNvContentPartPr/>
                <p14:nvPr/>
              </p14:nvContentPartPr>
              <p14:xfrm>
                <a:off x="6970851" y="4589811"/>
                <a:ext cx="220680" cy="1393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0F3A120-9A3E-48E2-B555-1E185D6F0E8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952851" y="4571811"/>
                  <a:ext cx="256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B906B2D-95A7-41CF-9B07-D41CB07BF350}"/>
                    </a:ext>
                  </a:extLst>
                </p14:cNvPr>
                <p14:cNvContentPartPr/>
                <p14:nvPr/>
              </p14:nvContentPartPr>
              <p14:xfrm>
                <a:off x="6934491" y="4250331"/>
                <a:ext cx="1018080" cy="369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B906B2D-95A7-41CF-9B07-D41CB07BF35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916491" y="4232691"/>
                  <a:ext cx="1053720" cy="40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34386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D8CD93B8-116F-4589-B940-0575826FBAFD}"/>
              </a:ext>
            </a:extLst>
          </p:cNvPr>
          <p:cNvGrpSpPr/>
          <p:nvPr/>
        </p:nvGrpSpPr>
        <p:grpSpPr>
          <a:xfrm>
            <a:off x="470331" y="14985"/>
            <a:ext cx="11339280" cy="5693653"/>
            <a:chOff x="470331" y="14985"/>
            <a:chExt cx="11339280" cy="569365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A6C4E13-AEEB-433B-9AAC-21BCB946BE32}"/>
                    </a:ext>
                  </a:extLst>
                </p14:cNvPr>
                <p14:cNvContentPartPr/>
                <p14:nvPr/>
              </p14:nvContentPartPr>
              <p14:xfrm>
                <a:off x="3702771" y="1710945"/>
                <a:ext cx="79560" cy="1042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A6C4E13-AEEB-433B-9AAC-21BCB946BE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84771" y="1692945"/>
                  <a:ext cx="115200" cy="10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D8CA035-987D-4C85-AC93-767EEEF61FE0}"/>
                    </a:ext>
                  </a:extLst>
                </p14:cNvPr>
                <p14:cNvContentPartPr/>
                <p14:nvPr/>
              </p14:nvContentPartPr>
              <p14:xfrm>
                <a:off x="3684411" y="1674585"/>
                <a:ext cx="2310120" cy="1226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D8CA035-987D-4C85-AC93-767EEEF61FE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66771" y="1656945"/>
                  <a:ext cx="2345760" cy="12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D9084E5-B48D-40D0-9EEE-1E2663465354}"/>
                    </a:ext>
                  </a:extLst>
                </p14:cNvPr>
                <p14:cNvContentPartPr/>
                <p14:nvPr/>
              </p14:nvContentPartPr>
              <p14:xfrm>
                <a:off x="4243491" y="1809585"/>
                <a:ext cx="290880" cy="577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D9084E5-B48D-40D0-9EEE-1E26634653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25491" y="1791585"/>
                  <a:ext cx="326520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706E136-A3AC-4475-BBCC-EE9281D0D510}"/>
                    </a:ext>
                  </a:extLst>
                </p14:cNvPr>
                <p14:cNvContentPartPr/>
                <p14:nvPr/>
              </p14:nvContentPartPr>
              <p14:xfrm>
                <a:off x="4690611" y="2125665"/>
                <a:ext cx="62280" cy="26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706E136-A3AC-4475-BBCC-EE9281D0D51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72971" y="2108025"/>
                  <a:ext cx="979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423991E-F2EA-40E7-A706-A24154772E50}"/>
                    </a:ext>
                  </a:extLst>
                </p14:cNvPr>
                <p14:cNvContentPartPr/>
                <p14:nvPr/>
              </p14:nvContentPartPr>
              <p14:xfrm>
                <a:off x="4834251" y="2100105"/>
                <a:ext cx="318960" cy="268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423991E-F2EA-40E7-A706-A24154772E5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816251" y="2082465"/>
                  <a:ext cx="3546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10D5437-407B-410B-BEB9-874B24444E83}"/>
                    </a:ext>
                  </a:extLst>
                </p14:cNvPr>
                <p14:cNvContentPartPr/>
                <p14:nvPr/>
              </p14:nvContentPartPr>
              <p14:xfrm>
                <a:off x="5069691" y="1837305"/>
                <a:ext cx="288720" cy="388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10D5437-407B-410B-BEB9-874B24444E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51691" y="1819665"/>
                  <a:ext cx="32436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35B722B-E27D-459B-BA64-E3EA87E422D0}"/>
                    </a:ext>
                  </a:extLst>
                </p14:cNvPr>
                <p14:cNvContentPartPr/>
                <p14:nvPr/>
              </p14:nvContentPartPr>
              <p14:xfrm>
                <a:off x="1484451" y="1837665"/>
                <a:ext cx="2202120" cy="513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35B722B-E27D-459B-BA64-E3EA87E422D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66451" y="1819665"/>
                  <a:ext cx="223776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4D53A34-FE41-42A2-B21E-8761E8DD7781}"/>
                    </a:ext>
                  </a:extLst>
                </p14:cNvPr>
                <p14:cNvContentPartPr/>
                <p14:nvPr/>
              </p14:nvContentPartPr>
              <p14:xfrm>
                <a:off x="5848011" y="1610505"/>
                <a:ext cx="2604960" cy="518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4D53A34-FE41-42A2-B21E-8761E8DD778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30371" y="1592505"/>
                  <a:ext cx="264060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5EFA143-3098-4C74-B5E3-EE764000259C}"/>
                    </a:ext>
                  </a:extLst>
                </p14:cNvPr>
                <p14:cNvContentPartPr/>
                <p14:nvPr/>
              </p14:nvContentPartPr>
              <p14:xfrm>
                <a:off x="470331" y="1747665"/>
                <a:ext cx="594720" cy="666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5EFA143-3098-4C74-B5E3-EE764000259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2691" y="1730025"/>
                  <a:ext cx="63036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F56A7F1-323D-4F4A-B3F8-A9BFC6EF6842}"/>
                    </a:ext>
                  </a:extLst>
                </p14:cNvPr>
                <p14:cNvContentPartPr/>
                <p14:nvPr/>
              </p14:nvContentPartPr>
              <p14:xfrm>
                <a:off x="1131651" y="1633545"/>
                <a:ext cx="542880" cy="370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F56A7F1-323D-4F4A-B3F8-A9BFC6EF684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13651" y="1615545"/>
                  <a:ext cx="5785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D7053E0-5545-4FBF-A063-7148A6B445F6}"/>
                    </a:ext>
                  </a:extLst>
                </p14:cNvPr>
                <p14:cNvContentPartPr/>
                <p14:nvPr/>
              </p14:nvContentPartPr>
              <p14:xfrm>
                <a:off x="1466451" y="1310985"/>
                <a:ext cx="470880" cy="672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D7053E0-5545-4FBF-A063-7148A6B445F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48811" y="1292985"/>
                  <a:ext cx="506520" cy="70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F08EE73-F501-448A-A9E8-EC506B2AA132}"/>
                    </a:ext>
                  </a:extLst>
                </p14:cNvPr>
                <p14:cNvContentPartPr/>
                <p14:nvPr/>
              </p14:nvContentPartPr>
              <p14:xfrm>
                <a:off x="995211" y="1547505"/>
                <a:ext cx="425160" cy="807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F08EE73-F501-448A-A9E8-EC506B2AA13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77571" y="1529865"/>
                  <a:ext cx="460800" cy="84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18B891E-9A33-4A03-9CA2-3E404BF45AF1}"/>
                    </a:ext>
                  </a:extLst>
                </p14:cNvPr>
                <p14:cNvContentPartPr/>
                <p14:nvPr/>
              </p14:nvContentPartPr>
              <p14:xfrm>
                <a:off x="4672251" y="2577105"/>
                <a:ext cx="1423080" cy="913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18B891E-9A33-4A03-9CA2-3E404BF45AF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54611" y="2559465"/>
                  <a:ext cx="1458720" cy="9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1179632-B7D8-4C2D-9AB2-AB9DF2857BD1}"/>
                    </a:ext>
                  </a:extLst>
                </p14:cNvPr>
                <p14:cNvContentPartPr/>
                <p14:nvPr/>
              </p14:nvContentPartPr>
              <p14:xfrm>
                <a:off x="5685291" y="3829185"/>
                <a:ext cx="183600" cy="309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1179632-B7D8-4C2D-9AB2-AB9DF2857BD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67291" y="3811545"/>
                  <a:ext cx="2192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7AD8F41-B354-4854-AB77-03E8C74E8D4C}"/>
                    </a:ext>
                  </a:extLst>
                </p14:cNvPr>
                <p14:cNvContentPartPr/>
                <p14:nvPr/>
              </p14:nvContentPartPr>
              <p14:xfrm>
                <a:off x="5784651" y="3600585"/>
                <a:ext cx="614880" cy="419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7AD8F41-B354-4854-AB77-03E8C74E8D4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67011" y="3582945"/>
                  <a:ext cx="65052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A1EEA73-7761-4D56-9767-32D5E2D20463}"/>
                    </a:ext>
                  </a:extLst>
                </p14:cNvPr>
                <p14:cNvContentPartPr/>
                <p14:nvPr/>
              </p14:nvContentPartPr>
              <p14:xfrm>
                <a:off x="6216291" y="3251745"/>
                <a:ext cx="513000" cy="569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A1EEA73-7761-4D56-9767-32D5E2D2046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98651" y="3234105"/>
                  <a:ext cx="54864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7277586-CB21-4FE1-8F6B-743F121A8854}"/>
                    </a:ext>
                  </a:extLst>
                </p14:cNvPr>
                <p14:cNvContentPartPr/>
                <p14:nvPr/>
              </p14:nvContentPartPr>
              <p14:xfrm>
                <a:off x="6699051" y="2880225"/>
                <a:ext cx="1255320" cy="680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7277586-CB21-4FE1-8F6B-743F121A885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81411" y="2862225"/>
                  <a:ext cx="1290960" cy="71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80FD0A8-213F-42E2-8BD3-384DC9FA6DBA}"/>
                    </a:ext>
                  </a:extLst>
                </p14:cNvPr>
                <p14:cNvContentPartPr/>
                <p14:nvPr/>
              </p14:nvContentPartPr>
              <p14:xfrm>
                <a:off x="7887051" y="2794545"/>
                <a:ext cx="481320" cy="310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80FD0A8-213F-42E2-8BD3-384DC9FA6DB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69051" y="2776545"/>
                  <a:ext cx="5169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8637230-7D37-49DD-9750-9CA766681BE5}"/>
                    </a:ext>
                  </a:extLst>
                </p14:cNvPr>
                <p14:cNvContentPartPr/>
                <p14:nvPr/>
              </p14:nvContentPartPr>
              <p14:xfrm>
                <a:off x="5630931" y="4049145"/>
                <a:ext cx="1113120" cy="1310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8637230-7D37-49DD-9750-9CA766681BE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12931" y="4031505"/>
                  <a:ext cx="1148760" cy="13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9492E1F-FD86-41EE-8813-C304433DB349}"/>
                    </a:ext>
                  </a:extLst>
                </p14:cNvPr>
                <p14:cNvContentPartPr/>
                <p14:nvPr/>
              </p14:nvContentPartPr>
              <p14:xfrm>
                <a:off x="6670251" y="4079385"/>
                <a:ext cx="682560" cy="501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9492E1F-FD86-41EE-8813-C304433DB34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52611" y="4061385"/>
                  <a:ext cx="71820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61FA190-704E-4432-AE74-28D1DEE35575}"/>
                    </a:ext>
                  </a:extLst>
                </p14:cNvPr>
                <p14:cNvContentPartPr/>
                <p14:nvPr/>
              </p14:nvContentPartPr>
              <p14:xfrm>
                <a:off x="7077051" y="3665745"/>
                <a:ext cx="553320" cy="716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61FA190-704E-4432-AE74-28D1DEE3557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59051" y="3647745"/>
                  <a:ext cx="588960" cy="75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7041D63-6D90-4081-9EF0-12704E6F80AC}"/>
                    </a:ext>
                  </a:extLst>
                </p14:cNvPr>
                <p14:cNvContentPartPr/>
                <p14:nvPr/>
              </p14:nvContentPartPr>
              <p14:xfrm>
                <a:off x="7614171" y="3700305"/>
                <a:ext cx="733320" cy="369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7041D63-6D90-4081-9EF0-12704E6F80A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96531" y="3682665"/>
                  <a:ext cx="7689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BD0E1B9-342E-4BE5-A2D5-FDDE15F9863C}"/>
                    </a:ext>
                  </a:extLst>
                </p14:cNvPr>
                <p14:cNvContentPartPr/>
                <p14:nvPr/>
              </p14:nvContentPartPr>
              <p14:xfrm>
                <a:off x="8355771" y="3521385"/>
                <a:ext cx="636840" cy="313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BD0E1B9-342E-4BE5-A2D5-FDDE15F9863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37771" y="3503385"/>
                  <a:ext cx="6724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654A5F3-416A-4225-A563-7724569BDC13}"/>
                    </a:ext>
                  </a:extLst>
                </p14:cNvPr>
                <p14:cNvContentPartPr/>
                <p14:nvPr/>
              </p14:nvContentPartPr>
              <p14:xfrm>
                <a:off x="8836371" y="3339945"/>
                <a:ext cx="377640" cy="293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654A5F3-416A-4225-A563-7724569BDC1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818731" y="3322305"/>
                  <a:ext cx="4132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B6473B5-8143-442B-9E3C-6EE2E0AA44D8}"/>
                    </a:ext>
                  </a:extLst>
                </p14:cNvPr>
                <p14:cNvContentPartPr/>
                <p14:nvPr/>
              </p14:nvContentPartPr>
              <p14:xfrm>
                <a:off x="8645571" y="1401705"/>
                <a:ext cx="873000" cy="1045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B6473B5-8143-442B-9E3C-6EE2E0AA44D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27931" y="1384065"/>
                  <a:ext cx="908640" cy="10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F8D0B92-96B3-4129-8476-0E5345F25A8B}"/>
                    </a:ext>
                  </a:extLst>
                </p14:cNvPr>
                <p14:cNvContentPartPr/>
                <p14:nvPr/>
              </p14:nvContentPartPr>
              <p14:xfrm>
                <a:off x="9252531" y="1328265"/>
                <a:ext cx="544680" cy="326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F8D0B92-96B3-4129-8476-0E5345F25A8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234531" y="1310625"/>
                  <a:ext cx="58032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265CE02-0B93-401A-BF2C-819F7A14C52B}"/>
                    </a:ext>
                  </a:extLst>
                </p14:cNvPr>
                <p14:cNvContentPartPr/>
                <p14:nvPr/>
              </p14:nvContentPartPr>
              <p14:xfrm>
                <a:off x="9388251" y="941625"/>
                <a:ext cx="867960" cy="838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265CE02-0B93-401A-BF2C-819F7A14C52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370251" y="923985"/>
                  <a:ext cx="903600" cy="87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D5B70B0-3C86-41D0-80A3-E7035575A007}"/>
                    </a:ext>
                  </a:extLst>
                </p14:cNvPr>
                <p14:cNvContentPartPr/>
                <p14:nvPr/>
              </p14:nvContentPartPr>
              <p14:xfrm>
                <a:off x="8968491" y="1230705"/>
                <a:ext cx="594720" cy="871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D5B70B0-3C86-41D0-80A3-E7035575A00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950491" y="1213065"/>
                  <a:ext cx="630360" cy="90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86E9F16-3F82-4225-829A-E9A963A62FC5}"/>
                    </a:ext>
                  </a:extLst>
                </p14:cNvPr>
                <p14:cNvContentPartPr/>
                <p14:nvPr/>
              </p14:nvContentPartPr>
              <p14:xfrm>
                <a:off x="3064851" y="461385"/>
                <a:ext cx="168120" cy="209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86E9F16-3F82-4225-829A-E9A963A62FC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46851" y="443385"/>
                  <a:ext cx="2037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946F2CE-37C6-4DCC-B3FC-00D6B51F648F}"/>
                    </a:ext>
                  </a:extLst>
                </p14:cNvPr>
                <p14:cNvContentPartPr/>
                <p14:nvPr/>
              </p14:nvContentPartPr>
              <p14:xfrm>
                <a:off x="2543571" y="120105"/>
                <a:ext cx="966600" cy="905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946F2CE-37C6-4DCC-B3FC-00D6B51F648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25931" y="102105"/>
                  <a:ext cx="1002240" cy="9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0EDBF33-68E4-46D0-BA99-22A75BE91943}"/>
                    </a:ext>
                  </a:extLst>
                </p14:cNvPr>
                <p14:cNvContentPartPr/>
                <p14:nvPr/>
              </p14:nvContentPartPr>
              <p14:xfrm>
                <a:off x="3530331" y="452385"/>
                <a:ext cx="354960" cy="357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0EDBF33-68E4-46D0-BA99-22A75BE9194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512691" y="434385"/>
                  <a:ext cx="3906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E5E07B8-731D-483E-94AD-028E2456904F}"/>
                    </a:ext>
                  </a:extLst>
                </p14:cNvPr>
                <p14:cNvContentPartPr/>
                <p14:nvPr/>
              </p14:nvContentPartPr>
              <p14:xfrm>
                <a:off x="3557691" y="308385"/>
                <a:ext cx="626040" cy="401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E5E07B8-731D-483E-94AD-028E2456904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39691" y="290385"/>
                  <a:ext cx="66168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2A48004-E0AF-4CF4-BC67-B82E28F7A8E4}"/>
                    </a:ext>
                  </a:extLst>
                </p14:cNvPr>
                <p14:cNvContentPartPr/>
                <p14:nvPr/>
              </p14:nvContentPartPr>
              <p14:xfrm>
                <a:off x="4534371" y="343305"/>
                <a:ext cx="286200" cy="202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2A48004-E0AF-4CF4-BC67-B82E28F7A8E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16371" y="325665"/>
                  <a:ext cx="3218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01F9A20-3879-4EE0-B0EF-D3AD6F7202E7}"/>
                    </a:ext>
                  </a:extLst>
                </p14:cNvPr>
                <p14:cNvContentPartPr/>
                <p14:nvPr/>
              </p14:nvContentPartPr>
              <p14:xfrm>
                <a:off x="4835691" y="276345"/>
                <a:ext cx="412560" cy="210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01F9A20-3879-4EE0-B0EF-D3AD6F7202E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818051" y="258345"/>
                  <a:ext cx="4482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ED18EE8-655A-49BF-95DC-563A19D3BCB8}"/>
                    </a:ext>
                  </a:extLst>
                </p14:cNvPr>
                <p14:cNvContentPartPr/>
                <p14:nvPr/>
              </p14:nvContentPartPr>
              <p14:xfrm>
                <a:off x="5378571" y="14985"/>
                <a:ext cx="615960" cy="454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ED18EE8-655A-49BF-95DC-563A19D3BCB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60571" y="-3015"/>
                  <a:ext cx="65160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3ED7501-BA12-487E-B24C-74D63AB6FA2A}"/>
                    </a:ext>
                  </a:extLst>
                </p14:cNvPr>
                <p14:cNvContentPartPr/>
                <p14:nvPr/>
              </p14:nvContentPartPr>
              <p14:xfrm>
                <a:off x="5739651" y="288838"/>
                <a:ext cx="107280" cy="92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3ED7501-BA12-487E-B24C-74D63AB6FA2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721651" y="270838"/>
                  <a:ext cx="142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D0619CD-715C-4F91-8BA2-3CAA3BEAC621}"/>
                    </a:ext>
                  </a:extLst>
                </p14:cNvPr>
                <p14:cNvContentPartPr/>
                <p14:nvPr/>
              </p14:nvContentPartPr>
              <p14:xfrm>
                <a:off x="6084891" y="230518"/>
                <a:ext cx="326880" cy="279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D0619CD-715C-4F91-8BA2-3CAA3BEAC62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66891" y="212518"/>
                  <a:ext cx="3625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AD5D1B5-7ACD-459D-BB19-01031911BD9F}"/>
                    </a:ext>
                  </a:extLst>
                </p14:cNvPr>
                <p14:cNvContentPartPr/>
                <p14:nvPr/>
              </p14:nvContentPartPr>
              <p14:xfrm>
                <a:off x="7061571" y="289558"/>
                <a:ext cx="319320" cy="384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AD5D1B5-7ACD-459D-BB19-01031911BD9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43571" y="271558"/>
                  <a:ext cx="3549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C87789A-35E1-4F54-BCE0-C10EBFEA9ED1}"/>
                    </a:ext>
                  </a:extLst>
                </p14:cNvPr>
                <p14:cNvContentPartPr/>
                <p14:nvPr/>
              </p14:nvContentPartPr>
              <p14:xfrm>
                <a:off x="6798771" y="171478"/>
                <a:ext cx="407880" cy="181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C87789A-35E1-4F54-BCE0-C10EBFEA9ED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80771" y="153478"/>
                  <a:ext cx="4435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6DD7961-1EE7-4091-A973-E7B86A4651B4}"/>
                    </a:ext>
                  </a:extLst>
                </p14:cNvPr>
                <p14:cNvContentPartPr/>
                <p14:nvPr/>
              </p14:nvContentPartPr>
              <p14:xfrm>
                <a:off x="7405371" y="415918"/>
                <a:ext cx="133560" cy="139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6DD7961-1EE7-4091-A973-E7B86A4651B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87371" y="398278"/>
                  <a:ext cx="1692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F9F0BEB-B1FB-44F6-BEF6-C588227592BD}"/>
                    </a:ext>
                  </a:extLst>
                </p14:cNvPr>
                <p14:cNvContentPartPr/>
                <p14:nvPr/>
              </p14:nvContentPartPr>
              <p14:xfrm>
                <a:off x="7342371" y="341758"/>
                <a:ext cx="45360" cy="47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F9F0BEB-B1FB-44F6-BEF6-C588227592B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24371" y="324118"/>
                  <a:ext cx="810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535557F-B08D-4D6D-97E1-5F93ED340C7F}"/>
                    </a:ext>
                  </a:extLst>
                </p14:cNvPr>
                <p14:cNvContentPartPr/>
                <p14:nvPr/>
              </p14:nvContentPartPr>
              <p14:xfrm>
                <a:off x="7703451" y="339238"/>
                <a:ext cx="497880" cy="254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535557F-B08D-4D6D-97E1-5F93ED340C7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685451" y="321238"/>
                  <a:ext cx="5335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1B0A114-C634-45DF-9472-D1849F7EE4DB}"/>
                    </a:ext>
                  </a:extLst>
                </p14:cNvPr>
                <p14:cNvContentPartPr/>
                <p14:nvPr/>
              </p14:nvContentPartPr>
              <p14:xfrm>
                <a:off x="8228331" y="270838"/>
                <a:ext cx="323640" cy="230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1B0A114-C634-45DF-9472-D1849F7EE4D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210691" y="253198"/>
                  <a:ext cx="3592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B855E27-2247-45C6-A025-E5FC83186402}"/>
                    </a:ext>
                  </a:extLst>
                </p14:cNvPr>
                <p14:cNvContentPartPr/>
                <p14:nvPr/>
              </p14:nvContentPartPr>
              <p14:xfrm>
                <a:off x="9208611" y="263278"/>
                <a:ext cx="1149840" cy="434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B855E27-2247-45C6-A025-E5FC8318640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190971" y="245278"/>
                  <a:ext cx="118548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6F2C511-1CE6-4AA7-924D-24A996124F55}"/>
                    </a:ext>
                  </a:extLst>
                </p14:cNvPr>
                <p14:cNvContentPartPr/>
                <p14:nvPr/>
              </p14:nvContentPartPr>
              <p14:xfrm>
                <a:off x="10329651" y="388918"/>
                <a:ext cx="387000" cy="188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6F2C511-1CE6-4AA7-924D-24A996124F5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311651" y="371278"/>
                  <a:ext cx="422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D38AD26-863E-4F01-9D6D-00997E5EE238}"/>
                    </a:ext>
                  </a:extLst>
                </p14:cNvPr>
                <p14:cNvContentPartPr/>
                <p14:nvPr/>
              </p14:nvContentPartPr>
              <p14:xfrm>
                <a:off x="10664451" y="387478"/>
                <a:ext cx="456480" cy="235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D38AD26-863E-4F01-9D6D-00997E5EE23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646811" y="369478"/>
                  <a:ext cx="4921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C7FBAB7-5A0F-4E28-AD00-87C1C7E4F8DB}"/>
                    </a:ext>
                  </a:extLst>
                </p14:cNvPr>
                <p14:cNvContentPartPr/>
                <p14:nvPr/>
              </p14:nvContentPartPr>
              <p14:xfrm>
                <a:off x="11214891" y="452278"/>
                <a:ext cx="247680" cy="200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C7FBAB7-5A0F-4E28-AD00-87C1C7E4F8D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197251" y="434638"/>
                  <a:ext cx="2833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88CA164-9316-4BB0-B6FD-1E7B8C08F1DA}"/>
                    </a:ext>
                  </a:extLst>
                </p14:cNvPr>
                <p14:cNvContentPartPr/>
                <p14:nvPr/>
              </p14:nvContentPartPr>
              <p14:xfrm>
                <a:off x="11335851" y="436078"/>
                <a:ext cx="107640" cy="88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88CA164-9316-4BB0-B6FD-1E7B8C08F1D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318211" y="418438"/>
                  <a:ext cx="143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21923A4-8511-4CEB-8402-89D1E3C8CD7F}"/>
                    </a:ext>
                  </a:extLst>
                </p14:cNvPr>
                <p14:cNvContentPartPr/>
                <p14:nvPr/>
              </p14:nvContentPartPr>
              <p14:xfrm>
                <a:off x="11352771" y="90478"/>
                <a:ext cx="223560" cy="434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21923A4-8511-4CEB-8402-89D1E3C8CD7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334771" y="72478"/>
                  <a:ext cx="25920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4F27B39-A38D-457F-ABFE-52924A090AAE}"/>
                    </a:ext>
                  </a:extLst>
                </p14:cNvPr>
                <p14:cNvContentPartPr/>
                <p14:nvPr/>
              </p14:nvContentPartPr>
              <p14:xfrm>
                <a:off x="11578851" y="331318"/>
                <a:ext cx="230760" cy="30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4F27B39-A38D-457F-ABFE-52924A090AA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561211" y="313318"/>
                  <a:ext cx="2664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D01A2EB-1353-432D-A843-0B7EBC7E27FF}"/>
                    </a:ext>
                  </a:extLst>
                </p14:cNvPr>
                <p14:cNvContentPartPr/>
                <p14:nvPr/>
              </p14:nvContentPartPr>
              <p14:xfrm>
                <a:off x="10519731" y="578278"/>
                <a:ext cx="425520" cy="444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D01A2EB-1353-432D-A843-0B7EBC7E27F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502091" y="560638"/>
                  <a:ext cx="46116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00DF7C6-5998-4392-833C-5D70D4652AC3}"/>
                    </a:ext>
                  </a:extLst>
                </p14:cNvPr>
                <p14:cNvContentPartPr/>
                <p14:nvPr/>
              </p14:nvContentPartPr>
              <p14:xfrm>
                <a:off x="10746171" y="807238"/>
                <a:ext cx="209520" cy="7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00DF7C6-5998-4392-833C-5D70D4652AC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28171" y="789598"/>
                  <a:ext cx="245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671CCB0-6BC9-448B-A4B6-16D9768923FC}"/>
                    </a:ext>
                  </a:extLst>
                </p14:cNvPr>
                <p14:cNvContentPartPr/>
                <p14:nvPr/>
              </p14:nvContentPartPr>
              <p14:xfrm>
                <a:off x="11117331" y="832438"/>
                <a:ext cx="24840" cy="33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671CCB0-6BC9-448B-A4B6-16D9768923F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099331" y="814798"/>
                  <a:ext cx="604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032060A-7761-4807-8FFB-FF13B8230108}"/>
                    </a:ext>
                  </a:extLst>
                </p14:cNvPr>
                <p14:cNvContentPartPr/>
                <p14:nvPr/>
              </p14:nvContentPartPr>
              <p14:xfrm>
                <a:off x="11144331" y="578278"/>
                <a:ext cx="655560" cy="385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032060A-7761-4807-8FFB-FF13B823010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126331" y="560278"/>
                  <a:ext cx="69120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51BA065-8783-4634-A2E0-284135886617}"/>
                    </a:ext>
                  </a:extLst>
                </p14:cNvPr>
                <p14:cNvContentPartPr/>
                <p14:nvPr/>
              </p14:nvContentPartPr>
              <p14:xfrm>
                <a:off x="10510731" y="1837558"/>
                <a:ext cx="360" cy="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51BA065-8783-4634-A2E0-28413588661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492731" y="181955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0A5F8A0-C006-4FA1-9351-32C6A8364246}"/>
                    </a:ext>
                  </a:extLst>
                </p14:cNvPr>
                <p14:cNvContentPartPr/>
                <p14:nvPr/>
              </p14:nvContentPartPr>
              <p14:xfrm>
                <a:off x="10026171" y="1262638"/>
                <a:ext cx="956520" cy="1749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0A5F8A0-C006-4FA1-9351-32C6A836424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008171" y="1244638"/>
                  <a:ext cx="992160" cy="17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F05DA3F-C636-4CD5-95C1-058B98469C0F}"/>
                    </a:ext>
                  </a:extLst>
                </p14:cNvPr>
                <p14:cNvContentPartPr/>
                <p14:nvPr/>
              </p14:nvContentPartPr>
              <p14:xfrm>
                <a:off x="9855171" y="3451438"/>
                <a:ext cx="519120" cy="223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F05DA3F-C636-4CD5-95C1-058B98469C0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837171" y="3433438"/>
                  <a:ext cx="5547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468A88D-8938-41E9-99C3-B8BE69019EA1}"/>
                    </a:ext>
                  </a:extLst>
                </p14:cNvPr>
                <p14:cNvContentPartPr/>
                <p14:nvPr/>
              </p14:nvContentPartPr>
              <p14:xfrm>
                <a:off x="10326051" y="3370438"/>
                <a:ext cx="402840" cy="411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468A88D-8938-41E9-99C3-B8BE69019EA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308411" y="3352438"/>
                  <a:ext cx="43848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7800A4B-EF57-49AD-909D-15E4C2E22107}"/>
                    </a:ext>
                  </a:extLst>
                </p14:cNvPr>
                <p14:cNvContentPartPr/>
                <p14:nvPr/>
              </p14:nvContentPartPr>
              <p14:xfrm>
                <a:off x="10533411" y="3112678"/>
                <a:ext cx="298800" cy="496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7800A4B-EF57-49AD-909D-15E4C2E2210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515411" y="3095038"/>
                  <a:ext cx="33444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054D563-A3F3-4799-8A05-90895D801148}"/>
                    </a:ext>
                  </a:extLst>
                </p14:cNvPr>
                <p14:cNvContentPartPr/>
                <p14:nvPr/>
              </p14:nvContentPartPr>
              <p14:xfrm>
                <a:off x="10682811" y="2869678"/>
                <a:ext cx="792360" cy="663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054D563-A3F3-4799-8A05-90895D80114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664811" y="2851678"/>
                  <a:ext cx="82800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B025771-99BB-48AD-A782-F82819C5D33E}"/>
                    </a:ext>
                  </a:extLst>
                </p14:cNvPr>
                <p14:cNvContentPartPr/>
                <p14:nvPr/>
              </p14:nvContentPartPr>
              <p14:xfrm>
                <a:off x="9580851" y="4164238"/>
                <a:ext cx="775440" cy="473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B025771-99BB-48AD-A782-F82819C5D33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563211" y="4146598"/>
                  <a:ext cx="81108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3174EFD-9C76-426C-AD42-F3D0E8C4079B}"/>
                    </a:ext>
                  </a:extLst>
                </p14:cNvPr>
                <p14:cNvContentPartPr/>
                <p14:nvPr/>
              </p14:nvContentPartPr>
              <p14:xfrm>
                <a:off x="9025731" y="5015278"/>
                <a:ext cx="1075680" cy="693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3174EFD-9C76-426C-AD42-F3D0E8C4079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008091" y="4997638"/>
                  <a:ext cx="1111320" cy="72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1008D0B-77B9-470A-B7C0-7E9362C2B8B1}"/>
                    </a:ext>
                  </a:extLst>
                </p14:cNvPr>
                <p14:cNvContentPartPr/>
                <p14:nvPr/>
              </p14:nvContentPartPr>
              <p14:xfrm>
                <a:off x="10121571" y="4761838"/>
                <a:ext cx="479880" cy="609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1008D0B-77B9-470A-B7C0-7E9362C2B8B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103571" y="4743838"/>
                  <a:ext cx="51552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1E9AF01-9974-4B00-B96A-1E84C7EBC886}"/>
                    </a:ext>
                  </a:extLst>
                </p14:cNvPr>
                <p14:cNvContentPartPr/>
                <p14:nvPr/>
              </p14:nvContentPartPr>
              <p14:xfrm>
                <a:off x="9714051" y="4527838"/>
                <a:ext cx="695520" cy="442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1E9AF01-9974-4B00-B96A-1E84C7EBC88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96051" y="4510198"/>
                  <a:ext cx="73116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8D4C92E-6375-43F4-A8C9-45673C350B5A}"/>
                    </a:ext>
                  </a:extLst>
                </p14:cNvPr>
                <p14:cNvContentPartPr/>
                <p14:nvPr/>
              </p14:nvContentPartPr>
              <p14:xfrm>
                <a:off x="10899891" y="4499398"/>
                <a:ext cx="407520" cy="381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8D4C92E-6375-43F4-A8C9-45673C350B5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882251" y="4481398"/>
                  <a:ext cx="44316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A095A9D-C7D2-4F5F-BC11-1CBDF5468267}"/>
                    </a:ext>
                  </a:extLst>
                </p14:cNvPr>
                <p14:cNvContentPartPr/>
                <p14:nvPr/>
              </p14:nvContentPartPr>
              <p14:xfrm>
                <a:off x="10945251" y="4714318"/>
                <a:ext cx="504720" cy="337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A095A9D-C7D2-4F5F-BC11-1CBDF546826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927251" y="4696318"/>
                  <a:ext cx="5403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FB998F6-BCBE-46C6-979C-DB020CF4693E}"/>
                    </a:ext>
                  </a:extLst>
                </p14:cNvPr>
                <p14:cNvContentPartPr/>
                <p14:nvPr/>
              </p14:nvContentPartPr>
              <p14:xfrm>
                <a:off x="10538091" y="4249918"/>
                <a:ext cx="500760" cy="304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FB998F6-BCBE-46C6-979C-DB020CF4693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520091" y="4232278"/>
                  <a:ext cx="536400" cy="339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39912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651FCFE7-0510-423D-8DF2-EA663A70F089}"/>
              </a:ext>
            </a:extLst>
          </p:cNvPr>
          <p:cNvGrpSpPr/>
          <p:nvPr/>
        </p:nvGrpSpPr>
        <p:grpSpPr>
          <a:xfrm>
            <a:off x="769131" y="116865"/>
            <a:ext cx="9498600" cy="3402360"/>
            <a:chOff x="769131" y="116865"/>
            <a:chExt cx="9498600" cy="340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2AC4B5F-7AA7-4325-9B32-BE69B5EEE97B}"/>
                    </a:ext>
                  </a:extLst>
                </p14:cNvPr>
                <p14:cNvContentPartPr/>
                <p14:nvPr/>
              </p14:nvContentPartPr>
              <p14:xfrm>
                <a:off x="769131" y="407025"/>
                <a:ext cx="702000" cy="1414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2AC4B5F-7AA7-4325-9B32-BE69B5EEE97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1131" y="389025"/>
                  <a:ext cx="737640" cy="14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E6942A5-4EAA-4BCE-8050-2644401E0369}"/>
                    </a:ext>
                  </a:extLst>
                </p14:cNvPr>
                <p14:cNvContentPartPr/>
                <p14:nvPr/>
              </p14:nvContentPartPr>
              <p14:xfrm>
                <a:off x="1556451" y="398025"/>
                <a:ext cx="170640" cy="690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E6942A5-4EAA-4BCE-8050-2644401E036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38811" y="380025"/>
                  <a:ext cx="206280" cy="72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9E0174E-0C31-4EBB-B27C-25818D42AC0A}"/>
                    </a:ext>
                  </a:extLst>
                </p14:cNvPr>
                <p14:cNvContentPartPr/>
                <p14:nvPr/>
              </p14:nvContentPartPr>
              <p14:xfrm>
                <a:off x="1719531" y="480465"/>
                <a:ext cx="508680" cy="295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9E0174E-0C31-4EBB-B27C-25818D42AC0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01891" y="462465"/>
                  <a:ext cx="5443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7E41381-00DE-4948-9A4A-167B1DB20021}"/>
                    </a:ext>
                  </a:extLst>
                </p14:cNvPr>
                <p14:cNvContentPartPr/>
                <p14:nvPr/>
              </p14:nvContentPartPr>
              <p14:xfrm>
                <a:off x="2027691" y="352665"/>
                <a:ext cx="438120" cy="599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7E41381-00DE-4948-9A4A-167B1DB2002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09691" y="335025"/>
                  <a:ext cx="473760" cy="6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ECE9E4A-CA5E-43E6-8A34-F7A26BF26577}"/>
                    </a:ext>
                  </a:extLst>
                </p14:cNvPr>
                <p14:cNvContentPartPr/>
                <p14:nvPr/>
              </p14:nvContentPartPr>
              <p14:xfrm>
                <a:off x="2734011" y="614385"/>
                <a:ext cx="792360" cy="3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ECE9E4A-CA5E-43E6-8A34-F7A26BF265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16011" y="596385"/>
                  <a:ext cx="8280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34B0F2E-6599-4C28-8077-88F85BB448F1}"/>
                    </a:ext>
                  </a:extLst>
                </p14:cNvPr>
                <p14:cNvContentPartPr/>
                <p14:nvPr/>
              </p14:nvContentPartPr>
              <p14:xfrm>
                <a:off x="2724651" y="856665"/>
                <a:ext cx="937080" cy="138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34B0F2E-6599-4C28-8077-88F85BB448F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07011" y="838665"/>
                  <a:ext cx="9727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FC9DDFE-C5AE-4D33-95BC-D0ABF4580EB5}"/>
                    </a:ext>
                  </a:extLst>
                </p14:cNvPr>
                <p14:cNvContentPartPr/>
                <p14:nvPr/>
              </p14:nvContentPartPr>
              <p14:xfrm>
                <a:off x="3910491" y="116865"/>
                <a:ext cx="677520" cy="710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FC9DDFE-C5AE-4D33-95BC-D0ABF4580EB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92851" y="99225"/>
                  <a:ext cx="713160" cy="7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1BD8E06-81D8-4612-A7FF-8D29D1F6F0D3}"/>
                    </a:ext>
                  </a:extLst>
                </p14:cNvPr>
                <p14:cNvContentPartPr/>
                <p14:nvPr/>
              </p14:nvContentPartPr>
              <p14:xfrm>
                <a:off x="4717971" y="117225"/>
                <a:ext cx="162000" cy="628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1BD8E06-81D8-4612-A7FF-8D29D1F6F0D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00331" y="99585"/>
                  <a:ext cx="197640" cy="6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4617F4C-5EEA-49D2-B46B-3A9335B68D87}"/>
                    </a:ext>
                  </a:extLst>
                </p14:cNvPr>
                <p14:cNvContentPartPr/>
                <p14:nvPr/>
              </p14:nvContentPartPr>
              <p14:xfrm>
                <a:off x="4906611" y="275985"/>
                <a:ext cx="491040" cy="398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4617F4C-5EEA-49D2-B46B-3A9335B68D8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88971" y="257985"/>
                  <a:ext cx="52668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56E1AD1-D83D-4810-8104-FDF3945409D5}"/>
                    </a:ext>
                  </a:extLst>
                </p14:cNvPr>
                <p14:cNvContentPartPr/>
                <p14:nvPr/>
              </p14:nvContentPartPr>
              <p14:xfrm>
                <a:off x="5196051" y="126225"/>
                <a:ext cx="650880" cy="771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56E1AD1-D83D-4810-8104-FDF3945409D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78411" y="108585"/>
                  <a:ext cx="686520" cy="8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281C3A4-A51A-4494-B2DF-5B941F178CA4}"/>
                    </a:ext>
                  </a:extLst>
                </p14:cNvPr>
                <p14:cNvContentPartPr/>
                <p14:nvPr/>
              </p14:nvContentPartPr>
              <p14:xfrm>
                <a:off x="5998851" y="425385"/>
                <a:ext cx="383760" cy="339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281C3A4-A51A-4494-B2DF-5B941F178C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80851" y="407385"/>
                  <a:ext cx="4194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CE621EA-E297-489C-9308-9A708C5F9F0D}"/>
                    </a:ext>
                  </a:extLst>
                </p14:cNvPr>
                <p14:cNvContentPartPr/>
                <p14:nvPr/>
              </p14:nvContentPartPr>
              <p14:xfrm>
                <a:off x="6029091" y="253305"/>
                <a:ext cx="379080" cy="430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CE621EA-E297-489C-9308-9A708C5F9F0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11091" y="235305"/>
                  <a:ext cx="41472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0E5269E-3A01-40CD-8EFE-4FBF966726A2}"/>
                    </a:ext>
                  </a:extLst>
                </p14:cNvPr>
                <p14:cNvContentPartPr/>
                <p14:nvPr/>
              </p14:nvContentPartPr>
              <p14:xfrm>
                <a:off x="5866371" y="532305"/>
                <a:ext cx="503640" cy="146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0E5269E-3A01-40CD-8EFE-4FBF966726A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48371" y="514305"/>
                  <a:ext cx="5392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DC55262-1695-402A-AD90-EA4E8C0AF846}"/>
                    </a:ext>
                  </a:extLst>
                </p14:cNvPr>
                <p14:cNvContentPartPr/>
                <p14:nvPr/>
              </p14:nvContentPartPr>
              <p14:xfrm>
                <a:off x="6029451" y="243945"/>
                <a:ext cx="255960" cy="466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DC55262-1695-402A-AD90-EA4E8C0AF84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011451" y="226305"/>
                  <a:ext cx="29160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BCA7D14-23AE-4992-95CB-FA325CB92778}"/>
                    </a:ext>
                  </a:extLst>
                </p14:cNvPr>
                <p14:cNvContentPartPr/>
                <p14:nvPr/>
              </p14:nvContentPartPr>
              <p14:xfrm>
                <a:off x="6608691" y="278865"/>
                <a:ext cx="461880" cy="420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BCA7D14-23AE-4992-95CB-FA325CB9277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91051" y="260865"/>
                  <a:ext cx="49752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0B212D4-9AC4-49E0-AAA8-562DCBFB383A}"/>
                    </a:ext>
                  </a:extLst>
                </p14:cNvPr>
                <p14:cNvContentPartPr/>
                <p14:nvPr/>
              </p14:nvContentPartPr>
              <p14:xfrm>
                <a:off x="7196931" y="261945"/>
                <a:ext cx="118440" cy="494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0B212D4-9AC4-49E0-AAA8-562DCBFB383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78931" y="244305"/>
                  <a:ext cx="15408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A0ADF92-A0DF-4C1D-B45D-DAF948670C66}"/>
                    </a:ext>
                  </a:extLst>
                </p14:cNvPr>
                <p14:cNvContentPartPr/>
                <p14:nvPr/>
              </p14:nvContentPartPr>
              <p14:xfrm>
                <a:off x="7405371" y="423585"/>
                <a:ext cx="467640" cy="235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A0ADF92-A0DF-4C1D-B45D-DAF948670C6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87371" y="405585"/>
                  <a:ext cx="5032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22F8851-68A8-4DE4-A288-27D0536AF3C2}"/>
                    </a:ext>
                  </a:extLst>
                </p14:cNvPr>
                <p14:cNvContentPartPr/>
                <p14:nvPr/>
              </p14:nvContentPartPr>
              <p14:xfrm>
                <a:off x="7740171" y="226305"/>
                <a:ext cx="500040" cy="519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22F8851-68A8-4DE4-A288-27D0536AF3C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22531" y="208305"/>
                  <a:ext cx="53568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8333985-8774-44C5-A448-E3183FB516F5}"/>
                    </a:ext>
                  </a:extLst>
                </p14:cNvPr>
                <p14:cNvContentPartPr/>
                <p14:nvPr/>
              </p14:nvContentPartPr>
              <p14:xfrm>
                <a:off x="995571" y="2019465"/>
                <a:ext cx="765720" cy="1223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8333985-8774-44C5-A448-E3183FB516F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7931" y="2001465"/>
                  <a:ext cx="801360" cy="12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8282475-E80D-486C-A82C-811AD98C81C7}"/>
                    </a:ext>
                  </a:extLst>
                </p14:cNvPr>
                <p14:cNvContentPartPr/>
                <p14:nvPr/>
              </p14:nvContentPartPr>
              <p14:xfrm>
                <a:off x="1813851" y="2013345"/>
                <a:ext cx="164160" cy="582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8282475-E80D-486C-A82C-811AD98C81C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96211" y="1995345"/>
                  <a:ext cx="199800" cy="6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4EE48AD-78E5-4EA5-B484-62B642F67C5C}"/>
                    </a:ext>
                  </a:extLst>
                </p14:cNvPr>
                <p14:cNvContentPartPr/>
                <p14:nvPr/>
              </p14:nvContentPartPr>
              <p14:xfrm>
                <a:off x="2064051" y="1935585"/>
                <a:ext cx="424080" cy="605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4EE48AD-78E5-4EA5-B484-62B642F67C5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46051" y="1917945"/>
                  <a:ext cx="45972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9102669-C3AA-43FC-A568-146E066811B4}"/>
                    </a:ext>
                  </a:extLst>
                </p14:cNvPr>
                <p14:cNvContentPartPr/>
                <p14:nvPr/>
              </p14:nvContentPartPr>
              <p14:xfrm>
                <a:off x="2398851" y="1710945"/>
                <a:ext cx="577440" cy="565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9102669-C3AA-43FC-A568-146E066811B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81211" y="1692945"/>
                  <a:ext cx="61308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821EFAE-87B9-45F2-ADF2-BCB1E4D0DBE4}"/>
                    </a:ext>
                  </a:extLst>
                </p14:cNvPr>
                <p14:cNvContentPartPr/>
                <p14:nvPr/>
              </p14:nvContentPartPr>
              <p14:xfrm>
                <a:off x="3394611" y="1778985"/>
                <a:ext cx="669600" cy="176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821EFAE-87B9-45F2-ADF2-BCB1E4D0DBE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76971" y="1761345"/>
                  <a:ext cx="7052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276CF2B-35CD-4163-BE43-E5742D64CCE2}"/>
                    </a:ext>
                  </a:extLst>
                </p14:cNvPr>
                <p14:cNvContentPartPr/>
                <p14:nvPr/>
              </p14:nvContentPartPr>
              <p14:xfrm>
                <a:off x="3530331" y="2039985"/>
                <a:ext cx="614520" cy="151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276CF2B-35CD-4163-BE43-E5742D64CCE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12691" y="2021985"/>
                  <a:ext cx="6501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B66BA19-F910-440A-B52C-1EB5415D3D2B}"/>
                    </a:ext>
                  </a:extLst>
                </p14:cNvPr>
                <p14:cNvContentPartPr/>
                <p14:nvPr/>
              </p14:nvContentPartPr>
              <p14:xfrm>
                <a:off x="4685931" y="1448145"/>
                <a:ext cx="849960" cy="1213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B66BA19-F910-440A-B52C-1EB5415D3D2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68291" y="1430145"/>
                  <a:ext cx="885600" cy="12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98A5899-C478-48B8-BBA7-953934CFDD39}"/>
                    </a:ext>
                  </a:extLst>
                </p14:cNvPr>
                <p14:cNvContentPartPr/>
                <p14:nvPr/>
              </p14:nvContentPartPr>
              <p14:xfrm>
                <a:off x="4933611" y="2968065"/>
                <a:ext cx="310680" cy="551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98A5899-C478-48B8-BBA7-953934CFDD3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15971" y="2950065"/>
                  <a:ext cx="34632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930ED15-E45D-47CF-B809-88D96548A01D}"/>
                    </a:ext>
                  </a:extLst>
                </p14:cNvPr>
                <p14:cNvContentPartPr/>
                <p14:nvPr/>
              </p14:nvContentPartPr>
              <p14:xfrm>
                <a:off x="5127291" y="2987145"/>
                <a:ext cx="319320" cy="257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930ED15-E45D-47CF-B809-88D96548A01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09651" y="2969505"/>
                  <a:ext cx="3549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727ADD7-4045-434E-861C-778A48D8865E}"/>
                    </a:ext>
                  </a:extLst>
                </p14:cNvPr>
                <p14:cNvContentPartPr/>
                <p14:nvPr/>
              </p14:nvContentPartPr>
              <p14:xfrm>
                <a:off x="5449851" y="3017025"/>
                <a:ext cx="203040" cy="97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727ADD7-4045-434E-861C-778A48D8865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31851" y="2999025"/>
                  <a:ext cx="2386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C680ED8-70E4-4804-BD59-69CF7D744E4B}"/>
                    </a:ext>
                  </a:extLst>
                </p14:cNvPr>
                <p14:cNvContentPartPr/>
                <p14:nvPr/>
              </p14:nvContentPartPr>
              <p14:xfrm>
                <a:off x="5549211" y="3156705"/>
                <a:ext cx="158040" cy="93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C680ED8-70E4-4804-BD59-69CF7D744E4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31571" y="3139065"/>
                  <a:ext cx="193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AE639E8-B836-4FC7-A1E0-7B1AB70E31B8}"/>
                    </a:ext>
                  </a:extLst>
                </p14:cNvPr>
                <p14:cNvContentPartPr/>
                <p14:nvPr/>
              </p14:nvContentPartPr>
              <p14:xfrm>
                <a:off x="5803011" y="2891745"/>
                <a:ext cx="183240" cy="141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AE639E8-B836-4FC7-A1E0-7B1AB70E31B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85011" y="2873745"/>
                  <a:ext cx="218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E432143-B3E8-49A5-9E37-E17C605395DF}"/>
                    </a:ext>
                  </a:extLst>
                </p14:cNvPr>
                <p14:cNvContentPartPr/>
                <p14:nvPr/>
              </p14:nvContentPartPr>
              <p14:xfrm>
                <a:off x="5978691" y="2633985"/>
                <a:ext cx="438120" cy="254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E432143-B3E8-49A5-9E37-E17C605395D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960691" y="2616345"/>
                  <a:ext cx="4737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16C7179-1873-4EB9-9E63-7782B813C2CE}"/>
                    </a:ext>
                  </a:extLst>
                </p14:cNvPr>
                <p14:cNvContentPartPr/>
                <p14:nvPr/>
              </p14:nvContentPartPr>
              <p14:xfrm>
                <a:off x="4564971" y="1234305"/>
                <a:ext cx="387360" cy="399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16C7179-1873-4EB9-9E63-7782B813C2C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46971" y="1216665"/>
                  <a:ext cx="42300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5DFA5C4-6790-46EA-AC7A-15216C4AEE0C}"/>
                    </a:ext>
                  </a:extLst>
                </p14:cNvPr>
                <p14:cNvContentPartPr/>
                <p14:nvPr/>
              </p14:nvContentPartPr>
              <p14:xfrm>
                <a:off x="5839011" y="1541385"/>
                <a:ext cx="750240" cy="631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5DFA5C4-6790-46EA-AC7A-15216C4AEE0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821371" y="1523745"/>
                  <a:ext cx="785880" cy="66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7F615EE-BD94-443C-ACE2-A8C69AEAFF30}"/>
                    </a:ext>
                  </a:extLst>
                </p14:cNvPr>
                <p14:cNvContentPartPr/>
                <p14:nvPr/>
              </p14:nvContentPartPr>
              <p14:xfrm>
                <a:off x="6639291" y="1203705"/>
                <a:ext cx="575640" cy="556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7F615EE-BD94-443C-ACE2-A8C69AEAFF3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21291" y="1186065"/>
                  <a:ext cx="61128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AA17E45-2CB5-4CA2-AECB-831548FCA43B}"/>
                    </a:ext>
                  </a:extLst>
                </p14:cNvPr>
                <p14:cNvContentPartPr/>
                <p14:nvPr/>
              </p14:nvContentPartPr>
              <p14:xfrm>
                <a:off x="6925491" y="1357785"/>
                <a:ext cx="396360" cy="347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AA17E45-2CB5-4CA2-AECB-831548FCA43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07851" y="1339785"/>
                  <a:ext cx="4320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7F2EC63-4F54-4170-A6E4-707F0945FF88}"/>
                    </a:ext>
                  </a:extLst>
                </p14:cNvPr>
                <p14:cNvContentPartPr/>
                <p14:nvPr/>
              </p14:nvContentPartPr>
              <p14:xfrm>
                <a:off x="7053291" y="1194705"/>
                <a:ext cx="315720" cy="417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7F2EC63-4F54-4170-A6E4-707F0945FF8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035651" y="1177065"/>
                  <a:ext cx="35136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454E610-8D64-4BEB-B7A5-0B7377BAE042}"/>
                    </a:ext>
                  </a:extLst>
                </p14:cNvPr>
                <p14:cNvContentPartPr/>
                <p14:nvPr/>
              </p14:nvContentPartPr>
              <p14:xfrm>
                <a:off x="7133571" y="1095345"/>
                <a:ext cx="525600" cy="445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454E610-8D64-4BEB-B7A5-0B7377BAE04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15931" y="1077345"/>
                  <a:ext cx="56124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EE7CF3D-2496-49B1-99B8-2117656B9B2C}"/>
                    </a:ext>
                  </a:extLst>
                </p14:cNvPr>
                <p14:cNvContentPartPr/>
                <p14:nvPr/>
              </p14:nvContentPartPr>
              <p14:xfrm>
                <a:off x="7767531" y="1000665"/>
                <a:ext cx="501480" cy="383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EE7CF3D-2496-49B1-99B8-2117656B9B2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49891" y="982665"/>
                  <a:ext cx="5371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BC995E4-50BA-4897-BFDD-6305A07B0303}"/>
                    </a:ext>
                  </a:extLst>
                </p14:cNvPr>
                <p14:cNvContentPartPr/>
                <p14:nvPr/>
              </p14:nvContentPartPr>
              <p14:xfrm>
                <a:off x="8392131" y="769185"/>
                <a:ext cx="433800" cy="531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BC995E4-50BA-4897-BFDD-6305A07B030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374491" y="751545"/>
                  <a:ext cx="46944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F688B5D-13AF-4434-A086-0B48D01F6114}"/>
                    </a:ext>
                  </a:extLst>
                </p14:cNvPr>
                <p14:cNvContentPartPr/>
                <p14:nvPr/>
              </p14:nvContentPartPr>
              <p14:xfrm>
                <a:off x="8727291" y="934785"/>
                <a:ext cx="376200" cy="253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F688B5D-13AF-4434-A086-0B48D01F611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709291" y="916785"/>
                  <a:ext cx="4118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F9A1750-D7F3-47BD-9497-125F7BCD9559}"/>
                    </a:ext>
                  </a:extLst>
                </p14:cNvPr>
                <p14:cNvContentPartPr/>
                <p14:nvPr/>
              </p14:nvContentPartPr>
              <p14:xfrm>
                <a:off x="9351891" y="781785"/>
                <a:ext cx="209520" cy="150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F9A1750-D7F3-47BD-9497-125F7BCD955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34251" y="763785"/>
                  <a:ext cx="245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05A167E-B5C1-4270-A8C6-79DB360DE7E1}"/>
                    </a:ext>
                  </a:extLst>
                </p14:cNvPr>
                <p14:cNvContentPartPr/>
                <p14:nvPr/>
              </p14:nvContentPartPr>
              <p14:xfrm>
                <a:off x="9541971" y="524745"/>
                <a:ext cx="305280" cy="279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05A167E-B5C1-4270-A8C6-79DB360DE7E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523971" y="507105"/>
                  <a:ext cx="3409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9233367-3C30-4B18-BFEB-BA2CF60CA90A}"/>
                    </a:ext>
                  </a:extLst>
                </p14:cNvPr>
                <p14:cNvContentPartPr/>
                <p14:nvPr/>
              </p14:nvContentPartPr>
              <p14:xfrm>
                <a:off x="9746451" y="515745"/>
                <a:ext cx="228960" cy="200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9233367-3C30-4B18-BFEB-BA2CF60CA90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728811" y="497745"/>
                  <a:ext cx="2646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4B3D388-A3AB-49D8-8DCC-6E00B3D0C94E}"/>
                    </a:ext>
                  </a:extLst>
                </p14:cNvPr>
                <p14:cNvContentPartPr/>
                <p14:nvPr/>
              </p14:nvContentPartPr>
              <p14:xfrm>
                <a:off x="9687051" y="271305"/>
                <a:ext cx="580680" cy="480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4B3D388-A3AB-49D8-8DCC-6E00B3D0C94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669051" y="253665"/>
                  <a:ext cx="616320" cy="516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40083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>
            <a:extLst>
              <a:ext uri="{FF2B5EF4-FFF2-40B4-BE49-F238E27FC236}">
                <a16:creationId xmlns:a16="http://schemas.microsoft.com/office/drawing/2014/main" id="{EE69A09C-354C-4F6A-9E09-489F1466A4A4}"/>
              </a:ext>
            </a:extLst>
          </p:cNvPr>
          <p:cNvGrpSpPr/>
          <p:nvPr/>
        </p:nvGrpSpPr>
        <p:grpSpPr>
          <a:xfrm>
            <a:off x="1325691" y="51705"/>
            <a:ext cx="10644480" cy="6340320"/>
            <a:chOff x="1325691" y="51705"/>
            <a:chExt cx="10644480" cy="634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B7E8BBF-4DAC-4327-A857-88E099153C4E}"/>
                    </a:ext>
                  </a:extLst>
                </p14:cNvPr>
                <p14:cNvContentPartPr/>
                <p14:nvPr/>
              </p14:nvContentPartPr>
              <p14:xfrm>
                <a:off x="1933011" y="198945"/>
                <a:ext cx="538200" cy="717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B7E8BBF-4DAC-4327-A857-88E099153C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15371" y="180945"/>
                  <a:ext cx="573840" cy="7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8661668-4450-41B7-8D22-79ABA9A31784}"/>
                    </a:ext>
                  </a:extLst>
                </p14:cNvPr>
                <p14:cNvContentPartPr/>
                <p14:nvPr/>
              </p14:nvContentPartPr>
              <p14:xfrm>
                <a:off x="2477331" y="637785"/>
                <a:ext cx="230400" cy="234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8661668-4450-41B7-8D22-79ABA9A317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59691" y="619785"/>
                  <a:ext cx="2660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A259912-99BE-4520-AF5D-04FABCE00306}"/>
                    </a:ext>
                  </a:extLst>
                </p14:cNvPr>
                <p14:cNvContentPartPr/>
                <p14:nvPr/>
              </p14:nvContentPartPr>
              <p14:xfrm>
                <a:off x="2779011" y="620865"/>
                <a:ext cx="617400" cy="212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A259912-99BE-4520-AF5D-04FABCE003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61371" y="603225"/>
                  <a:ext cx="6530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10D3A83-CA21-4FDB-95F5-C6DFCD63F7B2}"/>
                    </a:ext>
                  </a:extLst>
                </p14:cNvPr>
                <p14:cNvContentPartPr/>
                <p14:nvPr/>
              </p14:nvContentPartPr>
              <p14:xfrm>
                <a:off x="3331251" y="387945"/>
                <a:ext cx="165960" cy="303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10D3A83-CA21-4FDB-95F5-C6DFCD63F7B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13611" y="369945"/>
                  <a:ext cx="2016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9152D3B-C442-4BCC-BE0A-1631A23DBAA1}"/>
                    </a:ext>
                  </a:extLst>
                </p14:cNvPr>
                <p14:cNvContentPartPr/>
                <p14:nvPr/>
              </p14:nvContentPartPr>
              <p14:xfrm>
                <a:off x="3709251" y="445185"/>
                <a:ext cx="140400" cy="290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9152D3B-C442-4BCC-BE0A-1631A23DBAA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91611" y="427185"/>
                  <a:ext cx="1760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7F6C168-ED07-4F3C-91E6-28AA3915302D}"/>
                    </a:ext>
                  </a:extLst>
                </p14:cNvPr>
                <p14:cNvContentPartPr/>
                <p14:nvPr/>
              </p14:nvContentPartPr>
              <p14:xfrm>
                <a:off x="3955131" y="107145"/>
                <a:ext cx="970200" cy="749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7F6C168-ED07-4F3C-91E6-28AA3915302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37131" y="89505"/>
                  <a:ext cx="1005840" cy="78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C9129DB-0407-4147-953F-6ACD6764A04F}"/>
                    </a:ext>
                  </a:extLst>
                </p14:cNvPr>
                <p14:cNvContentPartPr/>
                <p14:nvPr/>
              </p14:nvContentPartPr>
              <p14:xfrm>
                <a:off x="4598811" y="245385"/>
                <a:ext cx="324000" cy="53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C9129DB-0407-4147-953F-6ACD6764A04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80811" y="227745"/>
                  <a:ext cx="3596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362C571-4E07-4666-A077-EB3468C8283D}"/>
                    </a:ext>
                  </a:extLst>
                </p14:cNvPr>
                <p14:cNvContentPartPr/>
                <p14:nvPr/>
              </p14:nvContentPartPr>
              <p14:xfrm>
                <a:off x="5096691" y="243945"/>
                <a:ext cx="89640" cy="225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362C571-4E07-4666-A077-EB3468C828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78691" y="226305"/>
                  <a:ext cx="1252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A09AFB2-8631-4DE6-BDB7-FE2B86C6E9CE}"/>
                    </a:ext>
                  </a:extLst>
                </p14:cNvPr>
                <p14:cNvContentPartPr/>
                <p14:nvPr/>
              </p14:nvContentPartPr>
              <p14:xfrm>
                <a:off x="4933611" y="98505"/>
                <a:ext cx="1169640" cy="365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A09AFB2-8631-4DE6-BDB7-FE2B86C6E9C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15971" y="80865"/>
                  <a:ext cx="120528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A6766B-DA4E-4125-B6C1-9B2229DC294A}"/>
                    </a:ext>
                  </a:extLst>
                </p14:cNvPr>
                <p14:cNvContentPartPr/>
                <p14:nvPr/>
              </p14:nvContentPartPr>
              <p14:xfrm>
                <a:off x="6794811" y="117585"/>
                <a:ext cx="450000" cy="690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A6766B-DA4E-4125-B6C1-9B2229DC29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777171" y="99585"/>
                  <a:ext cx="485640" cy="7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D15FEF8-4D2E-4595-B4FE-ED72810F1336}"/>
                    </a:ext>
                  </a:extLst>
                </p14:cNvPr>
                <p14:cNvContentPartPr/>
                <p14:nvPr/>
              </p14:nvContentPartPr>
              <p14:xfrm>
                <a:off x="7324011" y="376785"/>
                <a:ext cx="416880" cy="294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D15FEF8-4D2E-4595-B4FE-ED72810F133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06011" y="359145"/>
                  <a:ext cx="4525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37361F7-983E-41DC-9824-FD20AA254C8C}"/>
                    </a:ext>
                  </a:extLst>
                </p14:cNvPr>
                <p14:cNvContentPartPr/>
                <p14:nvPr/>
              </p14:nvContentPartPr>
              <p14:xfrm>
                <a:off x="7775451" y="379665"/>
                <a:ext cx="339480" cy="109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37361F7-983E-41DC-9824-FD20AA254C8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57811" y="361665"/>
                  <a:ext cx="3751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6F91BD7-49DD-4651-8D91-281AA441CE1E}"/>
                    </a:ext>
                  </a:extLst>
                </p14:cNvPr>
                <p14:cNvContentPartPr/>
                <p14:nvPr/>
              </p14:nvContentPartPr>
              <p14:xfrm>
                <a:off x="8250291" y="141345"/>
                <a:ext cx="159480" cy="455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6F91BD7-49DD-4651-8D91-281AA441CE1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232291" y="123345"/>
                  <a:ext cx="19512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ED2D8F9-C2BE-4536-B2F1-277C44450A61}"/>
                    </a:ext>
                  </a:extLst>
                </p14:cNvPr>
                <p14:cNvContentPartPr/>
                <p14:nvPr/>
              </p14:nvContentPartPr>
              <p14:xfrm>
                <a:off x="8354331" y="162945"/>
                <a:ext cx="651960" cy="590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ED2D8F9-C2BE-4536-B2F1-277C44450A6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336331" y="145305"/>
                  <a:ext cx="68760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A970B4C-2E6A-4E1C-B8EC-C3221DD6521D}"/>
                    </a:ext>
                  </a:extLst>
                </p14:cNvPr>
                <p14:cNvContentPartPr/>
                <p14:nvPr/>
              </p14:nvContentPartPr>
              <p14:xfrm>
                <a:off x="9035091" y="226305"/>
                <a:ext cx="286200" cy="319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A970B4C-2E6A-4E1C-B8EC-C3221DD6521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17451" y="208305"/>
                  <a:ext cx="32184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2301212-80AB-4305-9FE5-2FFF703CA3BF}"/>
                    </a:ext>
                  </a:extLst>
                </p14:cNvPr>
                <p14:cNvContentPartPr/>
                <p14:nvPr/>
              </p14:nvContentPartPr>
              <p14:xfrm>
                <a:off x="9025731" y="369585"/>
                <a:ext cx="243720" cy="101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2301212-80AB-4305-9FE5-2FFF703CA3B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008091" y="351585"/>
                  <a:ext cx="279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94C1D9B-77DF-4F44-9BD0-F11B8EA4BCF0}"/>
                    </a:ext>
                  </a:extLst>
                </p14:cNvPr>
                <p14:cNvContentPartPr/>
                <p14:nvPr/>
              </p14:nvContentPartPr>
              <p14:xfrm>
                <a:off x="9324531" y="343665"/>
                <a:ext cx="106920" cy="194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94C1D9B-77DF-4F44-9BD0-F11B8EA4BCF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306891" y="325665"/>
                  <a:ext cx="142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8C3F4AC-573D-4048-A2EF-02FCF922B2CA}"/>
                    </a:ext>
                  </a:extLst>
                </p14:cNvPr>
                <p14:cNvContentPartPr/>
                <p14:nvPr/>
              </p14:nvContentPartPr>
              <p14:xfrm>
                <a:off x="9206811" y="261945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8C3F4AC-573D-4048-A2EF-02FCF922B2C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189171" y="24430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06D608D-5B70-4E60-9609-A56677E62F3F}"/>
                    </a:ext>
                  </a:extLst>
                </p14:cNvPr>
                <p14:cNvContentPartPr/>
                <p14:nvPr/>
              </p14:nvContentPartPr>
              <p14:xfrm>
                <a:off x="9283851" y="51705"/>
                <a:ext cx="386280" cy="672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06D608D-5B70-4E60-9609-A56677E62F3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266211" y="33705"/>
                  <a:ext cx="421920" cy="70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3695F9B-6F93-4D88-8CDA-6163A493A2E3}"/>
                    </a:ext>
                  </a:extLst>
                </p14:cNvPr>
                <p14:cNvContentPartPr/>
                <p14:nvPr/>
              </p14:nvContentPartPr>
              <p14:xfrm>
                <a:off x="2138931" y="686745"/>
                <a:ext cx="7403400" cy="1024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3695F9B-6F93-4D88-8CDA-6163A493A2E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21291" y="669105"/>
                  <a:ext cx="7439040" cy="10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8BE5EE6-F412-4EB0-B742-BAFEB04E7384}"/>
                    </a:ext>
                  </a:extLst>
                </p14:cNvPr>
                <p14:cNvContentPartPr/>
                <p14:nvPr/>
              </p14:nvContentPartPr>
              <p14:xfrm>
                <a:off x="1868211" y="2489265"/>
                <a:ext cx="594720" cy="460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8BE5EE6-F412-4EB0-B742-BAFEB04E738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50571" y="2471625"/>
                  <a:ext cx="63036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3CF2429-0986-4084-A72A-8B8ABB652EF7}"/>
                    </a:ext>
                  </a:extLst>
                </p14:cNvPr>
                <p14:cNvContentPartPr/>
                <p14:nvPr/>
              </p14:nvContentPartPr>
              <p14:xfrm>
                <a:off x="2583171" y="2588985"/>
                <a:ext cx="950400" cy="438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CF2429-0986-4084-A72A-8B8ABB652EF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65531" y="2571345"/>
                  <a:ext cx="98604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A02ADF7-2604-4750-A767-4F0D07873E4A}"/>
                    </a:ext>
                  </a:extLst>
                </p14:cNvPr>
                <p14:cNvContentPartPr/>
                <p14:nvPr/>
              </p14:nvContentPartPr>
              <p14:xfrm>
                <a:off x="3566691" y="2525985"/>
                <a:ext cx="421200" cy="250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A02ADF7-2604-4750-A767-4F0D07873E4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49051" y="2508345"/>
                  <a:ext cx="4568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D09FCE6-8F71-48F1-A4A3-B01070EF2F32}"/>
                    </a:ext>
                  </a:extLst>
                </p14:cNvPr>
                <p14:cNvContentPartPr/>
                <p14:nvPr/>
              </p14:nvContentPartPr>
              <p14:xfrm>
                <a:off x="4019571" y="1862865"/>
                <a:ext cx="624960" cy="754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D09FCE6-8F71-48F1-A4A3-B01070EF2F3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01571" y="1844865"/>
                  <a:ext cx="66060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090C005-EDB2-494A-856C-9022FF8FC5BA}"/>
                    </a:ext>
                  </a:extLst>
                </p14:cNvPr>
                <p14:cNvContentPartPr/>
                <p14:nvPr/>
              </p14:nvContentPartPr>
              <p14:xfrm>
                <a:off x="4553451" y="2117385"/>
                <a:ext cx="199080" cy="19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090C005-EDB2-494A-856C-9022FF8FC5B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35811" y="2099385"/>
                  <a:ext cx="2347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0FC8FAF-D2FE-480D-BBB6-07D049EB8427}"/>
                    </a:ext>
                  </a:extLst>
                </p14:cNvPr>
                <p14:cNvContentPartPr/>
                <p14:nvPr/>
              </p14:nvContentPartPr>
              <p14:xfrm>
                <a:off x="4796811" y="1631025"/>
                <a:ext cx="808560" cy="689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0FC8FAF-D2FE-480D-BBB6-07D049EB842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79171" y="1613025"/>
                  <a:ext cx="844200" cy="72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E7E5D79-1BEE-4856-83DA-4572A22BA568}"/>
                    </a:ext>
                  </a:extLst>
                </p14:cNvPr>
                <p14:cNvContentPartPr/>
                <p14:nvPr/>
              </p14:nvContentPartPr>
              <p14:xfrm>
                <a:off x="5386491" y="1972665"/>
                <a:ext cx="299880" cy="64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E7E5D79-1BEE-4856-83DA-4572A22BA56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68491" y="1954665"/>
                  <a:ext cx="3355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00B0190-2B26-4B42-BC3D-A56B1C8F203E}"/>
                    </a:ext>
                  </a:extLst>
                </p14:cNvPr>
                <p14:cNvContentPartPr/>
                <p14:nvPr/>
              </p14:nvContentPartPr>
              <p14:xfrm>
                <a:off x="5712291" y="1873665"/>
                <a:ext cx="280080" cy="378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00B0190-2B26-4B42-BC3D-A56B1C8F203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94291" y="1856025"/>
                  <a:ext cx="3157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2DE2DE9-783B-4B03-8E02-1DF0FEDAEF60}"/>
                    </a:ext>
                  </a:extLst>
                </p14:cNvPr>
                <p14:cNvContentPartPr/>
                <p14:nvPr/>
              </p14:nvContentPartPr>
              <p14:xfrm>
                <a:off x="5689251" y="1843785"/>
                <a:ext cx="41760" cy="66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2DE2DE9-783B-4B03-8E02-1DF0FEDAEF6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71251" y="1826145"/>
                  <a:ext cx="774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7D40E9E-7269-4CC4-B5AD-C35C1BFB02D7}"/>
                    </a:ext>
                  </a:extLst>
                </p14:cNvPr>
                <p14:cNvContentPartPr/>
                <p14:nvPr/>
              </p14:nvContentPartPr>
              <p14:xfrm>
                <a:off x="6024411" y="1833345"/>
                <a:ext cx="343080" cy="416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7D40E9E-7269-4CC4-B5AD-C35C1BFB02D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06771" y="1815705"/>
                  <a:ext cx="37872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F57A516-3AD2-406A-89FF-2712830585F7}"/>
                    </a:ext>
                  </a:extLst>
                </p14:cNvPr>
                <p14:cNvContentPartPr/>
                <p14:nvPr/>
              </p14:nvContentPartPr>
              <p14:xfrm>
                <a:off x="6447771" y="1848105"/>
                <a:ext cx="508320" cy="280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F57A516-3AD2-406A-89FF-2712830585F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30131" y="1830465"/>
                  <a:ext cx="5439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56DB214-CD24-4A2F-BCCF-81EC44F74325}"/>
                    </a:ext>
                  </a:extLst>
                </p14:cNvPr>
                <p14:cNvContentPartPr/>
                <p14:nvPr/>
              </p14:nvContentPartPr>
              <p14:xfrm>
                <a:off x="5784651" y="1719945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56DB214-CD24-4A2F-BCCF-81EC44F7432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67011" y="170194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D79C063-4FD9-429E-859E-EFDFB2144DE3}"/>
                    </a:ext>
                  </a:extLst>
                </p14:cNvPr>
                <p14:cNvContentPartPr/>
                <p14:nvPr/>
              </p14:nvContentPartPr>
              <p14:xfrm>
                <a:off x="7006851" y="1882665"/>
                <a:ext cx="360" cy="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D79C063-4FD9-429E-859E-EFDFB2144DE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89211" y="18646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BF2C9FE-AB46-4921-A0D0-32FCB1E49DA0}"/>
                    </a:ext>
                  </a:extLst>
                </p14:cNvPr>
                <p14:cNvContentPartPr/>
                <p14:nvPr/>
              </p14:nvContentPartPr>
              <p14:xfrm>
                <a:off x="7043211" y="2009745"/>
                <a:ext cx="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BF2C9FE-AB46-4921-A0D0-32FCB1E49DA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25571" y="199174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D420F82-8CE9-433D-BFD0-00592DC11AF9}"/>
                    </a:ext>
                  </a:extLst>
                </p14:cNvPr>
                <p14:cNvContentPartPr/>
                <p14:nvPr/>
              </p14:nvContentPartPr>
              <p14:xfrm>
                <a:off x="7218891" y="1662705"/>
                <a:ext cx="565920" cy="310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D420F82-8CE9-433D-BFD0-00592DC11AF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200891" y="1644705"/>
                  <a:ext cx="6015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E6AA986-D55D-413A-A329-B7591C667706}"/>
                    </a:ext>
                  </a:extLst>
                </p14:cNvPr>
                <p14:cNvContentPartPr/>
                <p14:nvPr/>
              </p14:nvContentPartPr>
              <p14:xfrm>
                <a:off x="7743051" y="1403145"/>
                <a:ext cx="377280" cy="590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E6AA986-D55D-413A-A329-B7591C66770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725411" y="1385145"/>
                  <a:ext cx="41292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D66D5B7-A17B-43C3-9BC3-64D7CC8DA07D}"/>
                    </a:ext>
                  </a:extLst>
                </p14:cNvPr>
                <p14:cNvContentPartPr/>
                <p14:nvPr/>
              </p14:nvContentPartPr>
              <p14:xfrm>
                <a:off x="7966971" y="1656585"/>
                <a:ext cx="288000" cy="217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D66D5B7-A17B-43C3-9BC3-64D7CC8DA07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48971" y="1638585"/>
                  <a:ext cx="3236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6C75134-600F-4C42-A2A1-3F340CD3E1B0}"/>
                    </a:ext>
                  </a:extLst>
                </p14:cNvPr>
                <p14:cNvContentPartPr/>
                <p14:nvPr/>
              </p14:nvContentPartPr>
              <p14:xfrm>
                <a:off x="8066331" y="1240065"/>
                <a:ext cx="481320" cy="652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6C75134-600F-4C42-A2A1-3F340CD3E1B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048691" y="1222065"/>
                  <a:ext cx="51696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B649C2E-676E-4157-9D67-27FAAC39AA8E}"/>
                    </a:ext>
                  </a:extLst>
                </p14:cNvPr>
                <p14:cNvContentPartPr/>
                <p14:nvPr/>
              </p14:nvContentPartPr>
              <p14:xfrm>
                <a:off x="8715411" y="1439145"/>
                <a:ext cx="66600" cy="211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B649C2E-676E-4157-9D67-27FAAC39AA8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697411" y="1421505"/>
                  <a:ext cx="1022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02E25B3-BDC1-47E6-BEE8-DB27B8A680C3}"/>
                    </a:ext>
                  </a:extLst>
                </p14:cNvPr>
                <p14:cNvContentPartPr/>
                <p14:nvPr/>
              </p14:nvContentPartPr>
              <p14:xfrm>
                <a:off x="8582571" y="1448145"/>
                <a:ext cx="276840" cy="137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02E25B3-BDC1-47E6-BEE8-DB27B8A680C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564571" y="1430145"/>
                  <a:ext cx="3124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03E6A1C-79E5-4DA0-A767-0B0E44CC6526}"/>
                    </a:ext>
                  </a:extLst>
                </p14:cNvPr>
                <p14:cNvContentPartPr/>
                <p14:nvPr/>
              </p14:nvContentPartPr>
              <p14:xfrm>
                <a:off x="8591211" y="1276425"/>
                <a:ext cx="162000" cy="336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03E6A1C-79E5-4DA0-A767-0B0E44CC652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573571" y="1258425"/>
                  <a:ext cx="19764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EC31D63-DE81-4E56-BFC2-50A9D07E324A}"/>
                    </a:ext>
                  </a:extLst>
                </p14:cNvPr>
                <p14:cNvContentPartPr/>
                <p14:nvPr/>
              </p14:nvContentPartPr>
              <p14:xfrm>
                <a:off x="8564211" y="1547145"/>
                <a:ext cx="291240" cy="82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EC31D63-DE81-4E56-BFC2-50A9D07E324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546571" y="1529505"/>
                  <a:ext cx="3268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8159CEB-CF18-49DD-AB15-9C026699D852}"/>
                    </a:ext>
                  </a:extLst>
                </p14:cNvPr>
                <p14:cNvContentPartPr/>
                <p14:nvPr/>
              </p14:nvContentPartPr>
              <p14:xfrm>
                <a:off x="9044091" y="1167345"/>
                <a:ext cx="411840" cy="411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8159CEB-CF18-49DD-AB15-9C026699D85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026091" y="1149705"/>
                  <a:ext cx="44748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444239E-4267-44C2-8150-5A0DDD8D7267}"/>
                    </a:ext>
                  </a:extLst>
                </p14:cNvPr>
                <p14:cNvContentPartPr/>
                <p14:nvPr/>
              </p14:nvContentPartPr>
              <p14:xfrm>
                <a:off x="9597051" y="968265"/>
                <a:ext cx="592200" cy="860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444239E-4267-44C2-8150-5A0DDD8D726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79051" y="950625"/>
                  <a:ext cx="627840" cy="89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9121826-524F-4812-BD40-C5514F6716C7}"/>
                    </a:ext>
                  </a:extLst>
                </p14:cNvPr>
                <p14:cNvContentPartPr/>
                <p14:nvPr/>
              </p14:nvContentPartPr>
              <p14:xfrm>
                <a:off x="9922491" y="1084185"/>
                <a:ext cx="330840" cy="453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9121826-524F-4812-BD40-C5514F6716C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904491" y="1066545"/>
                  <a:ext cx="36648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6010E68-8E99-4DEA-9649-F6E3563E8640}"/>
                    </a:ext>
                  </a:extLst>
                </p14:cNvPr>
                <p14:cNvContentPartPr/>
                <p14:nvPr/>
              </p14:nvContentPartPr>
              <p14:xfrm>
                <a:off x="10112211" y="760545"/>
                <a:ext cx="759600" cy="911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6010E68-8E99-4DEA-9649-F6E3563E864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094571" y="742545"/>
                  <a:ext cx="795240" cy="9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5784CFD-AF0C-42C9-8AD5-49D845B5C40A}"/>
                    </a:ext>
                  </a:extLst>
                </p14:cNvPr>
                <p14:cNvContentPartPr/>
                <p14:nvPr/>
              </p14:nvContentPartPr>
              <p14:xfrm>
                <a:off x="7088571" y="2642265"/>
                <a:ext cx="856800" cy="309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5784CFD-AF0C-42C9-8AD5-49D845B5C40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070571" y="2624265"/>
                  <a:ext cx="8924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6B1D742-B7F9-47F1-9114-FAD0676A300C}"/>
                    </a:ext>
                  </a:extLst>
                </p14:cNvPr>
                <p14:cNvContentPartPr/>
                <p14:nvPr/>
              </p14:nvContentPartPr>
              <p14:xfrm>
                <a:off x="7242291" y="3116745"/>
                <a:ext cx="412200" cy="133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6B1D742-B7F9-47F1-9114-FAD0676A300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224651" y="3098745"/>
                  <a:ext cx="4478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39532CC-16D3-4766-8F06-1114C8D754C0}"/>
                    </a:ext>
                  </a:extLst>
                </p14:cNvPr>
                <p14:cNvContentPartPr/>
                <p14:nvPr/>
              </p14:nvContentPartPr>
              <p14:xfrm>
                <a:off x="8464851" y="2407905"/>
                <a:ext cx="590400" cy="308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39532CC-16D3-4766-8F06-1114C8D754C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446851" y="2389905"/>
                  <a:ext cx="6260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253E20C-9F70-4622-968A-A4D1A777972C}"/>
                    </a:ext>
                  </a:extLst>
                </p14:cNvPr>
                <p14:cNvContentPartPr/>
                <p14:nvPr/>
              </p14:nvContentPartPr>
              <p14:xfrm>
                <a:off x="9138051" y="2067705"/>
                <a:ext cx="520920" cy="689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253E20C-9F70-4622-968A-A4D1A777972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120051" y="2049705"/>
                  <a:ext cx="556560" cy="72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E8A27BA-E56E-4D7E-8D92-4AB6F4D3A70D}"/>
                    </a:ext>
                  </a:extLst>
                </p14:cNvPr>
                <p14:cNvContentPartPr/>
                <p14:nvPr/>
              </p14:nvContentPartPr>
              <p14:xfrm>
                <a:off x="9397251" y="2241945"/>
                <a:ext cx="275400" cy="210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E8A27BA-E56E-4D7E-8D92-4AB6F4D3A70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379251" y="2223945"/>
                  <a:ext cx="3110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06034F3-4C13-4229-948F-AD71823BF55E}"/>
                    </a:ext>
                  </a:extLst>
                </p14:cNvPr>
                <p14:cNvContentPartPr/>
                <p14:nvPr/>
              </p14:nvContentPartPr>
              <p14:xfrm>
                <a:off x="9433251" y="1901385"/>
                <a:ext cx="588600" cy="655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06034F3-4C13-4229-948F-AD71823BF55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415611" y="1883385"/>
                  <a:ext cx="624240" cy="69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257A125-BEAD-4BB6-8A50-4557D6640646}"/>
                    </a:ext>
                  </a:extLst>
                </p14:cNvPr>
                <p14:cNvContentPartPr/>
                <p14:nvPr/>
              </p14:nvContentPartPr>
              <p14:xfrm>
                <a:off x="10130571" y="2009745"/>
                <a:ext cx="163080" cy="375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257A125-BEAD-4BB6-8A50-4557D664064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112931" y="1991745"/>
                  <a:ext cx="19872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1397E78-0B54-4B4E-9E05-35B6942DBDBB}"/>
                    </a:ext>
                  </a:extLst>
                </p14:cNvPr>
                <p14:cNvContentPartPr/>
                <p14:nvPr/>
              </p14:nvContentPartPr>
              <p14:xfrm>
                <a:off x="10030851" y="2128545"/>
                <a:ext cx="295200" cy="102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1397E78-0B54-4B4E-9E05-35B6942DBDB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013211" y="2110905"/>
                  <a:ext cx="330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78ECD22-C523-4CCF-A315-A2F0FB461DBB}"/>
                    </a:ext>
                  </a:extLst>
                </p14:cNvPr>
                <p14:cNvContentPartPr/>
                <p14:nvPr/>
              </p14:nvContentPartPr>
              <p14:xfrm>
                <a:off x="10075851" y="2136105"/>
                <a:ext cx="203400" cy="134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78ECD22-C523-4CCF-A315-A2F0FB461DB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058211" y="2118465"/>
                  <a:ext cx="239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4F3FF6E-0C5B-4DBB-8C5E-F9DFD5E06243}"/>
                    </a:ext>
                  </a:extLst>
                </p14:cNvPr>
                <p14:cNvContentPartPr/>
                <p14:nvPr/>
              </p14:nvContentPartPr>
              <p14:xfrm>
                <a:off x="10121571" y="2018385"/>
                <a:ext cx="133920" cy="213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4F3FF6E-0C5B-4DBB-8C5E-F9DFD5E0624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103571" y="2000745"/>
                  <a:ext cx="1695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E8654AD-BDAC-4900-8697-7579E93E332F}"/>
                    </a:ext>
                  </a:extLst>
                </p14:cNvPr>
                <p14:cNvContentPartPr/>
                <p14:nvPr/>
              </p14:nvContentPartPr>
              <p14:xfrm>
                <a:off x="9940491" y="2135025"/>
                <a:ext cx="329400" cy="119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E8654AD-BDAC-4900-8697-7579E93E332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922851" y="2117025"/>
                  <a:ext cx="3650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165F3A4-F2C7-4627-B1B6-986D4F8DF116}"/>
                    </a:ext>
                  </a:extLst>
                </p14:cNvPr>
                <p14:cNvContentPartPr/>
                <p14:nvPr/>
              </p14:nvContentPartPr>
              <p14:xfrm>
                <a:off x="10656171" y="1900665"/>
                <a:ext cx="276480" cy="197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165F3A4-F2C7-4627-B1B6-986D4F8DF11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638171" y="1883025"/>
                  <a:ext cx="312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17755AA-1CF5-40DF-A480-E1840B845125}"/>
                    </a:ext>
                  </a:extLst>
                </p14:cNvPr>
                <p14:cNvContentPartPr/>
                <p14:nvPr/>
              </p14:nvContentPartPr>
              <p14:xfrm>
                <a:off x="11024091" y="1656585"/>
                <a:ext cx="273960" cy="608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17755AA-1CF5-40DF-A480-E1840B84512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006451" y="1638585"/>
                  <a:ext cx="30960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FFCAB89-1C5C-4411-989D-32CD09E7FE26}"/>
                    </a:ext>
                  </a:extLst>
                </p14:cNvPr>
                <p14:cNvContentPartPr/>
                <p14:nvPr/>
              </p14:nvContentPartPr>
              <p14:xfrm>
                <a:off x="11298411" y="1889145"/>
                <a:ext cx="275760" cy="1728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FFCAB89-1C5C-4411-989D-32CD09E7FE2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280411" y="1871505"/>
                  <a:ext cx="3114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811DF56-3735-4922-9BAD-9D98E535F5CE}"/>
                    </a:ext>
                  </a:extLst>
                </p14:cNvPr>
                <p14:cNvContentPartPr/>
                <p14:nvPr/>
              </p14:nvContentPartPr>
              <p14:xfrm>
                <a:off x="11379771" y="1377585"/>
                <a:ext cx="539640" cy="791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811DF56-3735-4922-9BAD-9D98E535F5C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361771" y="1359585"/>
                  <a:ext cx="575280" cy="82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F514FB2-FBA6-4890-BB11-5CC36479DC94}"/>
                    </a:ext>
                  </a:extLst>
                </p14:cNvPr>
                <p14:cNvContentPartPr/>
                <p14:nvPr/>
              </p14:nvContentPartPr>
              <p14:xfrm>
                <a:off x="1345491" y="4948425"/>
                <a:ext cx="466200" cy="620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F514FB2-FBA6-4890-BB11-5CC36479DC9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327851" y="4930425"/>
                  <a:ext cx="50184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E68BA63-6A10-4E7A-ABBF-CFA251DF18F3}"/>
                    </a:ext>
                  </a:extLst>
                </p14:cNvPr>
                <p14:cNvContentPartPr/>
                <p14:nvPr/>
              </p14:nvContentPartPr>
              <p14:xfrm>
                <a:off x="1475451" y="5201865"/>
                <a:ext cx="141840" cy="85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E68BA63-6A10-4E7A-ABBF-CFA251DF18F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457451" y="5183865"/>
                  <a:ext cx="177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D3CF380-6CD3-435F-8969-34924D3969E2}"/>
                    </a:ext>
                  </a:extLst>
                </p14:cNvPr>
                <p14:cNvContentPartPr/>
                <p14:nvPr/>
              </p14:nvContentPartPr>
              <p14:xfrm>
                <a:off x="1717731" y="4762665"/>
                <a:ext cx="1009080" cy="752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D3CF380-6CD3-435F-8969-34924D3969E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699731" y="4744665"/>
                  <a:ext cx="104472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FF1A818-33DA-4227-9833-6FA300FA55F6}"/>
                    </a:ext>
                  </a:extLst>
                </p14:cNvPr>
                <p14:cNvContentPartPr/>
                <p14:nvPr/>
              </p14:nvContentPartPr>
              <p14:xfrm>
                <a:off x="2735091" y="4649265"/>
                <a:ext cx="446040" cy="361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FF1A818-33DA-4227-9833-6FA300FA55F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717091" y="4631625"/>
                  <a:ext cx="4816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AEF14F8-EFB3-4A83-8064-DDDDD6A5E3D5}"/>
                    </a:ext>
                  </a:extLst>
                </p14:cNvPr>
                <p14:cNvContentPartPr/>
                <p14:nvPr/>
              </p14:nvContentPartPr>
              <p14:xfrm>
                <a:off x="3375171" y="4372425"/>
                <a:ext cx="232200" cy="312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AEF14F8-EFB3-4A83-8064-DDDDD6A5E3D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357531" y="4354425"/>
                  <a:ext cx="2678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4F8E3CA-0278-470B-AD08-A2DABBA27C85}"/>
                    </a:ext>
                  </a:extLst>
                </p14:cNvPr>
                <p14:cNvContentPartPr/>
                <p14:nvPr/>
              </p14:nvContentPartPr>
              <p14:xfrm>
                <a:off x="3747771" y="4291065"/>
                <a:ext cx="158760" cy="221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4F8E3CA-0278-470B-AD08-A2DABBA27C8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730131" y="4273065"/>
                  <a:ext cx="1944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C0678E1-6673-4D82-B77D-B7842F621C91}"/>
                    </a:ext>
                  </a:extLst>
                </p14:cNvPr>
                <p14:cNvContentPartPr/>
                <p14:nvPr/>
              </p14:nvContentPartPr>
              <p14:xfrm>
                <a:off x="3805731" y="3740265"/>
                <a:ext cx="616680" cy="653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C0678E1-6673-4D82-B77D-B7842F621C9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788091" y="3722625"/>
                  <a:ext cx="652320" cy="68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53439BE-1C66-4EA1-AF78-B3791ACF267F}"/>
                    </a:ext>
                  </a:extLst>
                </p14:cNvPr>
                <p14:cNvContentPartPr/>
                <p14:nvPr/>
              </p14:nvContentPartPr>
              <p14:xfrm>
                <a:off x="4055571" y="3865185"/>
                <a:ext cx="476280" cy="254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53439BE-1C66-4EA1-AF78-B3791ACF267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037931" y="3847185"/>
                  <a:ext cx="51192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A71A809-C59E-4094-ABCA-40D323C48D6B}"/>
                    </a:ext>
                  </a:extLst>
                </p14:cNvPr>
                <p14:cNvContentPartPr/>
                <p14:nvPr/>
              </p14:nvContentPartPr>
              <p14:xfrm>
                <a:off x="4526091" y="3874545"/>
                <a:ext cx="322560" cy="2340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A71A809-C59E-4094-ABCA-40D323C48D6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508451" y="3856545"/>
                  <a:ext cx="3582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53CFC1D-452E-493A-AABF-201048EFD857}"/>
                    </a:ext>
                  </a:extLst>
                </p14:cNvPr>
                <p14:cNvContentPartPr/>
                <p14:nvPr/>
              </p14:nvContentPartPr>
              <p14:xfrm>
                <a:off x="4255011" y="3630105"/>
                <a:ext cx="3960" cy="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53CFC1D-452E-493A-AABF-201048EFD85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237011" y="3612465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FA5A659-5E09-4B85-840B-A024CB772C15}"/>
                    </a:ext>
                  </a:extLst>
                </p14:cNvPr>
                <p14:cNvContentPartPr/>
                <p14:nvPr/>
              </p14:nvContentPartPr>
              <p14:xfrm>
                <a:off x="4870611" y="3530745"/>
                <a:ext cx="309960" cy="438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FA5A659-5E09-4B85-840B-A024CB772C1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852611" y="3513105"/>
                  <a:ext cx="34560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6324593-88A2-464F-A552-6AD40D9E5237}"/>
                    </a:ext>
                  </a:extLst>
                </p14:cNvPr>
                <p14:cNvContentPartPr/>
                <p14:nvPr/>
              </p14:nvContentPartPr>
              <p14:xfrm>
                <a:off x="5248971" y="3529305"/>
                <a:ext cx="241200" cy="163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6324593-88A2-464F-A552-6AD40D9E523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230971" y="3511305"/>
                  <a:ext cx="276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4E99AEF-0EAF-49FD-A70E-D53898DD4042}"/>
                    </a:ext>
                  </a:extLst>
                </p14:cNvPr>
                <p14:cNvContentPartPr/>
                <p14:nvPr/>
              </p14:nvContentPartPr>
              <p14:xfrm>
                <a:off x="1325691" y="5393025"/>
                <a:ext cx="884160" cy="885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4E99AEF-0EAF-49FD-A70E-D53898DD404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307691" y="5375025"/>
                  <a:ext cx="919800" cy="9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26F0E50-AD8B-4CD7-AC1D-5E14DC3DA4E6}"/>
                    </a:ext>
                  </a:extLst>
                </p14:cNvPr>
                <p14:cNvContentPartPr/>
                <p14:nvPr/>
              </p14:nvContentPartPr>
              <p14:xfrm>
                <a:off x="1927971" y="5336865"/>
                <a:ext cx="618480" cy="719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26F0E50-AD8B-4CD7-AC1D-5E14DC3DA4E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910331" y="5318865"/>
                  <a:ext cx="654120" cy="75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70E9890-7E8D-4E57-A926-B3932DA4C773}"/>
                    </a:ext>
                  </a:extLst>
                </p14:cNvPr>
                <p14:cNvContentPartPr/>
                <p14:nvPr/>
              </p14:nvContentPartPr>
              <p14:xfrm>
                <a:off x="2580291" y="5502825"/>
                <a:ext cx="466200" cy="249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70E9890-7E8D-4E57-A926-B3932DA4C77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562651" y="5484825"/>
                  <a:ext cx="5018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C91DF2C-CB73-46A8-A297-0ED1B227DED1}"/>
                    </a:ext>
                  </a:extLst>
                </p14:cNvPr>
                <p14:cNvContentPartPr/>
                <p14:nvPr/>
              </p14:nvContentPartPr>
              <p14:xfrm>
                <a:off x="2829411" y="5206185"/>
                <a:ext cx="622800" cy="470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C91DF2C-CB73-46A8-A297-0ED1B227DED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811771" y="5188545"/>
                  <a:ext cx="65844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5506579-E27E-4D57-8327-87EB9E2ACE32}"/>
                    </a:ext>
                  </a:extLst>
                </p14:cNvPr>
                <p14:cNvContentPartPr/>
                <p14:nvPr/>
              </p14:nvContentPartPr>
              <p14:xfrm>
                <a:off x="3213531" y="4913505"/>
                <a:ext cx="624960" cy="536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5506579-E27E-4D57-8327-87EB9E2ACE3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195531" y="4895865"/>
                  <a:ext cx="66060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B1EDFD3-F3C6-4CCA-8EB5-D38035D0EDDA}"/>
                    </a:ext>
                  </a:extLst>
                </p14:cNvPr>
                <p14:cNvContentPartPr/>
                <p14:nvPr/>
              </p14:nvContentPartPr>
              <p14:xfrm>
                <a:off x="3575691" y="4743585"/>
                <a:ext cx="673920" cy="482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B1EDFD3-F3C6-4CCA-8EB5-D38035D0EDD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557691" y="4725945"/>
                  <a:ext cx="70956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ED4FAD3-7696-49F1-A719-31BDD972A501}"/>
                    </a:ext>
                  </a:extLst>
                </p14:cNvPr>
                <p14:cNvContentPartPr/>
                <p14:nvPr/>
              </p14:nvContentPartPr>
              <p14:xfrm>
                <a:off x="3847491" y="4817385"/>
                <a:ext cx="1110240" cy="754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ED4FAD3-7696-49F1-A719-31BDD972A50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829491" y="4799385"/>
                  <a:ext cx="1145880" cy="79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A7D3F04-994C-4F9C-BB66-7798CAACA385}"/>
                    </a:ext>
                  </a:extLst>
                </p14:cNvPr>
                <p14:cNvContentPartPr/>
                <p14:nvPr/>
              </p14:nvContentPartPr>
              <p14:xfrm>
                <a:off x="5042691" y="4598865"/>
                <a:ext cx="450720" cy="1126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A7D3F04-994C-4F9C-BB66-7798CAACA38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024691" y="4580865"/>
                  <a:ext cx="486360" cy="11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45C2EF2-0E01-441C-BB94-299571C7EC56}"/>
                    </a:ext>
                  </a:extLst>
                </p14:cNvPr>
                <p14:cNvContentPartPr/>
                <p14:nvPr/>
              </p14:nvContentPartPr>
              <p14:xfrm>
                <a:off x="5130531" y="4923945"/>
                <a:ext cx="506520" cy="308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45C2EF2-0E01-441C-BB94-299571C7EC5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112891" y="4905945"/>
                  <a:ext cx="5421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17E950B-A639-4C4C-AF71-D65F1BA53C0B}"/>
                    </a:ext>
                  </a:extLst>
                </p14:cNvPr>
                <p14:cNvContentPartPr/>
                <p14:nvPr/>
              </p14:nvContentPartPr>
              <p14:xfrm>
                <a:off x="5619411" y="4600665"/>
                <a:ext cx="323280" cy="797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17E950B-A639-4C4C-AF71-D65F1BA53C0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601411" y="4583025"/>
                  <a:ext cx="358920" cy="83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FCB7E8D-0185-4313-BB72-B568BFEB2E87}"/>
                    </a:ext>
                  </a:extLst>
                </p14:cNvPr>
                <p14:cNvContentPartPr/>
                <p14:nvPr/>
              </p14:nvContentPartPr>
              <p14:xfrm>
                <a:off x="5884371" y="4971465"/>
                <a:ext cx="287280" cy="165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FCB7E8D-0185-4313-BB72-B568BFEB2E8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866371" y="4953465"/>
                  <a:ext cx="322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A73F20C-8A18-4AAC-8467-2387C7E18952}"/>
                    </a:ext>
                  </a:extLst>
                </p14:cNvPr>
                <p14:cNvContentPartPr/>
                <p14:nvPr/>
              </p14:nvContentPartPr>
              <p14:xfrm>
                <a:off x="5911731" y="4323825"/>
                <a:ext cx="685440" cy="789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A73F20C-8A18-4AAC-8467-2387C7E1895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893731" y="4305825"/>
                  <a:ext cx="721080" cy="82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865AB14-31A0-40DF-A979-91F82DD3B55A}"/>
                    </a:ext>
                  </a:extLst>
                </p14:cNvPr>
                <p14:cNvContentPartPr/>
                <p14:nvPr/>
              </p14:nvContentPartPr>
              <p14:xfrm>
                <a:off x="6706971" y="4474665"/>
                <a:ext cx="122760" cy="315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865AB14-31A0-40DF-A979-91F82DD3B55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689331" y="4457025"/>
                  <a:ext cx="1584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72ADC09-AE6B-44AE-8495-3035E13F59EA}"/>
                    </a:ext>
                  </a:extLst>
                </p14:cNvPr>
                <p14:cNvContentPartPr/>
                <p14:nvPr/>
              </p14:nvContentPartPr>
              <p14:xfrm>
                <a:off x="6627051" y="4499145"/>
                <a:ext cx="327960" cy="223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72ADC09-AE6B-44AE-8495-3035E13F59E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609051" y="4481505"/>
                  <a:ext cx="3636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89E5BE3-6A03-449C-ACC1-22A01F9C73BB}"/>
                    </a:ext>
                  </a:extLst>
                </p14:cNvPr>
                <p14:cNvContentPartPr/>
                <p14:nvPr/>
              </p14:nvContentPartPr>
              <p14:xfrm>
                <a:off x="6654051" y="4577265"/>
                <a:ext cx="240120" cy="103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89E5BE3-6A03-449C-ACC1-22A01F9C73B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636051" y="4559265"/>
                  <a:ext cx="2757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96CC740-DABA-48B5-A142-3C33B308CDC5}"/>
                    </a:ext>
                  </a:extLst>
                </p14:cNvPr>
                <p14:cNvContentPartPr/>
                <p14:nvPr/>
              </p14:nvContentPartPr>
              <p14:xfrm>
                <a:off x="6681411" y="4381425"/>
                <a:ext cx="172440" cy="255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96CC740-DABA-48B5-A142-3C33B308CDC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663411" y="4363785"/>
                  <a:ext cx="2080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558FB9F-0C2D-408E-BF2C-6865C587C9FA}"/>
                    </a:ext>
                  </a:extLst>
                </p14:cNvPr>
                <p14:cNvContentPartPr/>
                <p14:nvPr/>
              </p14:nvContentPartPr>
              <p14:xfrm>
                <a:off x="6979851" y="4046625"/>
                <a:ext cx="569520" cy="515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558FB9F-0C2D-408E-BF2C-6865C587C9F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962211" y="4028625"/>
                  <a:ext cx="60516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6F59224-0A55-4CB7-8638-D3D1E2911249}"/>
                    </a:ext>
                  </a:extLst>
                </p14:cNvPr>
                <p14:cNvContentPartPr/>
                <p14:nvPr/>
              </p14:nvContentPartPr>
              <p14:xfrm>
                <a:off x="7630011" y="3747465"/>
                <a:ext cx="246600" cy="733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6F59224-0A55-4CB7-8638-D3D1E291124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612371" y="3729825"/>
                  <a:ext cx="282240" cy="76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1532308-29A4-4B41-BB5A-121A50D96D07}"/>
                    </a:ext>
                  </a:extLst>
                </p14:cNvPr>
                <p14:cNvContentPartPr/>
                <p14:nvPr/>
              </p14:nvContentPartPr>
              <p14:xfrm>
                <a:off x="7884891" y="4008465"/>
                <a:ext cx="272160" cy="282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1532308-29A4-4B41-BB5A-121A50D96D0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867251" y="3990465"/>
                  <a:ext cx="3078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EC505DE-AAC9-4191-8C51-DBBED1257592}"/>
                    </a:ext>
                  </a:extLst>
                </p14:cNvPr>
                <p14:cNvContentPartPr/>
                <p14:nvPr/>
              </p14:nvContentPartPr>
              <p14:xfrm>
                <a:off x="7921251" y="3509145"/>
                <a:ext cx="526320" cy="846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EC505DE-AAC9-4191-8C51-DBBED125759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903611" y="3491145"/>
                  <a:ext cx="561960" cy="88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984A03E-31A9-47F4-9B3B-CA0912BB8633}"/>
                    </a:ext>
                  </a:extLst>
                </p14:cNvPr>
                <p14:cNvContentPartPr/>
                <p14:nvPr/>
              </p14:nvContentPartPr>
              <p14:xfrm>
                <a:off x="8355771" y="3548385"/>
                <a:ext cx="453960" cy="707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984A03E-31A9-47F4-9B3B-CA0912BB863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338131" y="3530745"/>
                  <a:ext cx="489600" cy="74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A9EA3FF-0486-46A5-BC19-90B9A98B6EE6}"/>
                    </a:ext>
                  </a:extLst>
                </p14:cNvPr>
                <p14:cNvContentPartPr/>
                <p14:nvPr/>
              </p14:nvContentPartPr>
              <p14:xfrm>
                <a:off x="8962011" y="3620745"/>
                <a:ext cx="100440" cy="356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A9EA3FF-0486-46A5-BC19-90B9A98B6EE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944371" y="3603105"/>
                  <a:ext cx="1360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824E4DA-224C-4260-9B68-E81063C0003C}"/>
                    </a:ext>
                  </a:extLst>
                </p14:cNvPr>
                <p14:cNvContentPartPr/>
                <p14:nvPr/>
              </p14:nvContentPartPr>
              <p14:xfrm>
                <a:off x="8854011" y="3657105"/>
                <a:ext cx="269640" cy="158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824E4DA-224C-4260-9B68-E81063C0003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836371" y="3639465"/>
                  <a:ext cx="305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31A873A-932F-481B-B983-4AB80F2BC4E9}"/>
                    </a:ext>
                  </a:extLst>
                </p14:cNvPr>
                <p14:cNvContentPartPr/>
                <p14:nvPr/>
              </p14:nvContentPartPr>
              <p14:xfrm>
                <a:off x="8872011" y="3697425"/>
                <a:ext cx="342720" cy="1684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31A873A-932F-481B-B983-4AB80F2BC4E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854011" y="3679425"/>
                  <a:ext cx="3783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95A8A8E-90F0-4605-B501-48B57E577A47}"/>
                    </a:ext>
                  </a:extLst>
                </p14:cNvPr>
                <p14:cNvContentPartPr/>
                <p14:nvPr/>
              </p14:nvContentPartPr>
              <p14:xfrm>
                <a:off x="8962731" y="3639105"/>
                <a:ext cx="110880" cy="203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95A8A8E-90F0-4605-B501-48B57E577A4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944731" y="3621105"/>
                  <a:ext cx="1465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48AB988-37A8-4BD5-B6C3-A4114C471B59}"/>
                    </a:ext>
                  </a:extLst>
                </p14:cNvPr>
                <p14:cNvContentPartPr/>
                <p14:nvPr/>
              </p14:nvContentPartPr>
              <p14:xfrm>
                <a:off x="9232011" y="3287025"/>
                <a:ext cx="291960" cy="316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48AB988-37A8-4BD5-B6C3-A4114C471B5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214371" y="3269385"/>
                  <a:ext cx="3276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FE84AC9-4771-4E28-8881-21C73E2D474A}"/>
                    </a:ext>
                  </a:extLst>
                </p14:cNvPr>
                <p14:cNvContentPartPr/>
                <p14:nvPr/>
              </p14:nvContentPartPr>
              <p14:xfrm>
                <a:off x="9664011" y="3041505"/>
                <a:ext cx="504720" cy="704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FE84AC9-4771-4E28-8881-21C73E2D474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646371" y="3023865"/>
                  <a:ext cx="540360" cy="74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2F28939-0DDD-4374-8044-4B48472D285C}"/>
                    </a:ext>
                  </a:extLst>
                </p14:cNvPr>
                <p14:cNvContentPartPr/>
                <p14:nvPr/>
              </p14:nvContentPartPr>
              <p14:xfrm>
                <a:off x="10048851" y="3138705"/>
                <a:ext cx="447840" cy="336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2F28939-0DDD-4374-8044-4B48472D285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031211" y="3121065"/>
                  <a:ext cx="48348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80BE7AD-48F7-4C99-A74A-75064E3EB026}"/>
                    </a:ext>
                  </a:extLst>
                </p14:cNvPr>
                <p14:cNvContentPartPr/>
                <p14:nvPr/>
              </p14:nvContentPartPr>
              <p14:xfrm>
                <a:off x="10320651" y="2782665"/>
                <a:ext cx="613080" cy="806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80BE7AD-48F7-4C99-A74A-75064E3EB02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303011" y="2765025"/>
                  <a:ext cx="648720" cy="84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E402955-3C45-4E22-B314-107C9815C3AC}"/>
                    </a:ext>
                  </a:extLst>
                </p14:cNvPr>
                <p14:cNvContentPartPr/>
                <p14:nvPr/>
              </p14:nvContentPartPr>
              <p14:xfrm>
                <a:off x="5639931" y="5895585"/>
                <a:ext cx="783000" cy="351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E402955-3C45-4E22-B314-107C9815C3A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622291" y="5877585"/>
                  <a:ext cx="81864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02D7561-CA15-44BE-9E28-6C07C41DAFDD}"/>
                    </a:ext>
                  </a:extLst>
                </p14:cNvPr>
                <p14:cNvContentPartPr/>
                <p14:nvPr/>
              </p14:nvContentPartPr>
              <p14:xfrm>
                <a:off x="5821011" y="6173865"/>
                <a:ext cx="650880" cy="218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02D7561-CA15-44BE-9E28-6C07C41DAFD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803371" y="6155865"/>
                  <a:ext cx="686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03DA224-4148-4F73-91B6-70596B4C9807}"/>
                    </a:ext>
                  </a:extLst>
                </p14:cNvPr>
                <p14:cNvContentPartPr/>
                <p14:nvPr/>
              </p14:nvContentPartPr>
              <p14:xfrm>
                <a:off x="6628131" y="5349105"/>
                <a:ext cx="464040" cy="4388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03DA224-4148-4F73-91B6-70596B4C980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610131" y="5331105"/>
                  <a:ext cx="49968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A12D8B9-6F39-492F-A4FE-2D50BD052A67}"/>
                    </a:ext>
                  </a:extLst>
                </p14:cNvPr>
                <p14:cNvContentPartPr/>
                <p14:nvPr/>
              </p14:nvContentPartPr>
              <p14:xfrm>
                <a:off x="7185411" y="5024025"/>
                <a:ext cx="422640" cy="785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A12D8B9-6F39-492F-A4FE-2D50BD052A6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167411" y="5006385"/>
                  <a:ext cx="458280" cy="82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8D8F563-BBB7-48C4-BFEE-7B249660CFE6}"/>
                    </a:ext>
                  </a:extLst>
                </p14:cNvPr>
                <p14:cNvContentPartPr/>
                <p14:nvPr/>
              </p14:nvContentPartPr>
              <p14:xfrm>
                <a:off x="7514091" y="5274585"/>
                <a:ext cx="223200" cy="181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8D8F563-BBB7-48C4-BFEE-7B249660CFE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496451" y="5256585"/>
                  <a:ext cx="2588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E807184-D294-4C79-A351-C89178AFDDD3}"/>
                    </a:ext>
                  </a:extLst>
                </p14:cNvPr>
                <p14:cNvContentPartPr/>
                <p14:nvPr/>
              </p14:nvContentPartPr>
              <p14:xfrm>
                <a:off x="7604451" y="4708305"/>
                <a:ext cx="624240" cy="8312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E807184-D294-4C79-A351-C89178AFDDD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586811" y="4690665"/>
                  <a:ext cx="659880" cy="86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7F915DA-3048-4D5A-AA42-708B58D656F2}"/>
                    </a:ext>
                  </a:extLst>
                </p14:cNvPr>
                <p14:cNvContentPartPr/>
                <p14:nvPr/>
              </p14:nvContentPartPr>
              <p14:xfrm>
                <a:off x="8387451" y="4761585"/>
                <a:ext cx="159120" cy="447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7F915DA-3048-4D5A-AA42-708B58D656F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369811" y="4743945"/>
                  <a:ext cx="19476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6FCAE39-2292-4E43-81C7-00E6A20A0144}"/>
                    </a:ext>
                  </a:extLst>
                </p14:cNvPr>
                <p14:cNvContentPartPr/>
                <p14:nvPr/>
              </p14:nvContentPartPr>
              <p14:xfrm>
                <a:off x="8138691" y="4852305"/>
                <a:ext cx="385200" cy="152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6FCAE39-2292-4E43-81C7-00E6A20A014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120691" y="4834665"/>
                  <a:ext cx="4208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A787C52-CD65-4991-8B9A-C510A00280CF}"/>
                    </a:ext>
                  </a:extLst>
                </p14:cNvPr>
                <p14:cNvContentPartPr/>
                <p14:nvPr/>
              </p14:nvContentPartPr>
              <p14:xfrm>
                <a:off x="8265411" y="4907745"/>
                <a:ext cx="267120" cy="207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A787C52-CD65-4991-8B9A-C510A00280C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247771" y="4890105"/>
                  <a:ext cx="302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1388237-ECE8-4312-ABA5-5854CBE40B83}"/>
                    </a:ext>
                  </a:extLst>
                </p14:cNvPr>
                <p14:cNvContentPartPr/>
                <p14:nvPr/>
              </p14:nvContentPartPr>
              <p14:xfrm>
                <a:off x="8347131" y="4734585"/>
                <a:ext cx="293040" cy="407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1388237-ECE8-4312-ABA5-5854CBE40B8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329131" y="4716945"/>
                  <a:ext cx="32868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5C54A6B-AC41-49BC-BE4A-6A68C296E017}"/>
                    </a:ext>
                  </a:extLst>
                </p14:cNvPr>
                <p14:cNvContentPartPr/>
                <p14:nvPr/>
              </p14:nvContentPartPr>
              <p14:xfrm>
                <a:off x="8736291" y="4567185"/>
                <a:ext cx="317160" cy="716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5C54A6B-AC41-49BC-BE4A-6A68C296E01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718291" y="4549545"/>
                  <a:ext cx="352800" cy="75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9EAF15A-8861-47E4-8849-88AC8AEB651F}"/>
                    </a:ext>
                  </a:extLst>
                </p14:cNvPr>
                <p14:cNvContentPartPr/>
                <p14:nvPr/>
              </p14:nvContentPartPr>
              <p14:xfrm>
                <a:off x="8935371" y="4620105"/>
                <a:ext cx="443160" cy="351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9EAF15A-8861-47E4-8849-88AC8AEB651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917371" y="4602105"/>
                  <a:ext cx="47880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238734B-4780-4EC6-B217-EF668738BE52}"/>
                    </a:ext>
                  </a:extLst>
                </p14:cNvPr>
                <p14:cNvContentPartPr/>
                <p14:nvPr/>
              </p14:nvContentPartPr>
              <p14:xfrm>
                <a:off x="9341451" y="4330665"/>
                <a:ext cx="367920" cy="677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238734B-4780-4EC6-B217-EF668738BE52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323811" y="4312665"/>
                  <a:ext cx="403560" cy="71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9354574-8D47-419E-890A-086FD905141D}"/>
                    </a:ext>
                  </a:extLst>
                </p14:cNvPr>
                <p14:cNvContentPartPr/>
                <p14:nvPr/>
              </p14:nvContentPartPr>
              <p14:xfrm>
                <a:off x="9659691" y="4587705"/>
                <a:ext cx="262800" cy="199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9354574-8D47-419E-890A-086FD905141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641691" y="4570065"/>
                  <a:ext cx="2984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5BD1019-0536-4B0C-9148-04EAEAC6BC53}"/>
                    </a:ext>
                  </a:extLst>
                </p14:cNvPr>
                <p14:cNvContentPartPr/>
                <p14:nvPr/>
              </p14:nvContentPartPr>
              <p14:xfrm>
                <a:off x="9550971" y="4072545"/>
                <a:ext cx="648000" cy="740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5BD1019-0536-4B0C-9148-04EAEAC6BC5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533331" y="4054545"/>
                  <a:ext cx="683640" cy="7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E85DF4B-479A-4200-AB56-C1883F2C495D}"/>
                    </a:ext>
                  </a:extLst>
                </p14:cNvPr>
                <p14:cNvContentPartPr/>
                <p14:nvPr/>
              </p14:nvContentPartPr>
              <p14:xfrm>
                <a:off x="10218411" y="4055625"/>
                <a:ext cx="111600" cy="3330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E85DF4B-479A-4200-AB56-C1883F2C495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200771" y="4037625"/>
                  <a:ext cx="1472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973654C-3508-4851-8493-C59CA7BCAB25}"/>
                    </a:ext>
                  </a:extLst>
                </p14:cNvPr>
                <p14:cNvContentPartPr/>
                <p14:nvPr/>
              </p14:nvContentPartPr>
              <p14:xfrm>
                <a:off x="10130571" y="4200705"/>
                <a:ext cx="443520" cy="1598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973654C-3508-4851-8493-C59CA7BCAB2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112571" y="4182705"/>
                  <a:ext cx="4791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C3C6795-C6F1-4ADE-8689-C25ED56AAFB5}"/>
                    </a:ext>
                  </a:extLst>
                </p14:cNvPr>
                <p14:cNvContentPartPr/>
                <p14:nvPr/>
              </p14:nvContentPartPr>
              <p14:xfrm>
                <a:off x="10139571" y="4206465"/>
                <a:ext cx="268920" cy="1573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C3C6795-C6F1-4ADE-8689-C25ED56AAFB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121931" y="4188825"/>
                  <a:ext cx="3045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E37860B-992B-4A93-8187-B01EDB78D9E6}"/>
                    </a:ext>
                  </a:extLst>
                </p14:cNvPr>
                <p14:cNvContentPartPr/>
                <p14:nvPr/>
              </p14:nvContentPartPr>
              <p14:xfrm>
                <a:off x="10184931" y="4064625"/>
                <a:ext cx="179280" cy="229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E37860B-992B-4A93-8187-B01EDB78D9E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166931" y="4046985"/>
                  <a:ext cx="2149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4EF35FF-85A5-42F9-BDC2-29956A910C4E}"/>
                    </a:ext>
                  </a:extLst>
                </p14:cNvPr>
                <p14:cNvContentPartPr/>
                <p14:nvPr/>
              </p14:nvContentPartPr>
              <p14:xfrm>
                <a:off x="10649331" y="4014585"/>
                <a:ext cx="269640" cy="276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4EF35FF-85A5-42F9-BDC2-29956A910C4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631331" y="3996945"/>
                  <a:ext cx="3052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5EC5ADE-1FD6-4D44-97D6-80483F503725}"/>
                    </a:ext>
                  </a:extLst>
                </p14:cNvPr>
                <p14:cNvContentPartPr/>
                <p14:nvPr/>
              </p14:nvContentPartPr>
              <p14:xfrm>
                <a:off x="11037771" y="3747825"/>
                <a:ext cx="272160" cy="518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5EC5ADE-1FD6-4D44-97D6-80483F50372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1019771" y="3730185"/>
                  <a:ext cx="30780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FE18F94-D4B0-4543-B75E-E11ED3775A01}"/>
                    </a:ext>
                  </a:extLst>
                </p14:cNvPr>
                <p14:cNvContentPartPr/>
                <p14:nvPr/>
              </p14:nvContentPartPr>
              <p14:xfrm>
                <a:off x="11253051" y="3940425"/>
                <a:ext cx="289440" cy="130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FE18F94-D4B0-4543-B75E-E11ED3775A0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1235411" y="3922425"/>
                  <a:ext cx="3250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8CBFDB8-4B47-4731-9B81-C866F1D01DE7}"/>
                    </a:ext>
                  </a:extLst>
                </p14:cNvPr>
                <p14:cNvContentPartPr/>
                <p14:nvPr/>
              </p14:nvContentPartPr>
              <p14:xfrm>
                <a:off x="11325771" y="3618945"/>
                <a:ext cx="366480" cy="4658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8CBFDB8-4B47-4731-9B81-C866F1D01DE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1307771" y="3600945"/>
                  <a:ext cx="40212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99EA96D-CE5B-4142-A779-BCEDA4B155DD}"/>
                    </a:ext>
                  </a:extLst>
                </p14:cNvPr>
                <p14:cNvContentPartPr/>
                <p14:nvPr/>
              </p14:nvContentPartPr>
              <p14:xfrm>
                <a:off x="11352771" y="3314025"/>
                <a:ext cx="617400" cy="881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99EA96D-CE5B-4142-A779-BCEDA4B155D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1334771" y="3296385"/>
                  <a:ext cx="653040" cy="916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916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D2A71BC6-204C-4712-8E4A-B0E5A5238361}"/>
              </a:ext>
            </a:extLst>
          </p:cNvPr>
          <p:cNvGrpSpPr/>
          <p:nvPr/>
        </p:nvGrpSpPr>
        <p:grpSpPr>
          <a:xfrm>
            <a:off x="561051" y="31185"/>
            <a:ext cx="10784520" cy="4975560"/>
            <a:chOff x="561051" y="31185"/>
            <a:chExt cx="10784520" cy="497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D1E2A9A-3A0A-41B6-889E-66DBD3B27335}"/>
                    </a:ext>
                  </a:extLst>
                </p14:cNvPr>
                <p14:cNvContentPartPr/>
                <p14:nvPr/>
              </p14:nvContentPartPr>
              <p14:xfrm>
                <a:off x="1063971" y="764145"/>
                <a:ext cx="231480" cy="242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D1E2A9A-3A0A-41B6-889E-66DBD3B2733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46331" y="746145"/>
                  <a:ext cx="2671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1CE30F6-DB6C-441C-ACD0-F4BB6AD108F0}"/>
                    </a:ext>
                  </a:extLst>
                </p14:cNvPr>
                <p14:cNvContentPartPr/>
                <p14:nvPr/>
              </p14:nvContentPartPr>
              <p14:xfrm>
                <a:off x="959211" y="615465"/>
                <a:ext cx="605880" cy="736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1CE30F6-DB6C-441C-ACD0-F4BB6AD108F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1571" y="597825"/>
                  <a:ext cx="641520" cy="77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0D5C392-2EE5-40B1-80A4-8EAB805628A9}"/>
                    </a:ext>
                  </a:extLst>
                </p14:cNvPr>
                <p14:cNvContentPartPr/>
                <p14:nvPr/>
              </p14:nvContentPartPr>
              <p14:xfrm>
                <a:off x="1810251" y="678465"/>
                <a:ext cx="360" cy="93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0D5C392-2EE5-40B1-80A4-8EAB805628A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92611" y="660825"/>
                  <a:ext cx="36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1A65BE4-C257-4BCD-95AD-44654DECEC00}"/>
                    </a:ext>
                  </a:extLst>
                </p14:cNvPr>
                <p14:cNvContentPartPr/>
                <p14:nvPr/>
              </p14:nvContentPartPr>
              <p14:xfrm>
                <a:off x="1611171" y="362385"/>
                <a:ext cx="637200" cy="499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1A65BE4-C257-4BCD-95AD-44654DECEC0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93531" y="344745"/>
                  <a:ext cx="67284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D3C55FA-46EC-4BAF-957A-25773964D995}"/>
                    </a:ext>
                  </a:extLst>
                </p14:cNvPr>
                <p14:cNvContentPartPr/>
                <p14:nvPr/>
              </p14:nvContentPartPr>
              <p14:xfrm>
                <a:off x="2344491" y="243945"/>
                <a:ext cx="291600" cy="344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D3C55FA-46EC-4BAF-957A-25773964D99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26851" y="226305"/>
                  <a:ext cx="32724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1BB3A21-150D-42AF-B3F6-6536BCE8EB41}"/>
                    </a:ext>
                  </a:extLst>
                </p14:cNvPr>
                <p14:cNvContentPartPr/>
                <p14:nvPr/>
              </p14:nvContentPartPr>
              <p14:xfrm>
                <a:off x="2400291" y="371025"/>
                <a:ext cx="188640" cy="131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1BB3A21-150D-42AF-B3F6-6536BCE8EB4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82651" y="353025"/>
                  <a:ext cx="2242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5BC5BCD-F120-47F3-BEB8-D3823C4C5B74}"/>
                    </a:ext>
                  </a:extLst>
                </p14:cNvPr>
                <p14:cNvContentPartPr/>
                <p14:nvPr/>
              </p14:nvContentPartPr>
              <p14:xfrm>
                <a:off x="2589291" y="377505"/>
                <a:ext cx="169920" cy="226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5BC5BCD-F120-47F3-BEB8-D3823C4C5B7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71651" y="359505"/>
                  <a:ext cx="2055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52E910A-9175-4559-9C1D-56999CC77A39}"/>
                    </a:ext>
                  </a:extLst>
                </p14:cNvPr>
                <p14:cNvContentPartPr/>
                <p14:nvPr/>
              </p14:nvContentPartPr>
              <p14:xfrm>
                <a:off x="2905731" y="407025"/>
                <a:ext cx="16920" cy="91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52E910A-9175-4559-9C1D-56999CC77A3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87731" y="389385"/>
                  <a:ext cx="525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5869122-7CAD-40D7-BA40-9667A9F7E6F8}"/>
                    </a:ext>
                  </a:extLst>
                </p14:cNvPr>
                <p14:cNvContentPartPr/>
                <p14:nvPr/>
              </p14:nvContentPartPr>
              <p14:xfrm>
                <a:off x="2752011" y="298305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5869122-7CAD-40D7-BA40-9667A9F7E6F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34371" y="2806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7372996-8B5E-455A-89CF-A4B291C8DA4F}"/>
                    </a:ext>
                  </a:extLst>
                </p14:cNvPr>
                <p14:cNvContentPartPr/>
                <p14:nvPr/>
              </p14:nvContentPartPr>
              <p14:xfrm>
                <a:off x="3014451" y="198945"/>
                <a:ext cx="469080" cy="483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7372996-8B5E-455A-89CF-A4B291C8DA4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96811" y="180945"/>
                  <a:ext cx="50472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793B2D6-684B-4990-BEF2-9D4CBD9D89B1}"/>
                    </a:ext>
                  </a:extLst>
                </p14:cNvPr>
                <p14:cNvContentPartPr/>
                <p14:nvPr/>
              </p14:nvContentPartPr>
              <p14:xfrm>
                <a:off x="3485331" y="31185"/>
                <a:ext cx="687960" cy="605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793B2D6-684B-4990-BEF2-9D4CBD9D89B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67691" y="13545"/>
                  <a:ext cx="72360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1248323-D3FF-4A10-8AF0-63926C4322BA}"/>
                    </a:ext>
                  </a:extLst>
                </p14:cNvPr>
                <p14:cNvContentPartPr/>
                <p14:nvPr/>
              </p14:nvContentPartPr>
              <p14:xfrm>
                <a:off x="3892491" y="282465"/>
                <a:ext cx="191520" cy="70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1248323-D3FF-4A10-8AF0-63926C4322B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74851" y="264825"/>
                  <a:ext cx="2271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DDBBB04-9304-4DAB-85FA-24CB532B98F5}"/>
                    </a:ext>
                  </a:extLst>
                </p14:cNvPr>
                <p14:cNvContentPartPr/>
                <p14:nvPr/>
              </p14:nvContentPartPr>
              <p14:xfrm>
                <a:off x="4318371" y="316665"/>
                <a:ext cx="133560" cy="240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DDBBB04-9304-4DAB-85FA-24CB532B98F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00371" y="298665"/>
                  <a:ext cx="1692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8AC9EB3-6601-424A-9459-1DADEA2E82A8}"/>
                    </a:ext>
                  </a:extLst>
                </p14:cNvPr>
                <p14:cNvContentPartPr/>
                <p14:nvPr/>
              </p14:nvContentPartPr>
              <p14:xfrm>
                <a:off x="4173291" y="195345"/>
                <a:ext cx="360" cy="3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8AC9EB3-6601-424A-9459-1DADEA2E82A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55651" y="177345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95B3770-97BD-4F3C-A1AC-2C84D69877FE}"/>
                    </a:ext>
                  </a:extLst>
                </p14:cNvPr>
                <p14:cNvContentPartPr/>
                <p14:nvPr/>
              </p14:nvContentPartPr>
              <p14:xfrm>
                <a:off x="4408371" y="177705"/>
                <a:ext cx="336600" cy="293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95B3770-97BD-4F3C-A1AC-2C84D69877F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90731" y="159705"/>
                  <a:ext cx="3722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F99FA99-6EC9-41C9-B619-B865A3A49EC6}"/>
                    </a:ext>
                  </a:extLst>
                </p14:cNvPr>
                <p14:cNvContentPartPr/>
                <p14:nvPr/>
              </p14:nvContentPartPr>
              <p14:xfrm>
                <a:off x="4851891" y="252945"/>
                <a:ext cx="450360" cy="237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F99FA99-6EC9-41C9-B619-B865A3A49E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34251" y="235305"/>
                  <a:ext cx="4860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D1D756F-D1DA-4E7C-92E6-479B36924D08}"/>
                    </a:ext>
                  </a:extLst>
                </p14:cNvPr>
                <p14:cNvContentPartPr/>
                <p14:nvPr/>
              </p14:nvContentPartPr>
              <p14:xfrm>
                <a:off x="5956731" y="135585"/>
                <a:ext cx="351360" cy="624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D1D756F-D1DA-4E7C-92E6-479B36924D0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39091" y="117945"/>
                  <a:ext cx="38700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2BC026D-F588-4C74-9EB4-B71636779BC3}"/>
                    </a:ext>
                  </a:extLst>
                </p14:cNvPr>
                <p14:cNvContentPartPr/>
                <p14:nvPr/>
              </p14:nvContentPartPr>
              <p14:xfrm>
                <a:off x="6264531" y="279225"/>
                <a:ext cx="485640" cy="370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2BC026D-F588-4C74-9EB4-B71636779BC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46531" y="261225"/>
                  <a:ext cx="5212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8DC42A5-DC71-4E07-A6F6-86D56ECAE783}"/>
                    </a:ext>
                  </a:extLst>
                </p14:cNvPr>
                <p14:cNvContentPartPr/>
                <p14:nvPr/>
              </p14:nvContentPartPr>
              <p14:xfrm>
                <a:off x="6888051" y="326025"/>
                <a:ext cx="393480" cy="257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8DC42A5-DC71-4E07-A6F6-86D56ECAE78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70051" y="308025"/>
                  <a:ext cx="4291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97262E1-5598-42E6-9052-215796652AA9}"/>
                    </a:ext>
                  </a:extLst>
                </p14:cNvPr>
                <p14:cNvContentPartPr/>
                <p14:nvPr/>
              </p14:nvContentPartPr>
              <p14:xfrm>
                <a:off x="7450371" y="152865"/>
                <a:ext cx="299520" cy="420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97262E1-5598-42E6-9052-215796652AA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432731" y="134865"/>
                  <a:ext cx="3351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BC27B87-20FE-4A29-B21E-06047D765160}"/>
                    </a:ext>
                  </a:extLst>
                </p14:cNvPr>
                <p14:cNvContentPartPr/>
                <p14:nvPr/>
              </p14:nvContentPartPr>
              <p14:xfrm>
                <a:off x="7689771" y="152145"/>
                <a:ext cx="886680" cy="623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BC27B87-20FE-4A29-B21E-06047D76516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71771" y="134505"/>
                  <a:ext cx="922320" cy="6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421C312-9FFF-40A8-B76A-4B9E36843C60}"/>
                    </a:ext>
                  </a:extLst>
                </p14:cNvPr>
                <p14:cNvContentPartPr/>
                <p14:nvPr/>
              </p14:nvContentPartPr>
              <p14:xfrm>
                <a:off x="8455491" y="226305"/>
                <a:ext cx="303840" cy="434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421C312-9FFF-40A8-B76A-4B9E36843C6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37491" y="208305"/>
                  <a:ext cx="33948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E0816C2-0D31-4A44-A90A-B9A603518435}"/>
                    </a:ext>
                  </a:extLst>
                </p14:cNvPr>
                <p14:cNvContentPartPr/>
                <p14:nvPr/>
              </p14:nvContentPartPr>
              <p14:xfrm>
                <a:off x="8437491" y="328545"/>
                <a:ext cx="296280" cy="151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E0816C2-0D31-4A44-A90A-B9A60351843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19491" y="310905"/>
                  <a:ext cx="3319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8185F76-3698-4E7B-9C9D-BC583BEF33CB}"/>
                    </a:ext>
                  </a:extLst>
                </p14:cNvPr>
                <p14:cNvContentPartPr/>
                <p14:nvPr/>
              </p14:nvContentPartPr>
              <p14:xfrm>
                <a:off x="8700291" y="203985"/>
                <a:ext cx="746640" cy="912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8185F76-3698-4E7B-9C9D-BC583BEF33C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82291" y="186345"/>
                  <a:ext cx="782280" cy="9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6969214-BBFC-4704-93B1-B38947BFE8E5}"/>
                    </a:ext>
                  </a:extLst>
                </p14:cNvPr>
                <p14:cNvContentPartPr/>
                <p14:nvPr/>
              </p14:nvContentPartPr>
              <p14:xfrm>
                <a:off x="1140291" y="762345"/>
                <a:ext cx="8234280" cy="1184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6969214-BBFC-4704-93B1-B38947BFE8E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22651" y="744345"/>
                  <a:ext cx="8269920" cy="12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F5F81FB-0442-484E-9AB6-77B5A7353227}"/>
                    </a:ext>
                  </a:extLst>
                </p14:cNvPr>
                <p14:cNvContentPartPr/>
                <p14:nvPr/>
              </p14:nvContentPartPr>
              <p14:xfrm>
                <a:off x="1105731" y="977625"/>
                <a:ext cx="8155800" cy="1014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F5F81FB-0442-484E-9AB6-77B5A735322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88091" y="959625"/>
                  <a:ext cx="8191440" cy="10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12F5C08-8F8A-4327-A0A0-8FBEFF888882}"/>
                    </a:ext>
                  </a:extLst>
                </p14:cNvPr>
                <p14:cNvContentPartPr/>
                <p14:nvPr/>
              </p14:nvContentPartPr>
              <p14:xfrm>
                <a:off x="561051" y="2564145"/>
                <a:ext cx="806040" cy="614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12F5C08-8F8A-4327-A0A0-8FBEFF88888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3051" y="2546145"/>
                  <a:ext cx="84168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BED6E49-AC9F-4DE6-BA27-7F692B0ECC9A}"/>
                    </a:ext>
                  </a:extLst>
                </p14:cNvPr>
                <p14:cNvContentPartPr/>
                <p14:nvPr/>
              </p14:nvContentPartPr>
              <p14:xfrm>
                <a:off x="1491291" y="2469465"/>
                <a:ext cx="353160" cy="836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BED6E49-AC9F-4DE6-BA27-7F692B0ECC9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73291" y="2451465"/>
                  <a:ext cx="388800" cy="87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5726E1B-FAD8-4CE5-8C7C-021B353DE47B}"/>
                    </a:ext>
                  </a:extLst>
                </p14:cNvPr>
                <p14:cNvContentPartPr/>
                <p14:nvPr/>
              </p14:nvContentPartPr>
              <p14:xfrm>
                <a:off x="1783251" y="2759265"/>
                <a:ext cx="362520" cy="254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5726E1B-FAD8-4CE5-8C7C-021B353DE47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65611" y="2741265"/>
                  <a:ext cx="3981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7D71167-45F5-47CE-97BF-DF2D07053486}"/>
                    </a:ext>
                  </a:extLst>
                </p14:cNvPr>
                <p14:cNvContentPartPr/>
                <p14:nvPr/>
              </p14:nvContentPartPr>
              <p14:xfrm>
                <a:off x="1882971" y="2256705"/>
                <a:ext cx="580680" cy="837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7D71167-45F5-47CE-97BF-DF2D0705348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64971" y="2238705"/>
                  <a:ext cx="616320" cy="87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53C98E6-584C-465A-8882-8BA193D556CC}"/>
                    </a:ext>
                  </a:extLst>
                </p14:cNvPr>
                <p14:cNvContentPartPr/>
                <p14:nvPr/>
              </p14:nvContentPartPr>
              <p14:xfrm>
                <a:off x="2709171" y="2389905"/>
                <a:ext cx="242280" cy="474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53C98E6-584C-465A-8882-8BA193D556C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91171" y="2371905"/>
                  <a:ext cx="27792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F9842C2-9004-4BF6-837B-F46983072F61}"/>
                    </a:ext>
                  </a:extLst>
                </p14:cNvPr>
                <p14:cNvContentPartPr/>
                <p14:nvPr/>
              </p14:nvContentPartPr>
              <p14:xfrm>
                <a:off x="2624931" y="2452905"/>
                <a:ext cx="415800" cy="246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F9842C2-9004-4BF6-837B-F46983072F6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07291" y="2435265"/>
                  <a:ext cx="4514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22A2A57-DBBE-4C76-BEB2-75913822FF9C}"/>
                    </a:ext>
                  </a:extLst>
                </p14:cNvPr>
                <p14:cNvContentPartPr/>
                <p14:nvPr/>
              </p14:nvContentPartPr>
              <p14:xfrm>
                <a:off x="2507211" y="2583225"/>
                <a:ext cx="594360" cy="150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22A2A57-DBBE-4C76-BEB2-75913822FF9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89571" y="2565225"/>
                  <a:ext cx="6300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85DD4F-F822-4681-9BFE-CC79C62E834D}"/>
                    </a:ext>
                  </a:extLst>
                </p14:cNvPr>
                <p14:cNvContentPartPr/>
                <p14:nvPr/>
              </p14:nvContentPartPr>
              <p14:xfrm>
                <a:off x="2887011" y="2353545"/>
                <a:ext cx="97560" cy="353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85DD4F-F822-4681-9BFE-CC79C62E834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69011" y="2335545"/>
                  <a:ext cx="1332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B3CEC1F-7226-43AB-9352-88CC2A712226}"/>
                    </a:ext>
                  </a:extLst>
                </p14:cNvPr>
                <p14:cNvContentPartPr/>
                <p14:nvPr/>
              </p14:nvContentPartPr>
              <p14:xfrm>
                <a:off x="3258891" y="2217465"/>
                <a:ext cx="605160" cy="453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B3CEC1F-7226-43AB-9352-88CC2A71222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40891" y="2199825"/>
                  <a:ext cx="64080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89AEDBF-CC5F-401F-9B0B-6CB9880EDB91}"/>
                    </a:ext>
                  </a:extLst>
                </p14:cNvPr>
                <p14:cNvContentPartPr/>
                <p14:nvPr/>
              </p14:nvContentPartPr>
              <p14:xfrm>
                <a:off x="3999051" y="2117385"/>
                <a:ext cx="286560" cy="697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89AEDBF-CC5F-401F-9B0B-6CB9880EDB9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81411" y="2099745"/>
                  <a:ext cx="322200" cy="73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07D5767-CE24-4701-899D-3371DD9B7140}"/>
                    </a:ext>
                  </a:extLst>
                </p14:cNvPr>
                <p14:cNvContentPartPr/>
                <p14:nvPr/>
              </p14:nvContentPartPr>
              <p14:xfrm>
                <a:off x="4182291" y="2349225"/>
                <a:ext cx="347040" cy="192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07D5767-CE24-4701-899D-3371DD9B714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64651" y="2331585"/>
                  <a:ext cx="3826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FBA5C4A-0742-4392-AF4F-3E0A38F549E7}"/>
                    </a:ext>
                  </a:extLst>
                </p14:cNvPr>
                <p14:cNvContentPartPr/>
                <p14:nvPr/>
              </p14:nvContentPartPr>
              <p14:xfrm>
                <a:off x="4408371" y="2007945"/>
                <a:ext cx="614160" cy="781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FBA5C4A-0742-4392-AF4F-3E0A38F549E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90731" y="1989945"/>
                  <a:ext cx="649800" cy="81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BE7B2BE-5EF0-4B91-905A-9CD447F05FCF}"/>
                    </a:ext>
                  </a:extLst>
                </p14:cNvPr>
                <p14:cNvContentPartPr/>
                <p14:nvPr/>
              </p14:nvContentPartPr>
              <p14:xfrm>
                <a:off x="5142051" y="2411865"/>
                <a:ext cx="532080" cy="60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BE7B2BE-5EF0-4B91-905A-9CD447F05FC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24411" y="2393865"/>
                  <a:ext cx="5677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A7F37AF-2BB0-4608-A1B5-9F2423C797BC}"/>
                    </a:ext>
                  </a:extLst>
                </p14:cNvPr>
                <p14:cNvContentPartPr/>
                <p14:nvPr/>
              </p14:nvContentPartPr>
              <p14:xfrm>
                <a:off x="5395491" y="2263185"/>
                <a:ext cx="82800" cy="391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A7F37AF-2BB0-4608-A1B5-9F2423C797B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377491" y="2245185"/>
                  <a:ext cx="11844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08A415F-669F-4B96-9CC0-740D1E68FE79}"/>
                    </a:ext>
                  </a:extLst>
                </p14:cNvPr>
                <p14:cNvContentPartPr/>
                <p14:nvPr/>
              </p14:nvContentPartPr>
              <p14:xfrm>
                <a:off x="5835771" y="2070225"/>
                <a:ext cx="493200" cy="394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08A415F-669F-4B96-9CC0-740D1E68FE7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17771" y="2052225"/>
                  <a:ext cx="5288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0563043-3E03-4D3A-824F-565033AFB99F}"/>
                    </a:ext>
                  </a:extLst>
                </p14:cNvPr>
                <p14:cNvContentPartPr/>
                <p14:nvPr/>
              </p14:nvContentPartPr>
              <p14:xfrm>
                <a:off x="6341211" y="1748025"/>
                <a:ext cx="321480" cy="740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0563043-3E03-4D3A-824F-565033AFB99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23571" y="1730385"/>
                  <a:ext cx="357120" cy="7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DB18F74-0150-422D-B4D2-2668B8D87FA3}"/>
                    </a:ext>
                  </a:extLst>
                </p14:cNvPr>
                <p14:cNvContentPartPr/>
                <p14:nvPr/>
              </p14:nvContentPartPr>
              <p14:xfrm>
                <a:off x="6590691" y="1973385"/>
                <a:ext cx="330120" cy="262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DB18F74-0150-422D-B4D2-2668B8D87FA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572691" y="1955745"/>
                  <a:ext cx="36576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B02D076-A31E-4A2C-92C5-534E0D2B5389}"/>
                    </a:ext>
                  </a:extLst>
                </p14:cNvPr>
                <p14:cNvContentPartPr/>
                <p14:nvPr/>
              </p14:nvContentPartPr>
              <p14:xfrm>
                <a:off x="6716691" y="1658025"/>
                <a:ext cx="519480" cy="713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B02D076-A31E-4A2C-92C5-534E0D2B538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99051" y="1640025"/>
                  <a:ext cx="555120" cy="74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7234965-85C3-43EF-AE5E-2F7EF90C9262}"/>
                    </a:ext>
                  </a:extLst>
                </p14:cNvPr>
                <p14:cNvContentPartPr/>
                <p14:nvPr/>
              </p14:nvContentPartPr>
              <p14:xfrm>
                <a:off x="7472691" y="1846665"/>
                <a:ext cx="132120" cy="334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7234965-85C3-43EF-AE5E-2F7EF90C926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55051" y="1829025"/>
                  <a:ext cx="16776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8407479-9119-40F0-8B02-0648591CFCA9}"/>
                    </a:ext>
                  </a:extLst>
                </p14:cNvPr>
                <p14:cNvContentPartPr/>
                <p14:nvPr/>
              </p14:nvContentPartPr>
              <p14:xfrm>
                <a:off x="7287651" y="1846665"/>
                <a:ext cx="514080" cy="223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8407479-9119-40F0-8B02-0648591CFCA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69651" y="1829025"/>
                  <a:ext cx="5497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9DA40D2-7852-41E2-B2C0-338C55C6678A}"/>
                    </a:ext>
                  </a:extLst>
                </p14:cNvPr>
                <p14:cNvContentPartPr/>
                <p14:nvPr/>
              </p14:nvContentPartPr>
              <p14:xfrm>
                <a:off x="7396371" y="1975545"/>
                <a:ext cx="284760" cy="97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9DA40D2-7852-41E2-B2C0-338C55C6678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78731" y="1957905"/>
                  <a:ext cx="3204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B82A393-AA35-4CF4-BE31-F4E0302592B7}"/>
                    </a:ext>
                  </a:extLst>
                </p14:cNvPr>
                <p14:cNvContentPartPr/>
                <p14:nvPr/>
              </p14:nvContentPartPr>
              <p14:xfrm>
                <a:off x="7486731" y="1728945"/>
                <a:ext cx="110160" cy="331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B82A393-AA35-4CF4-BE31-F4E0302592B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69091" y="1711305"/>
                  <a:ext cx="1458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71DCFBB-17FC-4DFE-B0A4-05B987AC7405}"/>
                    </a:ext>
                  </a:extLst>
                </p14:cNvPr>
                <p14:cNvContentPartPr/>
                <p14:nvPr/>
              </p14:nvContentPartPr>
              <p14:xfrm>
                <a:off x="7941411" y="1630665"/>
                <a:ext cx="315720" cy="362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71DCFBB-17FC-4DFE-B0A4-05B987AC740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23411" y="1612665"/>
                  <a:ext cx="3513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418A1FF-EEDE-4C37-8E78-2D11A0778C8B}"/>
                    </a:ext>
                  </a:extLst>
                </p14:cNvPr>
                <p14:cNvContentPartPr/>
                <p14:nvPr/>
              </p14:nvContentPartPr>
              <p14:xfrm>
                <a:off x="8201691" y="1412145"/>
                <a:ext cx="709920" cy="852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418A1FF-EEDE-4C37-8E78-2D11A0778C8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84051" y="1394505"/>
                  <a:ext cx="745560" cy="88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7DC8295-5CD9-4090-8C77-44977C55DCF7}"/>
                    </a:ext>
                  </a:extLst>
                </p14:cNvPr>
                <p14:cNvContentPartPr/>
                <p14:nvPr/>
              </p14:nvContentPartPr>
              <p14:xfrm>
                <a:off x="8627571" y="1704825"/>
                <a:ext cx="542880" cy="322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7DC8295-5CD9-4090-8C77-44977C55DCF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609931" y="1687185"/>
                  <a:ext cx="5785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A1485DB-D9F0-4B32-8F05-81C7C5F9DCED}"/>
                    </a:ext>
                  </a:extLst>
                </p14:cNvPr>
                <p14:cNvContentPartPr/>
                <p14:nvPr/>
              </p14:nvContentPartPr>
              <p14:xfrm>
                <a:off x="8863011" y="1226745"/>
                <a:ext cx="622800" cy="767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A1485DB-D9F0-4B32-8F05-81C7C5F9DCE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845011" y="1208745"/>
                  <a:ext cx="658440" cy="80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63E04DD-FD6D-475C-9A4A-72D1149DA35E}"/>
                    </a:ext>
                  </a:extLst>
                </p14:cNvPr>
                <p14:cNvContentPartPr/>
                <p14:nvPr/>
              </p14:nvContentPartPr>
              <p14:xfrm>
                <a:off x="1692531" y="4241385"/>
                <a:ext cx="1222200" cy="484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63E04DD-FD6D-475C-9A4A-72D1149DA35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674891" y="4223745"/>
                  <a:ext cx="125784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024E56C-73F8-4A5D-A122-1A38AE919989}"/>
                    </a:ext>
                  </a:extLst>
                </p14:cNvPr>
                <p14:cNvContentPartPr/>
                <p14:nvPr/>
              </p14:nvContentPartPr>
              <p14:xfrm>
                <a:off x="1801251" y="4711545"/>
                <a:ext cx="919080" cy="29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024E56C-73F8-4A5D-A122-1A38AE91998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83251" y="4693905"/>
                  <a:ext cx="9547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2F71DC2-A793-4D5E-851C-8206E3FD830B}"/>
                    </a:ext>
                  </a:extLst>
                </p14:cNvPr>
                <p14:cNvContentPartPr/>
                <p14:nvPr/>
              </p14:nvContentPartPr>
              <p14:xfrm>
                <a:off x="3418731" y="3805425"/>
                <a:ext cx="555480" cy="506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2F71DC2-A793-4D5E-851C-8206E3FD830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400731" y="3787785"/>
                  <a:ext cx="59112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D1AFF82-E73B-4B78-98DF-32E04AB267EE}"/>
                    </a:ext>
                  </a:extLst>
                </p14:cNvPr>
                <p14:cNvContentPartPr/>
                <p14:nvPr/>
              </p14:nvContentPartPr>
              <p14:xfrm>
                <a:off x="4207131" y="3367665"/>
                <a:ext cx="322560" cy="903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D1AFF82-E73B-4B78-98DF-32E04AB267E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89131" y="3350025"/>
                  <a:ext cx="358200" cy="9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EC04CF3-F56A-4B2D-9FD2-BA6146FC2B40}"/>
                    </a:ext>
                  </a:extLst>
                </p14:cNvPr>
                <p14:cNvContentPartPr/>
                <p14:nvPr/>
              </p14:nvContentPartPr>
              <p14:xfrm>
                <a:off x="4472091" y="3676185"/>
                <a:ext cx="308880" cy="291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EC04CF3-F56A-4B2D-9FD2-BA6146FC2B4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54451" y="3658185"/>
                  <a:ext cx="3445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5F95EB7-17AE-4A9E-8043-1A6EBEF9971B}"/>
                    </a:ext>
                  </a:extLst>
                </p14:cNvPr>
                <p14:cNvContentPartPr/>
                <p14:nvPr/>
              </p14:nvContentPartPr>
              <p14:xfrm>
                <a:off x="4625811" y="3179385"/>
                <a:ext cx="579960" cy="8758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5F95EB7-17AE-4A9E-8043-1A6EBEF9971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08171" y="3161745"/>
                  <a:ext cx="615600" cy="9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F8905FF-0767-46B1-B017-FAF7DC13462B}"/>
                    </a:ext>
                  </a:extLst>
                </p14:cNvPr>
                <p14:cNvContentPartPr/>
                <p14:nvPr/>
              </p14:nvContentPartPr>
              <p14:xfrm>
                <a:off x="5183811" y="3433545"/>
                <a:ext cx="411840" cy="683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F8905FF-0767-46B1-B017-FAF7DC13462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65811" y="3415545"/>
                  <a:ext cx="447480" cy="71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C022CE7-7862-44E5-8A08-FB5859A5E133}"/>
                    </a:ext>
                  </a:extLst>
                </p14:cNvPr>
                <p14:cNvContentPartPr/>
                <p14:nvPr/>
              </p14:nvContentPartPr>
              <p14:xfrm>
                <a:off x="5234211" y="3503025"/>
                <a:ext cx="505440" cy="381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C022CE7-7862-44E5-8A08-FB5859A5E13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16571" y="3485385"/>
                  <a:ext cx="5410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23B6335-8497-4653-BD71-F3F608666CC4}"/>
                    </a:ext>
                  </a:extLst>
                </p14:cNvPr>
                <p14:cNvContentPartPr/>
                <p14:nvPr/>
              </p14:nvContentPartPr>
              <p14:xfrm>
                <a:off x="5268771" y="3720105"/>
                <a:ext cx="270360" cy="146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23B6335-8497-4653-BD71-F3F608666CC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50771" y="3702105"/>
                  <a:ext cx="3060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6B13C94-BFFF-418A-AC24-43E07BA38D6A}"/>
                    </a:ext>
                  </a:extLst>
                </p14:cNvPr>
                <p14:cNvContentPartPr/>
                <p14:nvPr/>
              </p14:nvContentPartPr>
              <p14:xfrm>
                <a:off x="5341131" y="3440025"/>
                <a:ext cx="213120" cy="455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6B13C94-BFFF-418A-AC24-43E07BA38D6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23491" y="3422025"/>
                  <a:ext cx="24876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226D10A-952B-4602-91CD-3BDCA3CDB915}"/>
                    </a:ext>
                  </a:extLst>
                </p14:cNvPr>
                <p14:cNvContentPartPr/>
                <p14:nvPr/>
              </p14:nvContentPartPr>
              <p14:xfrm>
                <a:off x="5812011" y="3222585"/>
                <a:ext cx="568080" cy="767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226D10A-952B-4602-91CD-3BDCA3CDB91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794371" y="3204945"/>
                  <a:ext cx="603720" cy="8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E460F41-438D-4E88-A1D2-234EF7F964C8}"/>
                    </a:ext>
                  </a:extLst>
                </p14:cNvPr>
                <p14:cNvContentPartPr/>
                <p14:nvPr/>
              </p14:nvContentPartPr>
              <p14:xfrm>
                <a:off x="6002091" y="3141225"/>
                <a:ext cx="743040" cy="581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E460F41-438D-4E88-A1D2-234EF7F964C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84091" y="3123225"/>
                  <a:ext cx="77868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2611E61-3EDD-4C6A-887F-A556B447A5E2}"/>
                    </a:ext>
                  </a:extLst>
                </p14:cNvPr>
                <p14:cNvContentPartPr/>
                <p14:nvPr/>
              </p14:nvContentPartPr>
              <p14:xfrm>
                <a:off x="6886971" y="2915145"/>
                <a:ext cx="399600" cy="770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2611E61-3EDD-4C6A-887F-A556B447A5E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69331" y="2897505"/>
                  <a:ext cx="435240" cy="80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CCB3422-06E4-4ACE-AE60-DC53CBCE7B2E}"/>
                    </a:ext>
                  </a:extLst>
                </p14:cNvPr>
                <p14:cNvContentPartPr/>
                <p14:nvPr/>
              </p14:nvContentPartPr>
              <p14:xfrm>
                <a:off x="7197291" y="3221145"/>
                <a:ext cx="366480" cy="264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CCB3422-06E4-4ACE-AE60-DC53CBCE7B2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179291" y="3203505"/>
                  <a:ext cx="4021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8F4C0AF-6A0D-471E-810E-C5343A658F09}"/>
                    </a:ext>
                  </a:extLst>
                </p14:cNvPr>
                <p14:cNvContentPartPr/>
                <p14:nvPr/>
              </p14:nvContentPartPr>
              <p14:xfrm>
                <a:off x="7142931" y="2641185"/>
                <a:ext cx="843120" cy="789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8F4C0AF-6A0D-471E-810E-C5343A658F0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24931" y="2623185"/>
                  <a:ext cx="878760" cy="82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F608D4D-21AE-4F80-89A0-469BBA06247E}"/>
                    </a:ext>
                  </a:extLst>
                </p14:cNvPr>
                <p14:cNvContentPartPr/>
                <p14:nvPr/>
              </p14:nvContentPartPr>
              <p14:xfrm>
                <a:off x="8265411" y="2750985"/>
                <a:ext cx="518760" cy="345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F608D4D-21AE-4F80-89A0-469BBA06247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247771" y="2732985"/>
                  <a:ext cx="5544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0A7DFFA-F3E1-47F4-9661-35DC4F740BAA}"/>
                    </a:ext>
                  </a:extLst>
                </p14:cNvPr>
                <p14:cNvContentPartPr/>
                <p14:nvPr/>
              </p14:nvContentPartPr>
              <p14:xfrm>
                <a:off x="8301771" y="2715705"/>
                <a:ext cx="440280" cy="445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0A7DFFA-F3E1-47F4-9661-35DC4F740BA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84131" y="2698065"/>
                  <a:ext cx="47592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647D922-FE96-4683-979C-5072D894D2BD}"/>
                    </a:ext>
                  </a:extLst>
                </p14:cNvPr>
                <p14:cNvContentPartPr/>
                <p14:nvPr/>
              </p14:nvContentPartPr>
              <p14:xfrm>
                <a:off x="9048051" y="2434905"/>
                <a:ext cx="309960" cy="344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647D922-FE96-4683-979C-5072D894D2B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30051" y="2417265"/>
                  <a:ext cx="3456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705CE3F-439B-4296-9B17-1909EE002E1B}"/>
                    </a:ext>
                  </a:extLst>
                </p14:cNvPr>
                <p14:cNvContentPartPr/>
                <p14:nvPr/>
              </p14:nvContentPartPr>
              <p14:xfrm>
                <a:off x="9417771" y="2059425"/>
                <a:ext cx="508680" cy="839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705CE3F-439B-4296-9B17-1909EE002E1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400131" y="2041785"/>
                  <a:ext cx="544320" cy="87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CC113DD-F177-48D7-BB00-D172E8EB1760}"/>
                    </a:ext>
                  </a:extLst>
                </p14:cNvPr>
                <p14:cNvContentPartPr/>
                <p14:nvPr/>
              </p14:nvContentPartPr>
              <p14:xfrm>
                <a:off x="9768411" y="2290545"/>
                <a:ext cx="438480" cy="230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CC113DD-F177-48D7-BB00-D172E8EB176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50411" y="2272905"/>
                  <a:ext cx="4741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186C687-1FF7-4125-9BCD-FCC359F9DFC9}"/>
                    </a:ext>
                  </a:extLst>
                </p14:cNvPr>
                <p14:cNvContentPartPr/>
                <p14:nvPr/>
              </p14:nvContentPartPr>
              <p14:xfrm>
                <a:off x="9895131" y="1866465"/>
                <a:ext cx="845280" cy="846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186C687-1FF7-4125-9BCD-FCC359F9DFC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877131" y="1848825"/>
                  <a:ext cx="880920" cy="88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CFC33D5-95C1-4A9D-AFEA-0B2ADC372FCE}"/>
                    </a:ext>
                  </a:extLst>
                </p14:cNvPr>
                <p14:cNvContentPartPr/>
                <p14:nvPr/>
              </p14:nvContentPartPr>
              <p14:xfrm>
                <a:off x="10266291" y="1586385"/>
                <a:ext cx="1079280" cy="11149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CFC33D5-95C1-4A9D-AFEA-0B2ADC372FC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248291" y="1568745"/>
                  <a:ext cx="1114920" cy="1150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19299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CBD2A47-1A8F-4D17-912C-015DB509B65E}"/>
              </a:ext>
            </a:extLst>
          </p:cNvPr>
          <p:cNvGrpSpPr/>
          <p:nvPr/>
        </p:nvGrpSpPr>
        <p:grpSpPr>
          <a:xfrm>
            <a:off x="379611" y="67905"/>
            <a:ext cx="10997280" cy="6521760"/>
            <a:chOff x="379611" y="67905"/>
            <a:chExt cx="10997280" cy="65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49C3E43-28D3-436D-91D2-9F1DCC54857F}"/>
                    </a:ext>
                  </a:extLst>
                </p14:cNvPr>
                <p14:cNvContentPartPr/>
                <p14:nvPr/>
              </p14:nvContentPartPr>
              <p14:xfrm>
                <a:off x="5321691" y="216945"/>
                <a:ext cx="888480" cy="428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49C3E43-28D3-436D-91D2-9F1DCC54857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03691" y="198945"/>
                  <a:ext cx="92412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CD03F0A-4256-4C5E-80D6-A7654DEE4CCD}"/>
                    </a:ext>
                  </a:extLst>
                </p14:cNvPr>
                <p14:cNvContentPartPr/>
                <p14:nvPr/>
              </p14:nvContentPartPr>
              <p14:xfrm>
                <a:off x="6228531" y="413145"/>
                <a:ext cx="462240" cy="154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CD03F0A-4256-4C5E-80D6-A7654DEE4CC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10891" y="395505"/>
                  <a:ext cx="497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DD82151-8F31-4F29-9C87-3E8E318958DB}"/>
                    </a:ext>
                  </a:extLst>
                </p14:cNvPr>
                <p14:cNvContentPartPr/>
                <p14:nvPr/>
              </p14:nvContentPartPr>
              <p14:xfrm>
                <a:off x="6635691" y="304065"/>
                <a:ext cx="259560" cy="216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DD82151-8F31-4F29-9C87-3E8E318958D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18051" y="286065"/>
                  <a:ext cx="2952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B08D9AD-051C-430B-A6F2-8FCF1B470FAD}"/>
                    </a:ext>
                  </a:extLst>
                </p14:cNvPr>
                <p14:cNvContentPartPr/>
                <p14:nvPr/>
              </p14:nvContentPartPr>
              <p14:xfrm>
                <a:off x="7025931" y="273465"/>
                <a:ext cx="217440" cy="279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B08D9AD-051C-430B-A6F2-8FCF1B470FA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08291" y="255465"/>
                  <a:ext cx="2530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CF5B873-8CFF-4E6F-B9A4-44E593A183B2}"/>
                    </a:ext>
                  </a:extLst>
                </p14:cNvPr>
                <p14:cNvContentPartPr/>
                <p14:nvPr/>
              </p14:nvContentPartPr>
              <p14:xfrm>
                <a:off x="7358931" y="99225"/>
                <a:ext cx="716040" cy="434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CF5B873-8CFF-4E6F-B9A4-44E593A183B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41291" y="81225"/>
                  <a:ext cx="75168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02BD2C8-7D62-47F8-8237-1CED915689CC}"/>
                    </a:ext>
                  </a:extLst>
                </p14:cNvPr>
                <p14:cNvContentPartPr/>
                <p14:nvPr/>
              </p14:nvContentPartPr>
              <p14:xfrm>
                <a:off x="7849251" y="243225"/>
                <a:ext cx="438480" cy="28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02BD2C8-7D62-47F8-8237-1CED915689C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31251" y="225585"/>
                  <a:ext cx="474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1DC30F3-CE45-42C0-B91F-590F4133335D}"/>
                    </a:ext>
                  </a:extLst>
                </p14:cNvPr>
                <p14:cNvContentPartPr/>
                <p14:nvPr/>
              </p14:nvContentPartPr>
              <p14:xfrm>
                <a:off x="8446491" y="280305"/>
                <a:ext cx="5760" cy="61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1DC30F3-CE45-42C0-B91F-590F4133335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28851" y="262305"/>
                  <a:ext cx="414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79A806D-D1C1-410B-B0BF-CFE689FE0C3E}"/>
                    </a:ext>
                  </a:extLst>
                </p14:cNvPr>
                <p14:cNvContentPartPr/>
                <p14:nvPr/>
              </p14:nvContentPartPr>
              <p14:xfrm>
                <a:off x="8220051" y="67905"/>
                <a:ext cx="1234800" cy="341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79A806D-D1C1-410B-B0BF-CFE689FE0C3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02411" y="49905"/>
                  <a:ext cx="12704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D2A5C6C-B3AC-4C87-AFCB-918762950243}"/>
                    </a:ext>
                  </a:extLst>
                </p14:cNvPr>
                <p14:cNvContentPartPr/>
                <p14:nvPr/>
              </p14:nvContentPartPr>
              <p14:xfrm>
                <a:off x="9930771" y="88425"/>
                <a:ext cx="663480" cy="591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D2A5C6C-B3AC-4C87-AFCB-91876295024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13131" y="70785"/>
                  <a:ext cx="699120" cy="6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0B63BF0-9651-4617-9C13-95FC059C63A3}"/>
                    </a:ext>
                  </a:extLst>
                </p14:cNvPr>
                <p14:cNvContentPartPr/>
                <p14:nvPr/>
              </p14:nvContentPartPr>
              <p14:xfrm>
                <a:off x="379611" y="280665"/>
                <a:ext cx="602640" cy="673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0B63BF0-9651-4617-9C13-95FC059C63A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1971" y="263025"/>
                  <a:ext cx="638280" cy="70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0B6EE87-1D22-4EA3-AF57-92C1A8A52261}"/>
                    </a:ext>
                  </a:extLst>
                </p14:cNvPr>
                <p14:cNvContentPartPr/>
                <p14:nvPr/>
              </p14:nvContentPartPr>
              <p14:xfrm>
                <a:off x="624411" y="615105"/>
                <a:ext cx="302400" cy="553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0B6EE87-1D22-4EA3-AF57-92C1A8A5226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6411" y="597465"/>
                  <a:ext cx="338040" cy="58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AA61DA3-7A80-41E1-AE89-A6F48E917B2E}"/>
                    </a:ext>
                  </a:extLst>
                </p14:cNvPr>
                <p14:cNvContentPartPr/>
                <p14:nvPr/>
              </p14:nvContentPartPr>
              <p14:xfrm>
                <a:off x="1484451" y="497385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AA61DA3-7A80-41E1-AE89-A6F48E917B2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66451" y="47974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450158F-E986-4250-9E97-04ED77332D97}"/>
                    </a:ext>
                  </a:extLst>
                </p14:cNvPr>
                <p14:cNvContentPartPr/>
                <p14:nvPr/>
              </p14:nvContentPartPr>
              <p14:xfrm>
                <a:off x="1629531" y="805545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450158F-E986-4250-9E97-04ED77332D9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11531" y="78754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7EDC961-5D58-4049-A7DA-1C81643C2390}"/>
                    </a:ext>
                  </a:extLst>
                </p14:cNvPr>
                <p14:cNvContentPartPr/>
                <p14:nvPr/>
              </p14:nvContentPartPr>
              <p14:xfrm>
                <a:off x="1989531" y="289305"/>
                <a:ext cx="328320" cy="475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7EDC961-5D58-4049-A7DA-1C81643C239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71531" y="271665"/>
                  <a:ext cx="36396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CDB1715-A991-42CA-AA51-A6D6D1127A79}"/>
                    </a:ext>
                  </a:extLst>
                </p14:cNvPr>
                <p14:cNvContentPartPr/>
                <p14:nvPr/>
              </p14:nvContentPartPr>
              <p14:xfrm>
                <a:off x="2100051" y="518625"/>
                <a:ext cx="218160" cy="88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CDB1715-A991-42CA-AA51-A6D6D1127A7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082411" y="500625"/>
                  <a:ext cx="253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D98FB6F-1C11-4D22-824F-29AF4C226358}"/>
                    </a:ext>
                  </a:extLst>
                </p14:cNvPr>
                <p14:cNvContentPartPr/>
                <p14:nvPr/>
              </p14:nvContentPartPr>
              <p14:xfrm>
                <a:off x="2407851" y="497385"/>
                <a:ext cx="87120" cy="135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D98FB6F-1C11-4D22-824F-29AF4C22635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89851" y="479745"/>
                  <a:ext cx="1227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3F930FE-6C83-499B-A21F-2EF0DAE5FDA7}"/>
                    </a:ext>
                  </a:extLst>
                </p14:cNvPr>
                <p14:cNvContentPartPr/>
                <p14:nvPr/>
              </p14:nvContentPartPr>
              <p14:xfrm>
                <a:off x="2366091" y="424305"/>
                <a:ext cx="5760" cy="19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3F930FE-6C83-499B-A21F-2EF0DAE5FDA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348451" y="406665"/>
                  <a:ext cx="414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E718984-ACC8-45CC-9843-049DB4281009}"/>
                    </a:ext>
                  </a:extLst>
                </p14:cNvPr>
                <p14:cNvContentPartPr/>
                <p14:nvPr/>
              </p14:nvContentPartPr>
              <p14:xfrm>
                <a:off x="2552931" y="435465"/>
                <a:ext cx="352800" cy="244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E718984-ACC8-45CC-9843-049DB428100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534931" y="417465"/>
                  <a:ext cx="3884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2664D53-E842-4AE6-A84C-9DE9FCE237CA}"/>
                    </a:ext>
                  </a:extLst>
                </p14:cNvPr>
                <p14:cNvContentPartPr/>
                <p14:nvPr/>
              </p14:nvContentPartPr>
              <p14:xfrm>
                <a:off x="2794491" y="196065"/>
                <a:ext cx="481320" cy="540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2664D53-E842-4AE6-A84C-9DE9FCE237C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76491" y="178065"/>
                  <a:ext cx="51696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63408E7-5542-46AC-AC5B-B67DFC3BA43F}"/>
                    </a:ext>
                  </a:extLst>
                </p14:cNvPr>
                <p14:cNvContentPartPr/>
                <p14:nvPr/>
              </p14:nvContentPartPr>
              <p14:xfrm>
                <a:off x="3575691" y="216945"/>
                <a:ext cx="191160" cy="392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63408E7-5542-46AC-AC5B-B67DFC3BA43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57691" y="198945"/>
                  <a:ext cx="22680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4A09CF7-69B3-4B15-AA6A-326FC7D9ADC5}"/>
                    </a:ext>
                  </a:extLst>
                </p14:cNvPr>
                <p14:cNvContentPartPr/>
                <p14:nvPr/>
              </p14:nvContentPartPr>
              <p14:xfrm>
                <a:off x="3747771" y="243945"/>
                <a:ext cx="551880" cy="366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4A09CF7-69B3-4B15-AA6A-326FC7D9ADC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30131" y="226305"/>
                  <a:ext cx="5875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145F894-0207-4FBB-9ED4-E8D9C92122B5}"/>
                    </a:ext>
                  </a:extLst>
                </p14:cNvPr>
                <p14:cNvContentPartPr/>
                <p14:nvPr/>
              </p14:nvContentPartPr>
              <p14:xfrm>
                <a:off x="4378851" y="377145"/>
                <a:ext cx="412560" cy="259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145F894-0207-4FBB-9ED4-E8D9C92122B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360851" y="359505"/>
                  <a:ext cx="4482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A1AAFC2-7959-4D6C-AB7F-4A58B50E7ABC}"/>
                    </a:ext>
                  </a:extLst>
                </p14:cNvPr>
                <p14:cNvContentPartPr/>
                <p14:nvPr/>
              </p14:nvContentPartPr>
              <p14:xfrm>
                <a:off x="3969171" y="289305"/>
                <a:ext cx="96120" cy="9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A1AAFC2-7959-4D6C-AB7F-4A58B50E7AB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951171" y="271665"/>
                  <a:ext cx="1317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AAD02F1-3BE5-46E4-8608-D5A747890EAD}"/>
                    </a:ext>
                  </a:extLst>
                </p14:cNvPr>
                <p14:cNvContentPartPr/>
                <p14:nvPr/>
              </p14:nvContentPartPr>
              <p14:xfrm>
                <a:off x="1183131" y="1072305"/>
                <a:ext cx="1039680" cy="669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AAD02F1-3BE5-46E4-8608-D5A747890EA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65131" y="1054665"/>
                  <a:ext cx="1075320" cy="70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2C0538D-2781-4A55-9B12-DEA5DDE9CA29}"/>
                    </a:ext>
                  </a:extLst>
                </p14:cNvPr>
                <p14:cNvContentPartPr/>
                <p14:nvPr/>
              </p14:nvContentPartPr>
              <p14:xfrm>
                <a:off x="2222811" y="1078425"/>
                <a:ext cx="292320" cy="595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2C0538D-2781-4A55-9B12-DEA5DDE9CA2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204811" y="1060425"/>
                  <a:ext cx="32796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A658F3E-7393-4E95-97D7-621E8C7990FF}"/>
                    </a:ext>
                  </a:extLst>
                </p14:cNvPr>
                <p14:cNvContentPartPr/>
                <p14:nvPr/>
              </p14:nvContentPartPr>
              <p14:xfrm>
                <a:off x="2638251" y="918585"/>
                <a:ext cx="366120" cy="643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A658F3E-7393-4E95-97D7-621E8C7990F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620611" y="900945"/>
                  <a:ext cx="401760" cy="6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15D1587-92F2-4836-BC7E-FB797B4C4D92}"/>
                    </a:ext>
                  </a:extLst>
                </p14:cNvPr>
                <p14:cNvContentPartPr/>
                <p14:nvPr/>
              </p14:nvContentPartPr>
              <p14:xfrm>
                <a:off x="3114171" y="859905"/>
                <a:ext cx="202320" cy="479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15D1587-92F2-4836-BC7E-FB797B4C4D9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096171" y="841905"/>
                  <a:ext cx="23796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FF1FC55-57E9-41DA-A614-A64174FEFAD5}"/>
                    </a:ext>
                  </a:extLst>
                </p14:cNvPr>
                <p14:cNvContentPartPr/>
                <p14:nvPr/>
              </p14:nvContentPartPr>
              <p14:xfrm>
                <a:off x="3394611" y="1019025"/>
                <a:ext cx="484200" cy="797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FF1FC55-57E9-41DA-A614-A64174FEFAD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376971" y="1001385"/>
                  <a:ext cx="519840" cy="83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0C07285-63BE-40ED-BE08-47277DA063B2}"/>
                    </a:ext>
                  </a:extLst>
                </p14:cNvPr>
                <p14:cNvContentPartPr/>
                <p14:nvPr/>
              </p14:nvContentPartPr>
              <p14:xfrm>
                <a:off x="4200651" y="1122345"/>
                <a:ext cx="174240" cy="333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0C07285-63BE-40ED-BE08-47277DA063B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182651" y="1104345"/>
                  <a:ext cx="2098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055EA51-0CBE-4831-983F-2EE0C0F1001C}"/>
                    </a:ext>
                  </a:extLst>
                </p14:cNvPr>
                <p14:cNvContentPartPr/>
                <p14:nvPr/>
              </p14:nvContentPartPr>
              <p14:xfrm>
                <a:off x="4282011" y="1058985"/>
                <a:ext cx="535680" cy="318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055EA51-0CBE-4831-983F-2EE0C0F1001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264011" y="1041345"/>
                  <a:ext cx="5713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FDAF77D-6EC5-413A-87F1-78EDFBCA70EC}"/>
                    </a:ext>
                  </a:extLst>
                </p14:cNvPr>
                <p14:cNvContentPartPr/>
                <p14:nvPr/>
              </p14:nvContentPartPr>
              <p14:xfrm>
                <a:off x="4888611" y="1085985"/>
                <a:ext cx="510840" cy="326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FDAF77D-6EC5-413A-87F1-78EDFBCA70E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870971" y="1068345"/>
                  <a:ext cx="5464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D80DF61-D4D6-4E39-90E8-D085B7E93742}"/>
                    </a:ext>
                  </a:extLst>
                </p14:cNvPr>
                <p14:cNvContentPartPr/>
                <p14:nvPr/>
              </p14:nvContentPartPr>
              <p14:xfrm>
                <a:off x="4567131" y="1031625"/>
                <a:ext cx="95400" cy="67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D80DF61-D4D6-4E39-90E8-D085B7E9374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549131" y="1013985"/>
                  <a:ext cx="1310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42DDC13-D383-4782-8C93-F2E4D44ECBC8}"/>
                    </a:ext>
                  </a:extLst>
                </p14:cNvPr>
                <p14:cNvContentPartPr/>
                <p14:nvPr/>
              </p14:nvContentPartPr>
              <p14:xfrm>
                <a:off x="5812011" y="950265"/>
                <a:ext cx="800640" cy="243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42DDC13-D383-4782-8C93-F2E4D44ECBC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794371" y="932265"/>
                  <a:ext cx="8362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CF4B976-0782-4D64-8486-7128C648B43B}"/>
                    </a:ext>
                  </a:extLst>
                </p14:cNvPr>
                <p14:cNvContentPartPr/>
                <p14:nvPr/>
              </p14:nvContentPartPr>
              <p14:xfrm>
                <a:off x="6753411" y="1011465"/>
                <a:ext cx="454680" cy="92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CF4B976-0782-4D64-8486-7128C648B43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35771" y="993465"/>
                  <a:ext cx="490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A61A8A8-DEF8-4772-869D-8CDAC383508F}"/>
                    </a:ext>
                  </a:extLst>
                </p14:cNvPr>
                <p14:cNvContentPartPr/>
                <p14:nvPr/>
              </p14:nvContentPartPr>
              <p14:xfrm>
                <a:off x="7151931" y="758745"/>
                <a:ext cx="371160" cy="322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A61A8A8-DEF8-4772-869D-8CDAC383508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133931" y="741105"/>
                  <a:ext cx="4068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6BF8BD6-AA56-4BB3-AFD3-E5F97263FB29}"/>
                    </a:ext>
                  </a:extLst>
                </p14:cNvPr>
                <p14:cNvContentPartPr/>
                <p14:nvPr/>
              </p14:nvContentPartPr>
              <p14:xfrm>
                <a:off x="7587891" y="921465"/>
                <a:ext cx="395640" cy="119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6BF8BD6-AA56-4BB3-AFD3-E5F97263FB2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569891" y="903825"/>
                  <a:ext cx="4312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54A6A36-B2B6-48EC-9865-BA3F271756D9}"/>
                    </a:ext>
                  </a:extLst>
                </p14:cNvPr>
                <p14:cNvContentPartPr/>
                <p14:nvPr/>
              </p14:nvContentPartPr>
              <p14:xfrm>
                <a:off x="7980291" y="602865"/>
                <a:ext cx="991440" cy="556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54A6A36-B2B6-48EC-9865-BA3F271756D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962291" y="584865"/>
                  <a:ext cx="102708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608A66E-BAAC-41C3-80CF-B5EE95919F74}"/>
                    </a:ext>
                  </a:extLst>
                </p14:cNvPr>
                <p14:cNvContentPartPr/>
                <p14:nvPr/>
              </p14:nvContentPartPr>
              <p14:xfrm>
                <a:off x="8600571" y="715185"/>
                <a:ext cx="462960" cy="91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608A66E-BAAC-41C3-80CF-B5EE95919F7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582571" y="697545"/>
                  <a:ext cx="498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18C7968-7317-4B5B-AB8E-B5CEBD9977CA}"/>
                    </a:ext>
                  </a:extLst>
                </p14:cNvPr>
                <p14:cNvContentPartPr/>
                <p14:nvPr/>
              </p14:nvContentPartPr>
              <p14:xfrm>
                <a:off x="9071451" y="714825"/>
                <a:ext cx="51840" cy="43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18C7968-7317-4B5B-AB8E-B5CEBD9977C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053451" y="696825"/>
                  <a:ext cx="874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6CE6A85-96FE-464F-936A-BAFA58CEF93D}"/>
                    </a:ext>
                  </a:extLst>
                </p14:cNvPr>
                <p14:cNvContentPartPr/>
                <p14:nvPr/>
              </p14:nvContentPartPr>
              <p14:xfrm>
                <a:off x="8908011" y="521145"/>
                <a:ext cx="360" cy="3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6CE6A85-96FE-464F-936A-BAFA58CEF93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890371" y="503505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E5ECFD2-73E9-4A3B-A3CD-E6D4958EE869}"/>
                    </a:ext>
                  </a:extLst>
                </p14:cNvPr>
                <p14:cNvContentPartPr/>
                <p14:nvPr/>
              </p14:nvContentPartPr>
              <p14:xfrm>
                <a:off x="9395091" y="633465"/>
                <a:ext cx="947520" cy="340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E5ECFD2-73E9-4A3B-A3CD-E6D4958EE86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377091" y="615465"/>
                  <a:ext cx="9831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2C33B53-37C0-4EEE-B26F-A780056F7AEC}"/>
                    </a:ext>
                  </a:extLst>
                </p14:cNvPr>
                <p14:cNvContentPartPr/>
                <p14:nvPr/>
              </p14:nvContentPartPr>
              <p14:xfrm>
                <a:off x="1330731" y="2025225"/>
                <a:ext cx="501840" cy="210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2C33B53-37C0-4EEE-B26F-A780056F7AE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313091" y="2007225"/>
                  <a:ext cx="537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88BF7CB-E9E2-452A-BE0B-7D90A61D3BC5}"/>
                    </a:ext>
                  </a:extLst>
                </p14:cNvPr>
                <p14:cNvContentPartPr/>
                <p14:nvPr/>
              </p14:nvContentPartPr>
              <p14:xfrm>
                <a:off x="1746891" y="1744065"/>
                <a:ext cx="381960" cy="610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88BF7CB-E9E2-452A-BE0B-7D90A61D3BC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728891" y="1726425"/>
                  <a:ext cx="417600" cy="6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9B059A3-0336-49EA-9DE1-82F47A18A2E0}"/>
                    </a:ext>
                  </a:extLst>
                </p14:cNvPr>
                <p14:cNvContentPartPr/>
                <p14:nvPr/>
              </p14:nvContentPartPr>
              <p14:xfrm>
                <a:off x="1981251" y="1743705"/>
                <a:ext cx="945000" cy="403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9B059A3-0336-49EA-9DE1-82F47A18A2E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963251" y="1726065"/>
                  <a:ext cx="98064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35C4CEC-3B33-4ED6-BEFA-CC00575EA016}"/>
                    </a:ext>
                  </a:extLst>
                </p14:cNvPr>
                <p14:cNvContentPartPr/>
                <p14:nvPr/>
              </p14:nvContentPartPr>
              <p14:xfrm>
                <a:off x="2921211" y="1531305"/>
                <a:ext cx="699120" cy="692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35C4CEC-3B33-4ED6-BEFA-CC00575EA01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903211" y="1513305"/>
                  <a:ext cx="734760" cy="7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A2B4DC0-5C63-4160-9F7E-013C0AD4862C}"/>
                    </a:ext>
                  </a:extLst>
                </p14:cNvPr>
                <p14:cNvContentPartPr/>
                <p14:nvPr/>
              </p14:nvContentPartPr>
              <p14:xfrm>
                <a:off x="3213531" y="1700865"/>
                <a:ext cx="201600" cy="28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A2B4DC0-5C63-4160-9F7E-013C0AD4862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195891" y="1682865"/>
                  <a:ext cx="2372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FC7B6B9-DC9C-4C43-AD4D-80B12AC9D0ED}"/>
                    </a:ext>
                  </a:extLst>
                </p14:cNvPr>
                <p14:cNvContentPartPr/>
                <p14:nvPr/>
              </p14:nvContentPartPr>
              <p14:xfrm>
                <a:off x="3738771" y="1919025"/>
                <a:ext cx="9360" cy="3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FC7B6B9-DC9C-4C43-AD4D-80B12AC9D0E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721131" y="1901025"/>
                  <a:ext cx="45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631F3CC-FF37-45EB-A806-A37A34077FD0}"/>
                    </a:ext>
                  </a:extLst>
                </p14:cNvPr>
                <p14:cNvContentPartPr/>
                <p14:nvPr/>
              </p14:nvContentPartPr>
              <p14:xfrm>
                <a:off x="3639411" y="1764945"/>
                <a:ext cx="151200" cy="163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631F3CC-FF37-45EB-A806-A37A34077FD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621411" y="1746945"/>
                  <a:ext cx="186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50B398B-67B3-4EA4-ABD7-16AB1BFB8725}"/>
                    </a:ext>
                  </a:extLst>
                </p14:cNvPr>
                <p14:cNvContentPartPr/>
                <p14:nvPr/>
              </p14:nvContentPartPr>
              <p14:xfrm>
                <a:off x="3548691" y="1611225"/>
                <a:ext cx="360" cy="9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50B398B-67B3-4EA4-ABD7-16AB1BFB872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530691" y="1593225"/>
                  <a:ext cx="36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151D537-7EF2-407D-A005-EF3B70FCB061}"/>
                    </a:ext>
                  </a:extLst>
                </p14:cNvPr>
                <p14:cNvContentPartPr/>
                <p14:nvPr/>
              </p14:nvContentPartPr>
              <p14:xfrm>
                <a:off x="3909411" y="1663785"/>
                <a:ext cx="638640" cy="388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151D537-7EF2-407D-A005-EF3B70FCB06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891411" y="1645785"/>
                  <a:ext cx="6742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618F204-C48C-4091-B2CC-A6C82F1F24E8}"/>
                    </a:ext>
                  </a:extLst>
                </p14:cNvPr>
                <p14:cNvContentPartPr/>
                <p14:nvPr/>
              </p14:nvContentPartPr>
              <p14:xfrm>
                <a:off x="5372451" y="1266705"/>
                <a:ext cx="853560" cy="831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618F204-C48C-4091-B2CC-A6C82F1F24E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354451" y="1248705"/>
                  <a:ext cx="889200" cy="86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976AE86-A6C4-4B50-81BF-60CE4839436D}"/>
                    </a:ext>
                  </a:extLst>
                </p14:cNvPr>
                <p14:cNvContentPartPr/>
                <p14:nvPr/>
              </p14:nvContentPartPr>
              <p14:xfrm>
                <a:off x="6029451" y="1840185"/>
                <a:ext cx="144720" cy="70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976AE86-A6C4-4B50-81BF-60CE4839436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011451" y="1822545"/>
                  <a:ext cx="1803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552D8A4-CF62-43AA-B021-185C076FFFFB}"/>
                    </a:ext>
                  </a:extLst>
                </p14:cNvPr>
                <p14:cNvContentPartPr/>
                <p14:nvPr/>
              </p14:nvContentPartPr>
              <p14:xfrm>
                <a:off x="6578451" y="1573425"/>
                <a:ext cx="373320" cy="772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552D8A4-CF62-43AA-B021-185C076FFFFB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560451" y="1555425"/>
                  <a:ext cx="408960" cy="80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426B81D-E257-4E83-A231-C2D75CE5F2A0}"/>
                    </a:ext>
                  </a:extLst>
                </p14:cNvPr>
                <p14:cNvContentPartPr/>
                <p14:nvPr/>
              </p14:nvContentPartPr>
              <p14:xfrm>
                <a:off x="6832971" y="1570905"/>
                <a:ext cx="30960" cy="64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426B81D-E257-4E83-A231-C2D75CE5F2A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814971" y="1553265"/>
                  <a:ext cx="66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E2DBC3F-291D-4595-884B-86795B3D0D1C}"/>
                    </a:ext>
                  </a:extLst>
                </p14:cNvPr>
                <p14:cNvContentPartPr/>
                <p14:nvPr/>
              </p14:nvContentPartPr>
              <p14:xfrm>
                <a:off x="6726411" y="1264185"/>
                <a:ext cx="547560" cy="484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E2DBC3F-291D-4595-884B-86795B3D0D1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08771" y="1246545"/>
                  <a:ext cx="58320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020E26D-E8DA-4D6B-9DF8-0CF3C81E5369}"/>
                    </a:ext>
                  </a:extLst>
                </p14:cNvPr>
                <p14:cNvContentPartPr/>
                <p14:nvPr/>
              </p14:nvContentPartPr>
              <p14:xfrm>
                <a:off x="7342371" y="1383345"/>
                <a:ext cx="715680" cy="301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020E26D-E8DA-4D6B-9DF8-0CF3C81E536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324371" y="1365705"/>
                  <a:ext cx="7513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4A4C2B2-9C05-4087-BC8B-A9A3B8498E84}"/>
                    </a:ext>
                  </a:extLst>
                </p14:cNvPr>
                <p14:cNvContentPartPr/>
                <p14:nvPr/>
              </p14:nvContentPartPr>
              <p14:xfrm>
                <a:off x="1946331" y="3222225"/>
                <a:ext cx="692280" cy="671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4A4C2B2-9C05-4087-BC8B-A9A3B8498E8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928331" y="3204585"/>
                  <a:ext cx="727920" cy="70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78C4C0C-6CAC-4470-9FE4-39C488CB2920}"/>
                    </a:ext>
                  </a:extLst>
                </p14:cNvPr>
                <p14:cNvContentPartPr/>
                <p14:nvPr/>
              </p14:nvContentPartPr>
              <p14:xfrm>
                <a:off x="2916171" y="2987145"/>
                <a:ext cx="291240" cy="602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78C4C0C-6CAC-4470-9FE4-39C488CB292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898531" y="2969505"/>
                  <a:ext cx="326880" cy="63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6A3AB5A-F25A-407B-A957-780DE8CF73E0}"/>
                    </a:ext>
                  </a:extLst>
                </p14:cNvPr>
                <p14:cNvContentPartPr/>
                <p14:nvPr/>
              </p14:nvContentPartPr>
              <p14:xfrm>
                <a:off x="3141171" y="3136545"/>
                <a:ext cx="599400" cy="316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6A3AB5A-F25A-407B-A957-780DE8CF73E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123171" y="3118545"/>
                  <a:ext cx="6350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F2C65BD-C264-449B-9848-1DB57FCDDFFE}"/>
                    </a:ext>
                  </a:extLst>
                </p14:cNvPr>
                <p14:cNvContentPartPr/>
                <p14:nvPr/>
              </p14:nvContentPartPr>
              <p14:xfrm>
                <a:off x="3367611" y="2770065"/>
                <a:ext cx="717480" cy="537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F2C65BD-C264-449B-9848-1DB57FCDDFF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349971" y="2752065"/>
                  <a:ext cx="75312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C56A05A-186D-4142-8865-A28FFE8F5689}"/>
                    </a:ext>
                  </a:extLst>
                </p14:cNvPr>
                <p14:cNvContentPartPr/>
                <p14:nvPr/>
              </p14:nvContentPartPr>
              <p14:xfrm>
                <a:off x="4327011" y="2958705"/>
                <a:ext cx="443880" cy="119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C56A05A-186D-4142-8865-A28FFE8F568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309371" y="2940705"/>
                  <a:ext cx="4795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A3951E9-43EC-4E81-AE71-C521588F05AB}"/>
                    </a:ext>
                  </a:extLst>
                </p14:cNvPr>
                <p14:cNvContentPartPr/>
                <p14:nvPr/>
              </p14:nvContentPartPr>
              <p14:xfrm>
                <a:off x="4390731" y="3100905"/>
                <a:ext cx="406080" cy="85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A3951E9-43EC-4E81-AE71-C521588F05A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373091" y="3083265"/>
                  <a:ext cx="4417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C9D6F95-E5A9-4688-B205-3CAB20BB7504}"/>
                    </a:ext>
                  </a:extLst>
                </p14:cNvPr>
                <p14:cNvContentPartPr/>
                <p14:nvPr/>
              </p14:nvContentPartPr>
              <p14:xfrm>
                <a:off x="5115411" y="2378385"/>
                <a:ext cx="596520" cy="1387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C9D6F95-E5A9-4688-B205-3CAB20BB750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097411" y="2360385"/>
                  <a:ext cx="632160" cy="14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626F149-5687-494B-A420-2AB84D727818}"/>
                    </a:ext>
                  </a:extLst>
                </p14:cNvPr>
                <p14:cNvContentPartPr/>
                <p14:nvPr/>
              </p14:nvContentPartPr>
              <p14:xfrm>
                <a:off x="5811291" y="2851425"/>
                <a:ext cx="437760" cy="620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626F149-5687-494B-A420-2AB84D72781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793651" y="2833425"/>
                  <a:ext cx="47340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FBB1604-7B7F-4AC8-8D46-4B6F771214DC}"/>
                    </a:ext>
                  </a:extLst>
                </p14:cNvPr>
                <p14:cNvContentPartPr/>
                <p14:nvPr/>
              </p14:nvContentPartPr>
              <p14:xfrm>
                <a:off x="6391611" y="3285945"/>
                <a:ext cx="87480" cy="176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FBB1604-7B7F-4AC8-8D46-4B6F771214D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373611" y="3267945"/>
                  <a:ext cx="1231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A231967-E67C-4D2A-B781-26F2E2D07971}"/>
                    </a:ext>
                  </a:extLst>
                </p14:cNvPr>
                <p14:cNvContentPartPr/>
                <p14:nvPr/>
              </p14:nvContentPartPr>
              <p14:xfrm>
                <a:off x="6472971" y="2833425"/>
                <a:ext cx="288720" cy="537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A231967-E67C-4D2A-B781-26F2E2D0797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454971" y="2815785"/>
                  <a:ext cx="32436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8B0BD35-9FA8-47BF-B4D2-3981B1925472}"/>
                    </a:ext>
                  </a:extLst>
                </p14:cNvPr>
                <p14:cNvContentPartPr/>
                <p14:nvPr/>
              </p14:nvContentPartPr>
              <p14:xfrm>
                <a:off x="7052211" y="3222585"/>
                <a:ext cx="44640" cy="138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8B0BD35-9FA8-47BF-B4D2-3981B192547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034211" y="3204945"/>
                  <a:ext cx="802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E4DFBDB-9F42-4BA0-9915-D8021CE033B0}"/>
                    </a:ext>
                  </a:extLst>
                </p14:cNvPr>
                <p14:cNvContentPartPr/>
                <p14:nvPr/>
              </p14:nvContentPartPr>
              <p14:xfrm>
                <a:off x="7233291" y="2832345"/>
                <a:ext cx="660600" cy="463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E4DFBDB-9F42-4BA0-9915-D8021CE033B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215291" y="2814705"/>
                  <a:ext cx="69624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B6E5811-4518-4873-B6C9-16259F3EDE49}"/>
                    </a:ext>
                  </a:extLst>
                </p14:cNvPr>
                <p14:cNvContentPartPr/>
                <p14:nvPr/>
              </p14:nvContentPartPr>
              <p14:xfrm>
                <a:off x="8213931" y="2942145"/>
                <a:ext cx="33120" cy="191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B6E5811-4518-4873-B6C9-16259F3EDE4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195931" y="2924145"/>
                  <a:ext cx="687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69508BD-C8EE-4312-9851-00D2BF558DE0}"/>
                    </a:ext>
                  </a:extLst>
                </p14:cNvPr>
                <p14:cNvContentPartPr/>
                <p14:nvPr/>
              </p14:nvContentPartPr>
              <p14:xfrm>
                <a:off x="8389971" y="2263185"/>
                <a:ext cx="633960" cy="574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69508BD-C8EE-4312-9851-00D2BF558DE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372331" y="2245185"/>
                  <a:ext cx="66960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A023F2C-510F-4216-82EA-8132D3994BED}"/>
                    </a:ext>
                  </a:extLst>
                </p14:cNvPr>
                <p14:cNvContentPartPr/>
                <p14:nvPr/>
              </p14:nvContentPartPr>
              <p14:xfrm>
                <a:off x="8899371" y="1826865"/>
                <a:ext cx="1070280" cy="1214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A023F2C-510F-4216-82EA-8132D3994BE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881371" y="1808865"/>
                  <a:ext cx="1105920" cy="12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FFF246C-0924-4BAA-8DA2-AF91D3B64484}"/>
                    </a:ext>
                  </a:extLst>
                </p14:cNvPr>
                <p14:cNvContentPartPr/>
                <p14:nvPr/>
              </p14:nvContentPartPr>
              <p14:xfrm>
                <a:off x="2525571" y="4589505"/>
                <a:ext cx="1069920" cy="496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FFF246C-0924-4BAA-8DA2-AF91D3B6448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507931" y="4571865"/>
                  <a:ext cx="110556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B4E8110-7C48-4419-A148-E188099BE93B}"/>
                    </a:ext>
                  </a:extLst>
                </p14:cNvPr>
                <p14:cNvContentPartPr/>
                <p14:nvPr/>
              </p14:nvContentPartPr>
              <p14:xfrm>
                <a:off x="3645891" y="4151745"/>
                <a:ext cx="541800" cy="734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B4E8110-7C48-4419-A148-E188099BE93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628251" y="4133745"/>
                  <a:ext cx="577440" cy="7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43D7EB4-3254-486F-A7D2-5C652ADDC7BB}"/>
                    </a:ext>
                  </a:extLst>
                </p14:cNvPr>
                <p14:cNvContentPartPr/>
                <p14:nvPr/>
              </p14:nvContentPartPr>
              <p14:xfrm>
                <a:off x="2616291" y="5372145"/>
                <a:ext cx="1200240" cy="748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43D7EB4-3254-486F-A7D2-5C652ADDC7B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598291" y="5354145"/>
                  <a:ext cx="1235880" cy="78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44019E1-411F-40E3-9C7B-404F35368980}"/>
                    </a:ext>
                  </a:extLst>
                </p14:cNvPr>
                <p14:cNvContentPartPr/>
                <p14:nvPr/>
              </p14:nvContentPartPr>
              <p14:xfrm>
                <a:off x="3921291" y="5286825"/>
                <a:ext cx="246960" cy="545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44019E1-411F-40E3-9C7B-404F3536898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903651" y="5269185"/>
                  <a:ext cx="28260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B7EB1C6-9654-41FB-A592-44AF445AEABA}"/>
                    </a:ext>
                  </a:extLst>
                </p14:cNvPr>
                <p14:cNvContentPartPr/>
                <p14:nvPr/>
              </p14:nvContentPartPr>
              <p14:xfrm>
                <a:off x="4127931" y="5392305"/>
                <a:ext cx="634320" cy="290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B7EB1C6-9654-41FB-A592-44AF445AEAB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110291" y="5374305"/>
                  <a:ext cx="6699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11393B1-2A6B-4B71-BCA0-9E9B334ADA8E}"/>
                    </a:ext>
                  </a:extLst>
                </p14:cNvPr>
                <p14:cNvContentPartPr/>
                <p14:nvPr/>
              </p14:nvContentPartPr>
              <p14:xfrm>
                <a:off x="4616811" y="5162625"/>
                <a:ext cx="454320" cy="559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11393B1-2A6B-4B71-BCA0-9E9B334ADA8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599171" y="5144985"/>
                  <a:ext cx="48996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D9524D8-F747-404B-BF48-C5AFB98BE466}"/>
                    </a:ext>
                  </a:extLst>
                </p14:cNvPr>
                <p14:cNvContentPartPr/>
                <p14:nvPr/>
              </p14:nvContentPartPr>
              <p14:xfrm>
                <a:off x="5241771" y="5050305"/>
                <a:ext cx="565920" cy="263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D9524D8-F747-404B-BF48-C5AFB98BE46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223771" y="5032665"/>
                  <a:ext cx="6015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34CDBD7-5697-4584-92BA-1BBF1F952472}"/>
                    </a:ext>
                  </a:extLst>
                </p14:cNvPr>
                <p14:cNvContentPartPr/>
                <p14:nvPr/>
              </p14:nvContentPartPr>
              <p14:xfrm>
                <a:off x="5301531" y="5255505"/>
                <a:ext cx="465120" cy="192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34CDBD7-5697-4584-92BA-1BBF1F95247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283531" y="5237505"/>
                  <a:ext cx="5007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8D68A00-2421-43D5-A346-7BADC113329E}"/>
                    </a:ext>
                  </a:extLst>
                </p14:cNvPr>
                <p14:cNvContentPartPr/>
                <p14:nvPr/>
              </p14:nvContentPartPr>
              <p14:xfrm>
                <a:off x="6332931" y="4100985"/>
                <a:ext cx="664560" cy="1618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8D68A00-2421-43D5-A346-7BADC113329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315291" y="4082985"/>
                  <a:ext cx="700200" cy="16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A07B1B9-3BEF-43BE-9630-A8E14CBCF2F3}"/>
                    </a:ext>
                  </a:extLst>
                </p14:cNvPr>
                <p14:cNvContentPartPr/>
                <p14:nvPr/>
              </p14:nvContentPartPr>
              <p14:xfrm>
                <a:off x="6970851" y="4589505"/>
                <a:ext cx="304920" cy="394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A07B1B9-3BEF-43BE-9630-A8E14CBCF2F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952851" y="4571865"/>
                  <a:ext cx="34056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5C37EE4-B6CF-4F29-A1B5-5B1C2D2A373C}"/>
                    </a:ext>
                  </a:extLst>
                </p14:cNvPr>
                <p14:cNvContentPartPr/>
                <p14:nvPr/>
              </p14:nvContentPartPr>
              <p14:xfrm>
                <a:off x="7532451" y="4689225"/>
                <a:ext cx="155520" cy="313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5C37EE4-B6CF-4F29-A1B5-5B1C2D2A373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514451" y="4671225"/>
                  <a:ext cx="1911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7E5C81F-FCEF-4985-AB77-23F85E908830}"/>
                    </a:ext>
                  </a:extLst>
                </p14:cNvPr>
                <p14:cNvContentPartPr/>
                <p14:nvPr/>
              </p14:nvContentPartPr>
              <p14:xfrm>
                <a:off x="7830891" y="4149585"/>
                <a:ext cx="826200" cy="368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7E5C81F-FCEF-4985-AB77-23F85E90883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813251" y="4131945"/>
                  <a:ext cx="86184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BA9D74D-F6CB-4797-96B3-B3F0B2E6C3B1}"/>
                    </a:ext>
                  </a:extLst>
                </p14:cNvPr>
                <p14:cNvContentPartPr/>
                <p14:nvPr/>
              </p14:nvContentPartPr>
              <p14:xfrm>
                <a:off x="9037251" y="4399785"/>
                <a:ext cx="52200" cy="71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BA9D74D-F6CB-4797-96B3-B3F0B2E6C3B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019251" y="4381785"/>
                  <a:ext cx="87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8589A96-657B-45D3-A4B3-0EF19526ED88}"/>
                    </a:ext>
                  </a:extLst>
                </p14:cNvPr>
                <p14:cNvContentPartPr/>
                <p14:nvPr/>
              </p14:nvContentPartPr>
              <p14:xfrm>
                <a:off x="9431451" y="4095585"/>
                <a:ext cx="176400" cy="87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8589A96-657B-45D3-A4B3-0EF19526ED88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413451" y="4077585"/>
                  <a:ext cx="2120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DCA0C28-910F-4AA7-9BA2-18AEFCF8D268}"/>
                    </a:ext>
                  </a:extLst>
                </p14:cNvPr>
                <p14:cNvContentPartPr/>
                <p14:nvPr/>
              </p14:nvContentPartPr>
              <p14:xfrm>
                <a:off x="9705051" y="3702825"/>
                <a:ext cx="252000" cy="322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DCA0C28-910F-4AA7-9BA2-18AEFCF8D26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687411" y="3684825"/>
                  <a:ext cx="2876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B44A36C-A77B-4779-9D8C-D77DC41B807D}"/>
                    </a:ext>
                  </a:extLst>
                </p14:cNvPr>
                <p14:cNvContentPartPr/>
                <p14:nvPr/>
              </p14:nvContentPartPr>
              <p14:xfrm>
                <a:off x="9687051" y="3250665"/>
                <a:ext cx="977400" cy="1235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B44A36C-A77B-4779-9D8C-D77DC41B807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669051" y="3232665"/>
                  <a:ext cx="1013040" cy="12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4DFD62B-BD21-4630-92D0-25BF12F54F2D}"/>
                    </a:ext>
                  </a:extLst>
                </p14:cNvPr>
                <p14:cNvContentPartPr/>
                <p14:nvPr/>
              </p14:nvContentPartPr>
              <p14:xfrm>
                <a:off x="4815891" y="6104385"/>
                <a:ext cx="625680" cy="485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4DFD62B-BD21-4630-92D0-25BF12F54F2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798251" y="6086385"/>
                  <a:ext cx="66132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EC710B8-65BF-4628-B338-136E93116364}"/>
                    </a:ext>
                  </a:extLst>
                </p14:cNvPr>
                <p14:cNvContentPartPr/>
                <p14:nvPr/>
              </p14:nvContentPartPr>
              <p14:xfrm>
                <a:off x="5467851" y="6029145"/>
                <a:ext cx="234360" cy="483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EC710B8-65BF-4628-B338-136E9311636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450211" y="6011505"/>
                  <a:ext cx="27000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C1995E5-C80E-4372-AEBA-1671C35CCC47}"/>
                    </a:ext>
                  </a:extLst>
                </p14:cNvPr>
                <p14:cNvContentPartPr/>
                <p14:nvPr/>
              </p14:nvContentPartPr>
              <p14:xfrm>
                <a:off x="5766651" y="5960745"/>
                <a:ext cx="599400" cy="406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C1995E5-C80E-4372-AEBA-1671C35CCC4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748651" y="5942745"/>
                  <a:ext cx="63504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7714259-6D80-423A-88A7-8E61A0481C4C}"/>
                    </a:ext>
                  </a:extLst>
                </p14:cNvPr>
                <p14:cNvContentPartPr/>
                <p14:nvPr/>
              </p14:nvContentPartPr>
              <p14:xfrm>
                <a:off x="6210531" y="5775705"/>
                <a:ext cx="554400" cy="355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7714259-6D80-423A-88A7-8E61A0481C4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192531" y="5757705"/>
                  <a:ext cx="59004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C286020-29B6-4190-AE42-694E10E4A47E}"/>
                    </a:ext>
                  </a:extLst>
                </p14:cNvPr>
                <p14:cNvContentPartPr/>
                <p14:nvPr/>
              </p14:nvContentPartPr>
              <p14:xfrm>
                <a:off x="7303131" y="5585625"/>
                <a:ext cx="365040" cy="546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C286020-29B6-4190-AE42-694E10E4A47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285491" y="5567985"/>
                  <a:ext cx="4006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09E91D4-2223-4875-8FA6-CE1167ECAD02}"/>
                    </a:ext>
                  </a:extLst>
                </p14:cNvPr>
                <p14:cNvContentPartPr/>
                <p14:nvPr/>
              </p14:nvContentPartPr>
              <p14:xfrm>
                <a:off x="7097571" y="5721705"/>
                <a:ext cx="670320" cy="199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09E91D4-2223-4875-8FA6-CE1167ECAD0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079931" y="5703705"/>
                  <a:ext cx="7059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76114DF-18E3-40D0-B3CE-8FF1EC38DEDC}"/>
                    </a:ext>
                  </a:extLst>
                </p14:cNvPr>
                <p14:cNvContentPartPr/>
                <p14:nvPr/>
              </p14:nvContentPartPr>
              <p14:xfrm>
                <a:off x="7052211" y="5753745"/>
                <a:ext cx="534960" cy="165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76114DF-18E3-40D0-B3CE-8FF1EC38DED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034211" y="5735745"/>
                  <a:ext cx="5706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A2CA01A-F249-43A2-8AB2-75385018D132}"/>
                    </a:ext>
                  </a:extLst>
                </p14:cNvPr>
                <p14:cNvContentPartPr/>
                <p14:nvPr/>
              </p14:nvContentPartPr>
              <p14:xfrm>
                <a:off x="7405371" y="5576625"/>
                <a:ext cx="269280" cy="414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A2CA01A-F249-43A2-8AB2-75385018D13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387371" y="5558625"/>
                  <a:ext cx="30492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BDE22A2-A950-4B3D-8230-11740129C635}"/>
                    </a:ext>
                  </a:extLst>
                </p14:cNvPr>
                <p14:cNvContentPartPr/>
                <p14:nvPr/>
              </p14:nvContentPartPr>
              <p14:xfrm>
                <a:off x="7894251" y="5367825"/>
                <a:ext cx="702360" cy="556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BDE22A2-A950-4B3D-8230-11740129C63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876611" y="5349825"/>
                  <a:ext cx="73800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4C9705B-9F53-418B-9425-378D236B9944}"/>
                    </a:ext>
                  </a:extLst>
                </p14:cNvPr>
                <p14:cNvContentPartPr/>
                <p14:nvPr/>
              </p14:nvContentPartPr>
              <p14:xfrm>
                <a:off x="8576451" y="5169105"/>
                <a:ext cx="361800" cy="583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4C9705B-9F53-418B-9425-378D236B994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558451" y="5151465"/>
                  <a:ext cx="397440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6E6585B-A7D4-46A4-944D-9608B5E55185}"/>
                    </a:ext>
                  </a:extLst>
                </p14:cNvPr>
                <p14:cNvContentPartPr/>
                <p14:nvPr/>
              </p14:nvContentPartPr>
              <p14:xfrm>
                <a:off x="8917371" y="5268105"/>
                <a:ext cx="507600" cy="415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6E6585B-A7D4-46A4-944D-9608B5E5518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899731" y="5250465"/>
                  <a:ext cx="54324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CBEF2E0-3543-487E-AD51-0F08A45B36C2}"/>
                    </a:ext>
                  </a:extLst>
                </p14:cNvPr>
                <p14:cNvContentPartPr/>
                <p14:nvPr/>
              </p14:nvContentPartPr>
              <p14:xfrm>
                <a:off x="9107451" y="4960665"/>
                <a:ext cx="595080" cy="507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CBEF2E0-3543-487E-AD51-0F08A45B36C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089451" y="4943025"/>
                  <a:ext cx="63072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1118744-563B-4AF6-B5A1-D91D889A3120}"/>
                    </a:ext>
                  </a:extLst>
                </p14:cNvPr>
                <p14:cNvContentPartPr/>
                <p14:nvPr/>
              </p14:nvContentPartPr>
              <p14:xfrm>
                <a:off x="10075851" y="4731345"/>
                <a:ext cx="612720" cy="329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1118744-563B-4AF6-B5A1-D91D889A312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058211" y="4713705"/>
                  <a:ext cx="6483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FB3D195-CB7E-4AA9-B5B1-C038B728DD58}"/>
                    </a:ext>
                  </a:extLst>
                </p14:cNvPr>
                <p14:cNvContentPartPr/>
                <p14:nvPr/>
              </p14:nvContentPartPr>
              <p14:xfrm>
                <a:off x="10085211" y="5037705"/>
                <a:ext cx="704520" cy="520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FB3D195-CB7E-4AA9-B5B1-C038B728DD5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067571" y="5020065"/>
                  <a:ext cx="74016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D12FC8D-B644-4663-A75C-8DA7F6331870}"/>
                    </a:ext>
                  </a:extLst>
                </p14:cNvPr>
                <p14:cNvContentPartPr/>
                <p14:nvPr/>
              </p14:nvContentPartPr>
              <p14:xfrm>
                <a:off x="11171331" y="4062825"/>
                <a:ext cx="205560" cy="852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D12FC8D-B644-4663-A75C-8DA7F633187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153691" y="4045185"/>
                  <a:ext cx="241200" cy="88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2905AB9-F26B-496D-89B8-AD3A96DFB81F}"/>
                    </a:ext>
                  </a:extLst>
                </p14:cNvPr>
                <p14:cNvContentPartPr/>
                <p14:nvPr/>
              </p14:nvContentPartPr>
              <p14:xfrm>
                <a:off x="11325771" y="5250825"/>
                <a:ext cx="360" cy="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2905AB9-F26B-496D-89B8-AD3A96DFB81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307771" y="52328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026EC70-9FAD-4642-AF9E-450AD0BCF565}"/>
                  </a:ext>
                </a:extLst>
              </p14:cNvPr>
              <p14:cNvContentPartPr/>
              <p14:nvPr/>
            </p14:nvContentPartPr>
            <p14:xfrm>
              <a:off x="4978971" y="3152385"/>
              <a:ext cx="4767480" cy="9399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026EC70-9FAD-4642-AF9E-450AD0BCF565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960971" y="3134385"/>
                <a:ext cx="4803120" cy="97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8091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4552684-4AFE-4AD1-9E22-E3CFC309B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342358"/>
              </p:ext>
            </p:extLst>
          </p:nvPr>
        </p:nvGraphicFramePr>
        <p:xfrm>
          <a:off x="968721" y="425965"/>
          <a:ext cx="9046422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1228">
                  <a:extLst>
                    <a:ext uri="{9D8B030D-6E8A-4147-A177-3AD203B41FA5}">
                      <a16:colId xmlns:a16="http://schemas.microsoft.com/office/drawing/2014/main" val="773098810"/>
                    </a:ext>
                  </a:extLst>
                </a:gridCol>
                <a:gridCol w="1167897">
                  <a:extLst>
                    <a:ext uri="{9D8B030D-6E8A-4147-A177-3AD203B41FA5}">
                      <a16:colId xmlns:a16="http://schemas.microsoft.com/office/drawing/2014/main" val="1867639720"/>
                    </a:ext>
                  </a:extLst>
                </a:gridCol>
                <a:gridCol w="807913">
                  <a:extLst>
                    <a:ext uri="{9D8B030D-6E8A-4147-A177-3AD203B41FA5}">
                      <a16:colId xmlns:a16="http://schemas.microsoft.com/office/drawing/2014/main" val="1487110124"/>
                    </a:ext>
                  </a:extLst>
                </a:gridCol>
                <a:gridCol w="1292346">
                  <a:extLst>
                    <a:ext uri="{9D8B030D-6E8A-4147-A177-3AD203B41FA5}">
                      <a16:colId xmlns:a16="http://schemas.microsoft.com/office/drawing/2014/main" val="781171464"/>
                    </a:ext>
                  </a:extLst>
                </a:gridCol>
                <a:gridCol w="1292346">
                  <a:extLst>
                    <a:ext uri="{9D8B030D-6E8A-4147-A177-3AD203B41FA5}">
                      <a16:colId xmlns:a16="http://schemas.microsoft.com/office/drawing/2014/main" val="2831490064"/>
                    </a:ext>
                  </a:extLst>
                </a:gridCol>
                <a:gridCol w="1292346">
                  <a:extLst>
                    <a:ext uri="{9D8B030D-6E8A-4147-A177-3AD203B41FA5}">
                      <a16:colId xmlns:a16="http://schemas.microsoft.com/office/drawing/2014/main" val="393925079"/>
                    </a:ext>
                  </a:extLst>
                </a:gridCol>
                <a:gridCol w="1292346">
                  <a:extLst>
                    <a:ext uri="{9D8B030D-6E8A-4147-A177-3AD203B41FA5}">
                      <a16:colId xmlns:a16="http://schemas.microsoft.com/office/drawing/2014/main" val="17431764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X(n)/h(n)</a:t>
                      </a:r>
                      <a:endParaRPr lang="th-TH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th-TH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th-TH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th-TH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th-TH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41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th-TH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98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th-TH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049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  <a:endParaRPr lang="th-TH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47171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68956A95-3E56-4ADA-BA3D-FE4EBE1C3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09" y="3598187"/>
            <a:ext cx="7905750" cy="1943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208B0D8-ADD0-479E-B846-64B72EF3C377}"/>
                  </a:ext>
                </a:extLst>
              </p14:cNvPr>
              <p14:cNvContentPartPr/>
              <p14:nvPr/>
            </p14:nvContentPartPr>
            <p14:xfrm>
              <a:off x="778131" y="118305"/>
              <a:ext cx="1060200" cy="2772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208B0D8-ADD0-479E-B846-64B72EF3C3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0131" y="100305"/>
                <a:ext cx="1095840" cy="28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031D10C-3C97-4426-90D5-6187122B64D9}"/>
                  </a:ext>
                </a:extLst>
              </p14:cNvPr>
              <p14:cNvContentPartPr/>
              <p14:nvPr/>
            </p14:nvContentPartPr>
            <p14:xfrm>
              <a:off x="751131" y="95985"/>
              <a:ext cx="9071280" cy="863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031D10C-3C97-4426-90D5-6187122B64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3131" y="78345"/>
                <a:ext cx="9106920" cy="89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E9A84EF-DB67-4E2A-B92E-5354A5AA4E0C}"/>
                  </a:ext>
                </a:extLst>
              </p14:cNvPr>
              <p14:cNvContentPartPr/>
              <p14:nvPr/>
            </p14:nvContentPartPr>
            <p14:xfrm>
              <a:off x="1357731" y="3725505"/>
              <a:ext cx="1251720" cy="529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E9A84EF-DB67-4E2A-B92E-5354A5AA4E0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39731" y="3707505"/>
                <a:ext cx="128736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14B3A24-CB28-4713-9857-61B8B643C51F}"/>
                  </a:ext>
                </a:extLst>
              </p14:cNvPr>
              <p14:cNvContentPartPr/>
              <p14:nvPr/>
            </p14:nvContentPartPr>
            <p14:xfrm>
              <a:off x="1375731" y="3694905"/>
              <a:ext cx="2157120" cy="1139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14B3A24-CB28-4713-9857-61B8B643C51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58091" y="3676905"/>
                <a:ext cx="2192760" cy="11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8EC178A-20BE-4A5C-9874-CF3482D7184D}"/>
                  </a:ext>
                </a:extLst>
              </p14:cNvPr>
              <p14:cNvContentPartPr/>
              <p14:nvPr/>
            </p14:nvContentPartPr>
            <p14:xfrm>
              <a:off x="1357731" y="3645945"/>
              <a:ext cx="3301200" cy="1704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8EC178A-20BE-4A5C-9874-CF3482D7184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39731" y="3627945"/>
                <a:ext cx="3336840" cy="174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A2C821A1-5337-4848-AA06-4364474E341A}"/>
              </a:ext>
            </a:extLst>
          </p:cNvPr>
          <p:cNvGrpSpPr/>
          <p:nvPr/>
        </p:nvGrpSpPr>
        <p:grpSpPr>
          <a:xfrm>
            <a:off x="1728531" y="3668625"/>
            <a:ext cx="8394840" cy="3040560"/>
            <a:chOff x="1728531" y="3668625"/>
            <a:chExt cx="8394840" cy="30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A445EE8-0A3A-4A3F-9D5F-259C934BFBA0}"/>
                    </a:ext>
                  </a:extLst>
                </p14:cNvPr>
                <p14:cNvContentPartPr/>
                <p14:nvPr/>
              </p14:nvContentPartPr>
              <p14:xfrm>
                <a:off x="2634291" y="3668625"/>
                <a:ext cx="2846520" cy="1699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A445EE8-0A3A-4A3F-9D5F-259C934BFBA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616651" y="3650985"/>
                  <a:ext cx="2882160" cy="173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90862B7-69FC-491D-B8F0-61E3324767E5}"/>
                    </a:ext>
                  </a:extLst>
                </p14:cNvPr>
                <p14:cNvContentPartPr/>
                <p14:nvPr/>
              </p14:nvContentPartPr>
              <p14:xfrm>
                <a:off x="3557691" y="3741705"/>
                <a:ext cx="2773080" cy="1645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90862B7-69FC-491D-B8F0-61E3324767E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39691" y="3724065"/>
                  <a:ext cx="2808720" cy="168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7AB9CC4-5B01-4502-A054-F54D478AFD72}"/>
                    </a:ext>
                  </a:extLst>
                </p14:cNvPr>
                <p14:cNvContentPartPr/>
                <p14:nvPr/>
              </p14:nvContentPartPr>
              <p14:xfrm>
                <a:off x="4788891" y="3813345"/>
                <a:ext cx="1937880" cy="1691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7AB9CC4-5B01-4502-A054-F54D478AFD7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71251" y="3795705"/>
                  <a:ext cx="1973520" cy="172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C7A0ADC-8085-4B54-A681-490155AF469B}"/>
                    </a:ext>
                  </a:extLst>
                </p14:cNvPr>
                <p14:cNvContentPartPr/>
                <p14:nvPr/>
              </p14:nvContentPartPr>
              <p14:xfrm>
                <a:off x="1728531" y="5854545"/>
                <a:ext cx="417600" cy="854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C7A0ADC-8085-4B54-A681-490155AF469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710891" y="5836545"/>
                  <a:ext cx="453240" cy="89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CC9D0B6-8560-46F4-B79A-96DEE4ABF9D6}"/>
                    </a:ext>
                  </a:extLst>
                </p14:cNvPr>
                <p14:cNvContentPartPr/>
                <p14:nvPr/>
              </p14:nvContentPartPr>
              <p14:xfrm>
                <a:off x="2225691" y="5884425"/>
                <a:ext cx="501120" cy="581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CC9D0B6-8560-46F4-B79A-96DEE4ABF9D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08051" y="5866425"/>
                  <a:ext cx="536760" cy="61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37596C3-8F6C-4274-87C7-F1D4BEDD7BAE}"/>
                    </a:ext>
                  </a:extLst>
                </p14:cNvPr>
                <p14:cNvContentPartPr/>
                <p14:nvPr/>
              </p14:nvContentPartPr>
              <p14:xfrm>
                <a:off x="2967291" y="6210225"/>
                <a:ext cx="111600" cy="367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37596C3-8F6C-4274-87C7-F1D4BEDD7BA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49291" y="6192225"/>
                  <a:ext cx="1472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D26126E-E42F-49B6-8B8C-2D4532F030E6}"/>
                    </a:ext>
                  </a:extLst>
                </p14:cNvPr>
                <p14:cNvContentPartPr/>
                <p14:nvPr/>
              </p14:nvContentPartPr>
              <p14:xfrm>
                <a:off x="3366531" y="5818185"/>
                <a:ext cx="509400" cy="694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D26126E-E42F-49B6-8B8C-2D4532F030E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48531" y="5800545"/>
                  <a:ext cx="545040" cy="72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50D38E7-E57A-43E1-B2B2-F78688C22739}"/>
                    </a:ext>
                  </a:extLst>
                </p14:cNvPr>
                <p14:cNvContentPartPr/>
                <p14:nvPr/>
              </p14:nvContentPartPr>
              <p14:xfrm>
                <a:off x="4227651" y="6345945"/>
                <a:ext cx="82800" cy="236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50D38E7-E57A-43E1-B2B2-F78688C2273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09651" y="6328305"/>
                  <a:ext cx="1184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2DDA6EB-A17C-443E-8DCD-E449E1509242}"/>
                    </a:ext>
                  </a:extLst>
                </p14:cNvPr>
                <p14:cNvContentPartPr/>
                <p14:nvPr/>
              </p14:nvContentPartPr>
              <p14:xfrm>
                <a:off x="4514931" y="6183225"/>
                <a:ext cx="311760" cy="335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2DDA6EB-A17C-443E-8DCD-E449E150924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97291" y="6165225"/>
                  <a:ext cx="34740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3F45A63-5476-4306-A4D6-C6D074DF98F0}"/>
                    </a:ext>
                  </a:extLst>
                </p14:cNvPr>
                <p14:cNvContentPartPr/>
                <p14:nvPr/>
              </p14:nvContentPartPr>
              <p14:xfrm>
                <a:off x="5178051" y="6318945"/>
                <a:ext cx="127080" cy="231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3F45A63-5476-4306-A4D6-C6D074DF98F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160411" y="6301305"/>
                  <a:ext cx="1627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E93322F-9248-4628-BCC3-71DFB79EFB08}"/>
                    </a:ext>
                  </a:extLst>
                </p14:cNvPr>
                <p14:cNvContentPartPr/>
                <p14:nvPr/>
              </p14:nvContentPartPr>
              <p14:xfrm>
                <a:off x="5457411" y="5789745"/>
                <a:ext cx="491400" cy="748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E93322F-9248-4628-BCC3-71DFB79EFB0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39411" y="5772105"/>
                  <a:ext cx="527040" cy="78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DD4EB2D-02BD-4730-8FE0-D758C6532B01}"/>
                    </a:ext>
                  </a:extLst>
                </p14:cNvPr>
                <p14:cNvContentPartPr/>
                <p14:nvPr/>
              </p14:nvContentPartPr>
              <p14:xfrm>
                <a:off x="6192171" y="6364305"/>
                <a:ext cx="34560" cy="65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DD4EB2D-02BD-4730-8FE0-D758C6532B0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74531" y="6346305"/>
                  <a:ext cx="702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4140AC5-0B77-4C35-8AF7-312F2A3090CE}"/>
                    </a:ext>
                  </a:extLst>
                </p14:cNvPr>
                <p14:cNvContentPartPr/>
                <p14:nvPr/>
              </p14:nvContentPartPr>
              <p14:xfrm>
                <a:off x="6264171" y="5753745"/>
                <a:ext cx="534960" cy="712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4140AC5-0B77-4C35-8AF7-312F2A3090C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46171" y="5735745"/>
                  <a:ext cx="570600" cy="74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F2CD373-FEEF-46B8-A48F-961C96DC37E2}"/>
                    </a:ext>
                  </a:extLst>
                </p14:cNvPr>
                <p14:cNvContentPartPr/>
                <p14:nvPr/>
              </p14:nvContentPartPr>
              <p14:xfrm>
                <a:off x="7160931" y="6237585"/>
                <a:ext cx="28080" cy="72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F2CD373-FEEF-46B8-A48F-961C96DC37E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43291" y="6219585"/>
                  <a:ext cx="637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4AC19A0-F69E-4777-BC2C-574C5546637A}"/>
                    </a:ext>
                  </a:extLst>
                </p14:cNvPr>
                <p14:cNvContentPartPr/>
                <p14:nvPr/>
              </p14:nvContentPartPr>
              <p14:xfrm>
                <a:off x="7468731" y="6106905"/>
                <a:ext cx="163800" cy="67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4AC19A0-F69E-4777-BC2C-574C5546637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50731" y="6089265"/>
                  <a:ext cx="1994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7F84B84-3070-4DC7-9C9B-E1F5FDCAF8A9}"/>
                    </a:ext>
                  </a:extLst>
                </p14:cNvPr>
                <p14:cNvContentPartPr/>
                <p14:nvPr/>
              </p14:nvContentPartPr>
              <p14:xfrm>
                <a:off x="7848531" y="5828985"/>
                <a:ext cx="390960" cy="422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7F84B84-3070-4DC7-9C9B-E1F5FDCAF8A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830891" y="5811345"/>
                  <a:ext cx="42660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8D91504-1DA2-41C3-A46F-B7EDF6F24802}"/>
                    </a:ext>
                  </a:extLst>
                </p14:cNvPr>
                <p14:cNvContentPartPr/>
                <p14:nvPr/>
              </p14:nvContentPartPr>
              <p14:xfrm>
                <a:off x="8111691" y="5604345"/>
                <a:ext cx="707040" cy="1086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8D91504-1DA2-41C3-A46F-B7EDF6F2480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93691" y="5586345"/>
                  <a:ext cx="742680" cy="11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4D878B8-01DC-4918-8772-AC6FBB59BEA5}"/>
                    </a:ext>
                  </a:extLst>
                </p14:cNvPr>
                <p14:cNvContentPartPr/>
                <p14:nvPr/>
              </p14:nvContentPartPr>
              <p14:xfrm>
                <a:off x="8733771" y="5128065"/>
                <a:ext cx="1389600" cy="1129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4D878B8-01DC-4918-8772-AC6FBB59BEA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715771" y="5110425"/>
                  <a:ext cx="1425240" cy="11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301A902-1898-4436-9D1B-0FA8E316A1D7}"/>
              </a:ext>
            </a:extLst>
          </p:cNvPr>
          <p:cNvGrpSpPr/>
          <p:nvPr/>
        </p:nvGrpSpPr>
        <p:grpSpPr>
          <a:xfrm>
            <a:off x="93771" y="5746185"/>
            <a:ext cx="1428120" cy="1027440"/>
            <a:chOff x="93771" y="5746185"/>
            <a:chExt cx="1428120" cy="102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03727B8-F5F6-429F-83F7-C0707959B0D9}"/>
                    </a:ext>
                  </a:extLst>
                </p14:cNvPr>
                <p14:cNvContentPartPr/>
                <p14:nvPr/>
              </p14:nvContentPartPr>
              <p14:xfrm>
                <a:off x="93771" y="6249825"/>
                <a:ext cx="331920" cy="450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03727B8-F5F6-429F-83F7-C0707959B0D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5771" y="6232185"/>
                  <a:ext cx="36756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EF10E33-9A45-4AAC-A11B-1BA8411DDCE7}"/>
                    </a:ext>
                  </a:extLst>
                </p14:cNvPr>
                <p14:cNvContentPartPr/>
                <p14:nvPr/>
              </p14:nvContentPartPr>
              <p14:xfrm>
                <a:off x="370971" y="6038505"/>
                <a:ext cx="217440" cy="266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EF10E33-9A45-4AAC-A11B-1BA8411DDCE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52971" y="6020505"/>
                  <a:ext cx="2530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CAAC6F9-682C-4F16-81BE-043550D8D586}"/>
                    </a:ext>
                  </a:extLst>
                </p14:cNvPr>
                <p14:cNvContentPartPr/>
                <p14:nvPr/>
              </p14:nvContentPartPr>
              <p14:xfrm>
                <a:off x="533691" y="5992425"/>
                <a:ext cx="300600" cy="222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CAAC6F9-682C-4F16-81BE-043550D8D58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16051" y="5974425"/>
                  <a:ext cx="3362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D8DB85F-6DE7-4243-9ED5-BF73837D0AD5}"/>
                    </a:ext>
                  </a:extLst>
                </p14:cNvPr>
                <p14:cNvContentPartPr/>
                <p14:nvPr/>
              </p14:nvContentPartPr>
              <p14:xfrm>
                <a:off x="651411" y="5746185"/>
                <a:ext cx="363960" cy="149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D8DB85F-6DE7-4243-9ED5-BF73837D0AD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33771" y="5728185"/>
                  <a:ext cx="399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B4700F8-AB9B-4717-BD96-7D2FE6D96477}"/>
                    </a:ext>
                  </a:extLst>
                </p14:cNvPr>
                <p14:cNvContentPartPr/>
                <p14:nvPr/>
              </p14:nvContentPartPr>
              <p14:xfrm>
                <a:off x="633771" y="6509385"/>
                <a:ext cx="63360" cy="264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B4700F8-AB9B-4717-BD96-7D2FE6D9647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6131" y="6491385"/>
                  <a:ext cx="990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5D1C865-FAAD-4507-826A-EC2F297E0233}"/>
                    </a:ext>
                  </a:extLst>
                </p14:cNvPr>
                <p14:cNvContentPartPr/>
                <p14:nvPr/>
              </p14:nvContentPartPr>
              <p14:xfrm>
                <a:off x="479691" y="6608745"/>
                <a:ext cx="340200" cy="77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5D1C865-FAAD-4507-826A-EC2F297E023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61691" y="6591105"/>
                  <a:ext cx="375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11FA12B-DD7B-4747-A618-D9080D826715}"/>
                    </a:ext>
                  </a:extLst>
                </p14:cNvPr>
                <p14:cNvContentPartPr/>
                <p14:nvPr/>
              </p14:nvContentPartPr>
              <p14:xfrm>
                <a:off x="570051" y="6563385"/>
                <a:ext cx="194400" cy="180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11FA12B-DD7B-4747-A618-D9080D82671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52051" y="6545385"/>
                  <a:ext cx="2300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5CDC5B9-AE4C-48DD-A57E-ECDE60D5589A}"/>
                    </a:ext>
                  </a:extLst>
                </p14:cNvPr>
                <p14:cNvContentPartPr/>
                <p14:nvPr/>
              </p14:nvContentPartPr>
              <p14:xfrm>
                <a:off x="561051" y="6650145"/>
                <a:ext cx="108000" cy="49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5CDC5B9-AE4C-48DD-A57E-ECDE60D5589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43411" y="6632145"/>
                  <a:ext cx="1436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643ACCF-4BFD-44CA-976B-C2514B4FAED1}"/>
                    </a:ext>
                  </a:extLst>
                </p14:cNvPr>
                <p14:cNvContentPartPr/>
                <p14:nvPr/>
              </p14:nvContentPartPr>
              <p14:xfrm>
                <a:off x="868851" y="6368625"/>
                <a:ext cx="347400" cy="322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643ACCF-4BFD-44CA-976B-C2514B4FAED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50851" y="6350985"/>
                  <a:ext cx="3830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0385922-7A67-4E79-B97A-596C24A5B3C8}"/>
                    </a:ext>
                  </a:extLst>
                </p14:cNvPr>
                <p14:cNvContentPartPr/>
                <p14:nvPr/>
              </p14:nvContentPartPr>
              <p14:xfrm>
                <a:off x="1067931" y="6137865"/>
                <a:ext cx="121320" cy="288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0385922-7A67-4E79-B97A-596C24A5B3C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49931" y="6120225"/>
                  <a:ext cx="1569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5EE7818-C163-4C1D-93C9-2D528B34EFA6}"/>
                    </a:ext>
                  </a:extLst>
                </p14:cNvPr>
                <p14:cNvContentPartPr/>
                <p14:nvPr/>
              </p14:nvContentPartPr>
              <p14:xfrm>
                <a:off x="1194651" y="6137145"/>
                <a:ext cx="233640" cy="135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5EE7818-C163-4C1D-93C9-2D528B34EFA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77011" y="6119505"/>
                  <a:ext cx="2692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B446470-8000-496D-9863-0EAEBDF307CB}"/>
                    </a:ext>
                  </a:extLst>
                </p14:cNvPr>
                <p14:cNvContentPartPr/>
                <p14:nvPr/>
              </p14:nvContentPartPr>
              <p14:xfrm>
                <a:off x="1303371" y="5947785"/>
                <a:ext cx="207000" cy="200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B446470-8000-496D-9863-0EAEBDF307C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285371" y="5929785"/>
                  <a:ext cx="2426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61747C6-65CB-41B5-82B3-4545A8D2A3EC}"/>
                    </a:ext>
                  </a:extLst>
                </p14:cNvPr>
                <p14:cNvContentPartPr/>
                <p14:nvPr/>
              </p14:nvContentPartPr>
              <p14:xfrm>
                <a:off x="1330731" y="6498225"/>
                <a:ext cx="186480" cy="146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61747C6-65CB-41B5-82B3-4545A8D2A3E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12731" y="6480585"/>
                  <a:ext cx="2221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F68B39F-9026-477A-97A2-517470565DDF}"/>
                    </a:ext>
                  </a:extLst>
                </p14:cNvPr>
                <p14:cNvContentPartPr/>
                <p14:nvPr/>
              </p14:nvContentPartPr>
              <p14:xfrm>
                <a:off x="1348731" y="6637185"/>
                <a:ext cx="173160" cy="80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F68B39F-9026-477A-97A2-517470565DD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331091" y="6619185"/>
                  <a:ext cx="208800" cy="11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F869E35-2E76-4872-9128-3C610BF68D74}"/>
                  </a:ext>
                </a:extLst>
              </p14:cNvPr>
              <p14:cNvContentPartPr/>
              <p14:nvPr/>
            </p14:nvContentPartPr>
            <p14:xfrm>
              <a:off x="2579931" y="144225"/>
              <a:ext cx="8280" cy="792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F869E35-2E76-4872-9128-3C610BF68D74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561931" y="126585"/>
                <a:ext cx="43920" cy="82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0B0AA7DB-C6A7-4769-B983-C61AB68C45EE}"/>
              </a:ext>
            </a:extLst>
          </p:cNvPr>
          <p:cNvGrpSpPr/>
          <p:nvPr/>
        </p:nvGrpSpPr>
        <p:grpSpPr>
          <a:xfrm>
            <a:off x="2534931" y="43065"/>
            <a:ext cx="4738320" cy="943920"/>
            <a:chOff x="2534931" y="43065"/>
            <a:chExt cx="4738320" cy="94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E71B48C-225D-4933-B1AE-5261D80FA559}"/>
                    </a:ext>
                  </a:extLst>
                </p14:cNvPr>
                <p14:cNvContentPartPr/>
                <p14:nvPr/>
              </p14:nvContentPartPr>
              <p14:xfrm>
                <a:off x="2534931" y="126225"/>
                <a:ext cx="4361400" cy="860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E71B48C-225D-4933-B1AE-5261D80FA55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516931" y="108585"/>
                  <a:ext cx="4397040" cy="89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104181D-D9A8-4958-89A4-5B9EAA167FAF}"/>
                    </a:ext>
                  </a:extLst>
                </p14:cNvPr>
                <p14:cNvContentPartPr/>
                <p14:nvPr/>
              </p14:nvContentPartPr>
              <p14:xfrm>
                <a:off x="6581331" y="78705"/>
                <a:ext cx="691920" cy="122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104181D-D9A8-4958-89A4-5B9EAA167FA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563691" y="61065"/>
                  <a:ext cx="7275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F27A62C-432B-4ACC-91F9-A5736A107AA0}"/>
                    </a:ext>
                  </a:extLst>
                </p14:cNvPr>
                <p14:cNvContentPartPr/>
                <p14:nvPr/>
              </p14:nvContentPartPr>
              <p14:xfrm>
                <a:off x="3367611" y="43065"/>
                <a:ext cx="340560" cy="5518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F27A62C-432B-4ACC-91F9-A5736A107AA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349971" y="25065"/>
                  <a:ext cx="37620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65C5232-856F-4171-B279-1F9D784A8D53}"/>
                    </a:ext>
                  </a:extLst>
                </p14:cNvPr>
                <p14:cNvContentPartPr/>
                <p14:nvPr/>
              </p14:nvContentPartPr>
              <p14:xfrm>
                <a:off x="4173291" y="133065"/>
                <a:ext cx="359280" cy="249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65C5232-856F-4171-B279-1F9D784A8D5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155651" y="115065"/>
                  <a:ext cx="3949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A2A1E68-50B2-4D9A-873E-0C51F50F2382}"/>
                    </a:ext>
                  </a:extLst>
                </p14:cNvPr>
                <p14:cNvContentPartPr/>
                <p14:nvPr/>
              </p14:nvContentPartPr>
              <p14:xfrm>
                <a:off x="5033331" y="210465"/>
                <a:ext cx="230400" cy="216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A2A1E68-50B2-4D9A-873E-0C51F50F238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015691" y="192465"/>
                  <a:ext cx="2660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19A1B71-00F2-49E3-BCBF-0545FE98E3E1}"/>
                    </a:ext>
                  </a:extLst>
                </p14:cNvPr>
                <p14:cNvContentPartPr/>
                <p14:nvPr/>
              </p14:nvContentPartPr>
              <p14:xfrm>
                <a:off x="6228531" y="153945"/>
                <a:ext cx="181080" cy="307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19A1B71-00F2-49E3-BCBF-0545FE98E3E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210891" y="136305"/>
                  <a:ext cx="216720" cy="34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F49CDF8-8418-4D15-9BBD-51924E72B731}"/>
                  </a:ext>
                </a:extLst>
              </p14:cNvPr>
              <p14:cNvContentPartPr/>
              <p14:nvPr/>
            </p14:nvContentPartPr>
            <p14:xfrm>
              <a:off x="10048851" y="3802185"/>
              <a:ext cx="572760" cy="4622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F49CDF8-8418-4D15-9BBD-51924E72B731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0031211" y="3784545"/>
                <a:ext cx="608400" cy="49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2B0C608-7385-4004-8D43-7717BF590095}"/>
              </a:ext>
            </a:extLst>
          </p:cNvPr>
          <p:cNvGrpSpPr/>
          <p:nvPr/>
        </p:nvGrpSpPr>
        <p:grpSpPr>
          <a:xfrm>
            <a:off x="26811" y="207945"/>
            <a:ext cx="1996920" cy="2989080"/>
            <a:chOff x="26811" y="207945"/>
            <a:chExt cx="1996920" cy="29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6CECFF9-6629-41DC-8C20-40DCF48E3A6B}"/>
                    </a:ext>
                  </a:extLst>
                </p14:cNvPr>
                <p14:cNvContentPartPr/>
                <p14:nvPr/>
              </p14:nvContentPartPr>
              <p14:xfrm>
                <a:off x="296091" y="207945"/>
                <a:ext cx="1727640" cy="2989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6CECFF9-6629-41DC-8C20-40DCF48E3A6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78451" y="189945"/>
                  <a:ext cx="1763280" cy="30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D98326F-783C-4E53-830E-3F2D73940CA3}"/>
                    </a:ext>
                  </a:extLst>
                </p14:cNvPr>
                <p14:cNvContentPartPr/>
                <p14:nvPr/>
              </p14:nvContentPartPr>
              <p14:xfrm>
                <a:off x="26811" y="2317905"/>
                <a:ext cx="395280" cy="357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D98326F-783C-4E53-830E-3F2D73940CA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171" y="2300265"/>
                  <a:ext cx="43092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26E1353-C90D-44F2-9537-48C27B9B9D70}"/>
                    </a:ext>
                  </a:extLst>
                </p14:cNvPr>
                <p14:cNvContentPartPr/>
                <p14:nvPr/>
              </p14:nvContentPartPr>
              <p14:xfrm>
                <a:off x="561051" y="812745"/>
                <a:ext cx="278280" cy="373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26E1353-C90D-44F2-9537-48C27B9B9D7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43411" y="795105"/>
                  <a:ext cx="3139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A648F55-F179-4E80-8EF4-04A22E2CC531}"/>
                    </a:ext>
                  </a:extLst>
                </p14:cNvPr>
                <p14:cNvContentPartPr/>
                <p14:nvPr/>
              </p14:nvContentPartPr>
              <p14:xfrm>
                <a:off x="714771" y="1474785"/>
                <a:ext cx="232560" cy="211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A648F55-F179-4E80-8EF4-04A22E2CC53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96771" y="1457145"/>
                  <a:ext cx="2682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6CC01B6-48EC-48FD-A3EC-88810C44937C}"/>
                    </a:ext>
                  </a:extLst>
                </p14:cNvPr>
                <p14:cNvContentPartPr/>
                <p14:nvPr/>
              </p14:nvContentPartPr>
              <p14:xfrm>
                <a:off x="823491" y="2129625"/>
                <a:ext cx="126360" cy="287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6CC01B6-48EC-48FD-A3EC-88810C44937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05851" y="2111985"/>
                  <a:ext cx="162000" cy="32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FEADDB0-D845-4970-A941-9E8835BC4BB3}"/>
              </a:ext>
            </a:extLst>
          </p:cNvPr>
          <p:cNvGrpSpPr/>
          <p:nvPr/>
        </p:nvGrpSpPr>
        <p:grpSpPr>
          <a:xfrm>
            <a:off x="7839891" y="1955025"/>
            <a:ext cx="4035960" cy="3286800"/>
            <a:chOff x="7839891" y="1955025"/>
            <a:chExt cx="4035960" cy="328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8A79569-69F0-46C1-B7EB-6B1E0FE0113F}"/>
                    </a:ext>
                  </a:extLst>
                </p14:cNvPr>
                <p14:cNvContentPartPr/>
                <p14:nvPr/>
              </p14:nvContentPartPr>
              <p14:xfrm>
                <a:off x="7839891" y="2652345"/>
                <a:ext cx="390600" cy="381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8A79569-69F0-46C1-B7EB-6B1E0FE0113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22251" y="2634345"/>
                  <a:ext cx="42624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47B36B4-0560-4345-9A0F-1F6A86979532}"/>
                    </a:ext>
                  </a:extLst>
                </p14:cNvPr>
                <p14:cNvContentPartPr/>
                <p14:nvPr/>
              </p14:nvContentPartPr>
              <p14:xfrm>
                <a:off x="8453331" y="2300265"/>
                <a:ext cx="599760" cy="637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47B36B4-0560-4345-9A0F-1F6A8697953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435691" y="2282625"/>
                  <a:ext cx="635400" cy="6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2D2B848-298A-4D8F-96D2-861AE39FDC86}"/>
                    </a:ext>
                  </a:extLst>
                </p14:cNvPr>
                <p14:cNvContentPartPr/>
                <p14:nvPr/>
              </p14:nvContentPartPr>
              <p14:xfrm>
                <a:off x="9025731" y="2507625"/>
                <a:ext cx="127080" cy="145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2D2B848-298A-4D8F-96D2-861AE39FDC8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008091" y="2489625"/>
                  <a:ext cx="1627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C554593-27C6-420C-9279-72595256552C}"/>
                    </a:ext>
                  </a:extLst>
                </p14:cNvPr>
                <p14:cNvContentPartPr/>
                <p14:nvPr/>
              </p14:nvContentPartPr>
              <p14:xfrm>
                <a:off x="9044091" y="2070585"/>
                <a:ext cx="528480" cy="704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C554593-27C6-420C-9279-72595256552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026091" y="2052585"/>
                  <a:ext cx="564120" cy="73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AEC5BC1-6D67-4676-995E-8376B2B82873}"/>
                    </a:ext>
                  </a:extLst>
                </p14:cNvPr>
                <p14:cNvContentPartPr/>
                <p14:nvPr/>
              </p14:nvContentPartPr>
              <p14:xfrm>
                <a:off x="9288531" y="2362905"/>
                <a:ext cx="166320" cy="90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AEC5BC1-6D67-4676-995E-8376B2B8287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270891" y="2344905"/>
                  <a:ext cx="2019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11704BF-BF80-468E-9165-FAE48D402C66}"/>
                    </a:ext>
                  </a:extLst>
                </p14:cNvPr>
                <p14:cNvContentPartPr/>
                <p14:nvPr/>
              </p14:nvContentPartPr>
              <p14:xfrm>
                <a:off x="9569331" y="2037825"/>
                <a:ext cx="366840" cy="634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11704BF-BF80-468E-9165-FAE48D402C6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551331" y="2020185"/>
                  <a:ext cx="40248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472EFCC-927E-42A3-8AF8-079CCA4CAAE9}"/>
                    </a:ext>
                  </a:extLst>
                </p14:cNvPr>
                <p14:cNvContentPartPr/>
                <p14:nvPr/>
              </p14:nvContentPartPr>
              <p14:xfrm>
                <a:off x="8546211" y="1960425"/>
                <a:ext cx="2382120" cy="1325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472EFCC-927E-42A3-8AF8-079CCA4CAAE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528211" y="1942425"/>
                  <a:ext cx="2417760" cy="13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E5ADDA5-4501-4E78-86B4-F70BA7144FC9}"/>
                    </a:ext>
                  </a:extLst>
                </p14:cNvPr>
                <p14:cNvContentPartPr/>
                <p14:nvPr/>
              </p14:nvContentPartPr>
              <p14:xfrm>
                <a:off x="8708931" y="2118465"/>
                <a:ext cx="2093760" cy="1104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E5ADDA5-4501-4E78-86B4-F70BA7144FC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91291" y="2100465"/>
                  <a:ext cx="2129400" cy="11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41CA835-DC08-4348-9EA8-AE4E41127410}"/>
                    </a:ext>
                  </a:extLst>
                </p14:cNvPr>
                <p14:cNvContentPartPr/>
                <p14:nvPr/>
              </p14:nvContentPartPr>
              <p14:xfrm>
                <a:off x="9143451" y="3130425"/>
                <a:ext cx="923760" cy="3769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41CA835-DC08-4348-9EA8-AE4E4112741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125811" y="3112785"/>
                  <a:ext cx="95940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173A3B2-DAC4-4F3B-BFB4-DB100021D90F}"/>
                    </a:ext>
                  </a:extLst>
                </p14:cNvPr>
                <p14:cNvContentPartPr/>
                <p14:nvPr/>
              </p14:nvContentPartPr>
              <p14:xfrm>
                <a:off x="10284291" y="2868705"/>
                <a:ext cx="413280" cy="327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173A3B2-DAC4-4F3B-BFB4-DB100021D90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266651" y="2850705"/>
                  <a:ext cx="4489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1F91426-55F7-4A8E-AB45-DDA610B55E40}"/>
                    </a:ext>
                  </a:extLst>
                </p14:cNvPr>
                <p14:cNvContentPartPr/>
                <p14:nvPr/>
              </p14:nvContentPartPr>
              <p14:xfrm>
                <a:off x="10447371" y="2887785"/>
                <a:ext cx="353160" cy="340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1F91426-55F7-4A8E-AB45-DDA610B55E4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429371" y="2869785"/>
                  <a:ext cx="3888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4DCA03B-59FF-4D10-9E9F-029E05EACA21}"/>
                    </a:ext>
                  </a:extLst>
                </p14:cNvPr>
                <p14:cNvContentPartPr/>
                <p14:nvPr/>
              </p14:nvContentPartPr>
              <p14:xfrm>
                <a:off x="10746171" y="2469825"/>
                <a:ext cx="466920" cy="387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4DCA03B-59FF-4D10-9E9F-029E05EACA2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728171" y="2452185"/>
                  <a:ext cx="50256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2EAB23B-95B2-457D-B0A9-C86A4A013C1C}"/>
                    </a:ext>
                  </a:extLst>
                </p14:cNvPr>
                <p14:cNvContentPartPr/>
                <p14:nvPr/>
              </p14:nvContentPartPr>
              <p14:xfrm>
                <a:off x="11244051" y="2253825"/>
                <a:ext cx="236880" cy="262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2EAB23B-95B2-457D-B0A9-C86A4A013C1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226411" y="2236185"/>
                  <a:ext cx="2725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2DDDA56-51D7-4D42-90D3-D432F9309A5D}"/>
                    </a:ext>
                  </a:extLst>
                </p14:cNvPr>
                <p14:cNvContentPartPr/>
                <p14:nvPr/>
              </p14:nvContentPartPr>
              <p14:xfrm>
                <a:off x="11425131" y="1955025"/>
                <a:ext cx="247680" cy="319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2DDDA56-51D7-4D42-90D3-D432F9309A5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407491" y="1937385"/>
                  <a:ext cx="2833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3F8EE45-7FA9-40D7-A912-21368BD4AB47}"/>
                    </a:ext>
                  </a:extLst>
                </p14:cNvPr>
                <p14:cNvContentPartPr/>
                <p14:nvPr/>
              </p14:nvContentPartPr>
              <p14:xfrm>
                <a:off x="9297531" y="4077585"/>
                <a:ext cx="789120" cy="566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3F8EE45-7FA9-40D7-A912-21368BD4AB4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279891" y="4059945"/>
                  <a:ext cx="8247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0E1A81D-2026-4C11-94DC-47C9C9B0EB01}"/>
                    </a:ext>
                  </a:extLst>
                </p14:cNvPr>
                <p14:cNvContentPartPr/>
                <p14:nvPr/>
              </p14:nvContentPartPr>
              <p14:xfrm>
                <a:off x="9388251" y="4426425"/>
                <a:ext cx="650880" cy="3718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0E1A81D-2026-4C11-94DC-47C9C9B0EB0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370251" y="4408785"/>
                  <a:ext cx="6865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DE0BA30-B312-43E8-AD3A-2FB0E60D358E}"/>
                    </a:ext>
                  </a:extLst>
                </p14:cNvPr>
                <p14:cNvContentPartPr/>
                <p14:nvPr/>
              </p14:nvContentPartPr>
              <p14:xfrm>
                <a:off x="10664451" y="3782745"/>
                <a:ext cx="309240" cy="264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DE0BA30-B312-43E8-AD3A-2FB0E60D358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646811" y="3765105"/>
                  <a:ext cx="3448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502ED92-6AFF-4674-AD81-20C18DD5314A}"/>
                    </a:ext>
                  </a:extLst>
                </p14:cNvPr>
                <p14:cNvContentPartPr/>
                <p14:nvPr/>
              </p14:nvContentPartPr>
              <p14:xfrm>
                <a:off x="10737171" y="3765825"/>
                <a:ext cx="340200" cy="312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502ED92-6AFF-4674-AD81-20C18DD5314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719171" y="3748185"/>
                  <a:ext cx="3758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9BBE348-9A6D-4D76-A7A7-4749776C4E69}"/>
                    </a:ext>
                  </a:extLst>
                </p14:cNvPr>
                <p14:cNvContentPartPr/>
                <p14:nvPr/>
              </p14:nvContentPartPr>
              <p14:xfrm>
                <a:off x="10963251" y="3355785"/>
                <a:ext cx="461520" cy="454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9BBE348-9A6D-4D76-A7A7-4749776C4E6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945611" y="3337785"/>
                  <a:ext cx="49716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BE53133-7884-4AED-83CA-79BF6B749F54}"/>
                    </a:ext>
                  </a:extLst>
                </p14:cNvPr>
                <p14:cNvContentPartPr/>
                <p14:nvPr/>
              </p14:nvContentPartPr>
              <p14:xfrm>
                <a:off x="11370771" y="3288465"/>
                <a:ext cx="223200" cy="251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BE53133-7884-4AED-83CA-79BF6B749F5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353131" y="3270825"/>
                  <a:ext cx="2588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21E600A-2AAB-47D5-BB7D-4C144E0B1A48}"/>
                    </a:ext>
                  </a:extLst>
                </p14:cNvPr>
                <p14:cNvContentPartPr/>
                <p14:nvPr/>
              </p14:nvContentPartPr>
              <p14:xfrm>
                <a:off x="11578851" y="2987145"/>
                <a:ext cx="297000" cy="362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21E600A-2AAB-47D5-BB7D-4C144E0B1A4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561211" y="2969505"/>
                  <a:ext cx="3326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6CB9C56-4BFF-4DB0-BD43-4D0F2BF042D9}"/>
                    </a:ext>
                  </a:extLst>
                </p14:cNvPr>
                <p14:cNvContentPartPr/>
                <p14:nvPr/>
              </p14:nvContentPartPr>
              <p14:xfrm>
                <a:off x="10139571" y="4671945"/>
                <a:ext cx="450720" cy="461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6CB9C56-4BFF-4DB0-BD43-4D0F2BF042D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121931" y="4654305"/>
                  <a:ext cx="48636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57FFA19-5DAC-422F-BA77-3444FB53C8CA}"/>
                    </a:ext>
                  </a:extLst>
                </p14:cNvPr>
                <p14:cNvContentPartPr/>
                <p14:nvPr/>
              </p14:nvContentPartPr>
              <p14:xfrm>
                <a:off x="10248291" y="4952745"/>
                <a:ext cx="402480" cy="289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57FFA19-5DAC-422F-BA77-3444FB53C8C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230291" y="4934745"/>
                  <a:ext cx="4381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617F94D-0707-4166-804C-90222412131D}"/>
                    </a:ext>
                  </a:extLst>
                </p14:cNvPr>
                <p14:cNvContentPartPr/>
                <p14:nvPr/>
              </p14:nvContentPartPr>
              <p14:xfrm>
                <a:off x="11042091" y="4236705"/>
                <a:ext cx="302760" cy="772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617F94D-0707-4166-804C-90222412131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024451" y="4219065"/>
                  <a:ext cx="338400" cy="80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FBAF1B9B-A997-4026-B36F-75AE2B40B519}"/>
                  </a:ext>
                </a:extLst>
              </p14:cNvPr>
              <p14:cNvContentPartPr/>
              <p14:nvPr/>
            </p14:nvContentPartPr>
            <p14:xfrm>
              <a:off x="2181771" y="5325345"/>
              <a:ext cx="495720" cy="13302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FBAF1B9B-A997-4026-B36F-75AE2B40B519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163771" y="5307705"/>
                <a:ext cx="531360" cy="136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A8EBA51-3638-40E1-81AA-35050D8EEEEB}"/>
              </a:ext>
            </a:extLst>
          </p:cNvPr>
          <p:cNvGrpSpPr/>
          <p:nvPr/>
        </p:nvGrpSpPr>
        <p:grpSpPr>
          <a:xfrm>
            <a:off x="3475971" y="5201505"/>
            <a:ext cx="2265840" cy="1416600"/>
            <a:chOff x="3475971" y="5201505"/>
            <a:chExt cx="2265840" cy="141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0F7621E-2F26-4123-BD71-2BFD54BD4C77}"/>
                    </a:ext>
                  </a:extLst>
                </p14:cNvPr>
                <p14:cNvContentPartPr/>
                <p14:nvPr/>
              </p14:nvContentPartPr>
              <p14:xfrm>
                <a:off x="3475971" y="5482305"/>
                <a:ext cx="707040" cy="11358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0F7621E-2F26-4123-BD71-2BFD54BD4C7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458331" y="5464305"/>
                  <a:ext cx="742680" cy="11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66C17C6-4D78-4D67-84CC-F2F8B528247D}"/>
                    </a:ext>
                  </a:extLst>
                </p14:cNvPr>
                <p14:cNvContentPartPr/>
                <p14:nvPr/>
              </p14:nvContentPartPr>
              <p14:xfrm>
                <a:off x="4598811" y="5254785"/>
                <a:ext cx="485640" cy="7930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66C17C6-4D78-4D67-84CC-F2F8B528247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580811" y="5236785"/>
                  <a:ext cx="521280" cy="82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2EF1896-28B5-4470-89F2-FD5BB3FF4A27}"/>
                    </a:ext>
                  </a:extLst>
                </p14:cNvPr>
                <p14:cNvContentPartPr/>
                <p14:nvPr/>
              </p14:nvContentPartPr>
              <p14:xfrm>
                <a:off x="5341131" y="5201505"/>
                <a:ext cx="400680" cy="764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2EF1896-28B5-4470-89F2-FD5BB3FF4A2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323491" y="5183505"/>
                  <a:ext cx="436320" cy="80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233C5340-F61F-4FDC-BC8F-61EFCC7F4EBB}"/>
                  </a:ext>
                </a:extLst>
              </p14:cNvPr>
              <p14:cNvContentPartPr/>
              <p14:nvPr/>
            </p14:nvContentPartPr>
            <p14:xfrm>
              <a:off x="6427611" y="5156145"/>
              <a:ext cx="389880" cy="5929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233C5340-F61F-4FDC-BC8F-61EFCC7F4EBB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409971" y="5138145"/>
                <a:ext cx="42552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8C13F48E-76FA-4B40-ABF7-6A8166A080DF}"/>
                  </a:ext>
                </a:extLst>
              </p14:cNvPr>
              <p14:cNvContentPartPr/>
              <p14:nvPr/>
            </p14:nvContentPartPr>
            <p14:xfrm>
              <a:off x="7504731" y="5266305"/>
              <a:ext cx="299160" cy="5007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8C13F48E-76FA-4B40-ABF7-6A8166A080DF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7487091" y="5248305"/>
                <a:ext cx="334800" cy="53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6846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B50AB4B-A38D-4961-AE09-F5BAB6F01F8F}"/>
              </a:ext>
            </a:extLst>
          </p:cNvPr>
          <p:cNvGrpSpPr/>
          <p:nvPr/>
        </p:nvGrpSpPr>
        <p:grpSpPr>
          <a:xfrm>
            <a:off x="253611" y="8865"/>
            <a:ext cx="7242120" cy="4300560"/>
            <a:chOff x="253611" y="8865"/>
            <a:chExt cx="7242120" cy="430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DFAD04F-40B5-4265-B598-1146E7F3C006}"/>
                    </a:ext>
                  </a:extLst>
                </p14:cNvPr>
                <p14:cNvContentPartPr/>
                <p14:nvPr/>
              </p14:nvContentPartPr>
              <p14:xfrm>
                <a:off x="253611" y="292905"/>
                <a:ext cx="626040" cy="744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DFAD04F-40B5-4265-B598-1146E7F3C00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5971" y="274905"/>
                  <a:ext cx="661680" cy="77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350BCCE-EED9-4BAA-ADBC-794181FBFB63}"/>
                    </a:ext>
                  </a:extLst>
                </p14:cNvPr>
                <p14:cNvContentPartPr/>
                <p14:nvPr/>
              </p14:nvContentPartPr>
              <p14:xfrm>
                <a:off x="470331" y="724185"/>
                <a:ext cx="344520" cy="373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350BCCE-EED9-4BAA-ADBC-794181FBFB6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2691" y="706185"/>
                  <a:ext cx="38016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F990241-49B6-47F9-BEFE-A20C2E21D00E}"/>
                    </a:ext>
                  </a:extLst>
                </p14:cNvPr>
                <p14:cNvContentPartPr/>
                <p14:nvPr/>
              </p14:nvContentPartPr>
              <p14:xfrm>
                <a:off x="968211" y="597105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F990241-49B6-47F9-BEFE-A20C2E21D0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0571" y="57910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9A1B018-D12A-406B-A16C-5412103516E1}"/>
                    </a:ext>
                  </a:extLst>
                </p14:cNvPr>
                <p14:cNvContentPartPr/>
                <p14:nvPr/>
              </p14:nvContentPartPr>
              <p14:xfrm>
                <a:off x="968211" y="678465"/>
                <a:ext cx="360" cy="16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9A1B018-D12A-406B-A16C-5412103516E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50571" y="660825"/>
                  <a:ext cx="36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80F52E-2827-4622-B8E8-E91628620E60}"/>
                    </a:ext>
                  </a:extLst>
                </p14:cNvPr>
                <p14:cNvContentPartPr/>
                <p14:nvPr/>
              </p14:nvContentPartPr>
              <p14:xfrm>
                <a:off x="334611" y="1102905"/>
                <a:ext cx="793800" cy="210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80F52E-2827-4622-B8E8-E91628620E6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6611" y="1084905"/>
                  <a:ext cx="8294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16D68B8-11CB-4BA4-AE1B-2AC746703B26}"/>
                    </a:ext>
                  </a:extLst>
                </p14:cNvPr>
                <p14:cNvContentPartPr/>
                <p14:nvPr/>
              </p14:nvContentPartPr>
              <p14:xfrm>
                <a:off x="352611" y="1249065"/>
                <a:ext cx="508320" cy="226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16D68B8-11CB-4BA4-AE1B-2AC746703B2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4971" y="1231425"/>
                  <a:ext cx="5439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271E17C-B05F-4590-BA18-2FBBD6F72B8B}"/>
                    </a:ext>
                  </a:extLst>
                </p14:cNvPr>
                <p14:cNvContentPartPr/>
                <p14:nvPr/>
              </p14:nvContentPartPr>
              <p14:xfrm>
                <a:off x="2045691" y="379665"/>
                <a:ext cx="683280" cy="3714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271E17C-B05F-4590-BA18-2FBBD6F72B8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28051" y="362025"/>
                  <a:ext cx="718920" cy="37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426759F-F6B4-446D-96B5-D1C8EA1BE7F6}"/>
                    </a:ext>
                  </a:extLst>
                </p14:cNvPr>
                <p14:cNvContentPartPr/>
                <p14:nvPr/>
              </p14:nvContentPartPr>
              <p14:xfrm>
                <a:off x="751131" y="3632265"/>
                <a:ext cx="6744600" cy="677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426759F-F6B4-446D-96B5-D1C8EA1BE7F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3131" y="3614625"/>
                  <a:ext cx="6780240" cy="71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B9ACE16-8DF6-4CC4-BE75-AF77676503EB}"/>
                    </a:ext>
                  </a:extLst>
                </p14:cNvPr>
                <p14:cNvContentPartPr/>
                <p14:nvPr/>
              </p14:nvContentPartPr>
              <p14:xfrm>
                <a:off x="2661291" y="3620745"/>
                <a:ext cx="85680" cy="666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B9ACE16-8DF6-4CC4-BE75-AF77676503E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43651" y="3603105"/>
                  <a:ext cx="12132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43D4D45-2E63-4A8E-938F-780E58F559F6}"/>
                    </a:ext>
                  </a:extLst>
                </p14:cNvPr>
                <p14:cNvContentPartPr/>
                <p14:nvPr/>
              </p14:nvContentPartPr>
              <p14:xfrm>
                <a:off x="1846971" y="414585"/>
                <a:ext cx="581400" cy="437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43D4D45-2E63-4A8E-938F-780E58F559F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28971" y="396585"/>
                  <a:ext cx="61704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1322947-AD57-4467-9D52-C2CEFF830FD3}"/>
                    </a:ext>
                  </a:extLst>
                </p14:cNvPr>
                <p14:cNvContentPartPr/>
                <p14:nvPr/>
              </p14:nvContentPartPr>
              <p14:xfrm>
                <a:off x="1402731" y="59985"/>
                <a:ext cx="361080" cy="385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1322947-AD57-4467-9D52-C2CEFF830FD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85091" y="42345"/>
                  <a:ext cx="3967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7853B81-F124-47AE-A8CC-73EBBA7A0385}"/>
                    </a:ext>
                  </a:extLst>
                </p14:cNvPr>
                <p14:cNvContentPartPr/>
                <p14:nvPr/>
              </p14:nvContentPartPr>
              <p14:xfrm>
                <a:off x="1864611" y="44865"/>
                <a:ext cx="98280" cy="284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7853B81-F124-47AE-A8CC-73EBBA7A038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46971" y="26865"/>
                  <a:ext cx="1339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67FA8F5-49E9-452D-8CC4-79423F0E897E}"/>
                    </a:ext>
                  </a:extLst>
                </p14:cNvPr>
                <p14:cNvContentPartPr/>
                <p14:nvPr/>
              </p14:nvContentPartPr>
              <p14:xfrm>
                <a:off x="2072691" y="49905"/>
                <a:ext cx="254880" cy="205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67FA8F5-49E9-452D-8CC4-79423F0E897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55051" y="31905"/>
                  <a:ext cx="290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3C34906-AA20-4B62-B75E-4380C0E19215}"/>
                    </a:ext>
                  </a:extLst>
                </p14:cNvPr>
                <p14:cNvContentPartPr/>
                <p14:nvPr/>
              </p14:nvContentPartPr>
              <p14:xfrm>
                <a:off x="2380851" y="8865"/>
                <a:ext cx="191880" cy="228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3C34906-AA20-4B62-B75E-4380C0E1921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62851" y="-8775"/>
                  <a:ext cx="2275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4D19CEF-D765-48C3-8BF5-2A6C5B6DC6B0}"/>
                    </a:ext>
                  </a:extLst>
                </p14:cNvPr>
                <p14:cNvContentPartPr/>
                <p14:nvPr/>
              </p14:nvContentPartPr>
              <p14:xfrm>
                <a:off x="2542131" y="3077704"/>
                <a:ext cx="41040" cy="153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4D19CEF-D765-48C3-8BF5-2A6C5B6DC6B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24131" y="3060064"/>
                  <a:ext cx="766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057699F-8D73-422F-ABBB-6B6441B2BAD0}"/>
                    </a:ext>
                  </a:extLst>
                </p14:cNvPr>
                <p14:cNvContentPartPr/>
                <p14:nvPr/>
              </p14:nvContentPartPr>
              <p14:xfrm>
                <a:off x="2237571" y="3173464"/>
                <a:ext cx="68760" cy="180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057699F-8D73-422F-ABBB-6B6441B2BAD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19931" y="3155464"/>
                  <a:ext cx="104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3FE4514-29F0-487C-BD74-40AC70E322A2}"/>
                    </a:ext>
                  </a:extLst>
                </p14:cNvPr>
                <p14:cNvContentPartPr/>
                <p14:nvPr/>
              </p14:nvContentPartPr>
              <p14:xfrm>
                <a:off x="2263131" y="2154664"/>
                <a:ext cx="36720" cy="70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3FE4514-29F0-487C-BD74-40AC70E322A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45131" y="2136664"/>
                  <a:ext cx="723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DFEA470-86E6-4FFF-AC7A-1EDECAB7A9F3}"/>
                    </a:ext>
                  </a:extLst>
                </p14:cNvPr>
                <p14:cNvContentPartPr/>
                <p14:nvPr/>
              </p14:nvContentPartPr>
              <p14:xfrm>
                <a:off x="1674531" y="2353384"/>
                <a:ext cx="435600" cy="320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DFEA470-86E6-4FFF-AC7A-1EDECAB7A9F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56531" y="2335384"/>
                  <a:ext cx="4712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672F6FB-6741-4477-86EE-49E0D759033F}"/>
                    </a:ext>
                  </a:extLst>
                </p14:cNvPr>
                <p14:cNvContentPartPr/>
                <p14:nvPr/>
              </p14:nvContentPartPr>
              <p14:xfrm>
                <a:off x="2147571" y="1256104"/>
                <a:ext cx="29160" cy="17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672F6FB-6741-4477-86EE-49E0D759033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29931" y="1238104"/>
                  <a:ext cx="648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31E3518-0AD1-41A6-867E-3FD30AD3BAB4}"/>
                    </a:ext>
                  </a:extLst>
                </p14:cNvPr>
                <p14:cNvContentPartPr/>
                <p14:nvPr/>
              </p14:nvContentPartPr>
              <p14:xfrm>
                <a:off x="1629171" y="1222264"/>
                <a:ext cx="426960" cy="608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31E3518-0AD1-41A6-867E-3FD30AD3BAB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11531" y="1204264"/>
                  <a:ext cx="46260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4448D75-2367-44B6-BA4A-E2CDA4D6F3BD}"/>
                    </a:ext>
                  </a:extLst>
                </p14:cNvPr>
                <p14:cNvContentPartPr/>
                <p14:nvPr/>
              </p14:nvContentPartPr>
              <p14:xfrm>
                <a:off x="2525571" y="2944144"/>
                <a:ext cx="181800" cy="1112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4448D75-2367-44B6-BA4A-E2CDA4D6F3B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07571" y="2926144"/>
                  <a:ext cx="217440" cy="114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EA4BF56-E19E-44F4-855A-FC8F418A73C2}"/>
                  </a:ext>
                </a:extLst>
              </p14:cNvPr>
              <p14:cNvContentPartPr/>
              <p14:nvPr/>
            </p14:nvContentPartPr>
            <p14:xfrm>
              <a:off x="2435571" y="2865664"/>
              <a:ext cx="280800" cy="1244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EA4BF56-E19E-44F4-855A-FC8F418A73C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17931" y="2829664"/>
                <a:ext cx="316440" cy="13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F79ACB2-890B-4167-BFCE-71DCE0B7506C}"/>
                  </a:ext>
                </a:extLst>
              </p14:cNvPr>
              <p14:cNvContentPartPr/>
              <p14:nvPr/>
            </p14:nvContentPartPr>
            <p14:xfrm>
              <a:off x="3591531" y="2006344"/>
              <a:ext cx="527760" cy="1959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F79ACB2-890B-4167-BFCE-71DCE0B7506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573891" y="1970344"/>
                <a:ext cx="563400" cy="20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276D577-D702-4B9B-9507-6E71E6CFD5E4}"/>
                  </a:ext>
                </a:extLst>
              </p14:cNvPr>
              <p14:cNvContentPartPr/>
              <p14:nvPr/>
            </p14:nvContentPartPr>
            <p14:xfrm>
              <a:off x="4918131" y="699904"/>
              <a:ext cx="749160" cy="32475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276D577-D702-4B9B-9507-6E71E6CFD5E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900491" y="663904"/>
                <a:ext cx="784800" cy="33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68334D0-1AC7-47A3-B7A9-0D2449A14183}"/>
                  </a:ext>
                </a:extLst>
              </p14:cNvPr>
              <p14:cNvContentPartPr/>
              <p14:nvPr/>
            </p14:nvContentPartPr>
            <p14:xfrm>
              <a:off x="6208371" y="2347984"/>
              <a:ext cx="636120" cy="14907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68334D0-1AC7-47A3-B7A9-0D2449A1418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190371" y="2311984"/>
                <a:ext cx="671760" cy="15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1B6F14E-1B67-4385-90B3-3CB572E307B2}"/>
                  </a:ext>
                </a:extLst>
              </p14:cNvPr>
              <p14:cNvContentPartPr/>
              <p14:nvPr/>
            </p14:nvContentPartPr>
            <p14:xfrm>
              <a:off x="3222531" y="1673344"/>
              <a:ext cx="348120" cy="2772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1B6F14E-1B67-4385-90B3-3CB572E307B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204891" y="1637344"/>
                <a:ext cx="38376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4C2F310-EBD6-48E6-A538-868CF793F526}"/>
                  </a:ext>
                </a:extLst>
              </p14:cNvPr>
              <p14:cNvContentPartPr/>
              <p14:nvPr/>
            </p14:nvContentPartPr>
            <p14:xfrm>
              <a:off x="4463091" y="214624"/>
              <a:ext cx="363960" cy="4845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4C2F310-EBD6-48E6-A538-868CF793F52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445091" y="178624"/>
                <a:ext cx="39960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3A59FB8-D4AC-4AB1-BD88-AF027FDBBDD1}"/>
                  </a:ext>
                </a:extLst>
              </p14:cNvPr>
              <p14:cNvContentPartPr/>
              <p14:nvPr/>
            </p14:nvContentPartPr>
            <p14:xfrm>
              <a:off x="6246531" y="1982584"/>
              <a:ext cx="54000" cy="1724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3A59FB8-D4AC-4AB1-BD88-AF027FDBBDD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228891" y="1946584"/>
                <a:ext cx="896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F8FF6E7-E585-4575-BBA4-71CE97C93406}"/>
                  </a:ext>
                </a:extLst>
              </p14:cNvPr>
              <p14:cNvContentPartPr/>
              <p14:nvPr/>
            </p14:nvContentPartPr>
            <p14:xfrm>
              <a:off x="7958691" y="3528784"/>
              <a:ext cx="3890880" cy="12081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F8FF6E7-E585-4575-BBA4-71CE97C9340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940691" y="3492784"/>
                <a:ext cx="3926520" cy="12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B79E2AC-21DE-4922-8FA3-7F9BA5A6B26D}"/>
                  </a:ext>
                </a:extLst>
              </p14:cNvPr>
              <p14:cNvContentPartPr/>
              <p14:nvPr/>
            </p14:nvContentPartPr>
            <p14:xfrm>
              <a:off x="8854011" y="1656424"/>
              <a:ext cx="1238040" cy="23806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B79E2AC-21DE-4922-8FA3-7F9BA5A6B26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836371" y="1620424"/>
                <a:ext cx="1273680" cy="245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F41B6FD-0742-4793-BA58-0AFB36D31472}"/>
                  </a:ext>
                </a:extLst>
              </p14:cNvPr>
              <p14:cNvContentPartPr/>
              <p14:nvPr/>
            </p14:nvContentPartPr>
            <p14:xfrm>
              <a:off x="10156491" y="4396024"/>
              <a:ext cx="103320" cy="270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F41B6FD-0742-4793-BA58-0AFB36D3147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138851" y="4360024"/>
                <a:ext cx="13896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6362A55-5AF2-4919-B887-B162F1CCEE79}"/>
                  </a:ext>
                </a:extLst>
              </p14:cNvPr>
              <p14:cNvContentPartPr/>
              <p14:nvPr/>
            </p14:nvContentPartPr>
            <p14:xfrm>
              <a:off x="8769051" y="1512784"/>
              <a:ext cx="279360" cy="3765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6362A55-5AF2-4919-B887-B162F1CCEE7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751051" y="1476784"/>
                <a:ext cx="31500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3E0B2F8-C6D6-44BA-AB08-62E5BBE26E29}"/>
                  </a:ext>
                </a:extLst>
              </p14:cNvPr>
              <p14:cNvContentPartPr/>
              <p14:nvPr/>
            </p14:nvContentPartPr>
            <p14:xfrm>
              <a:off x="8942931" y="1812664"/>
              <a:ext cx="302040" cy="4820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3E0B2F8-C6D6-44BA-AB08-62E5BBE26E2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924931" y="1777024"/>
                <a:ext cx="337680" cy="5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61D1F08-ABDA-4C85-96BC-B50B3A6292CA}"/>
                  </a:ext>
                </a:extLst>
              </p14:cNvPr>
              <p14:cNvContentPartPr/>
              <p14:nvPr/>
            </p14:nvContentPartPr>
            <p14:xfrm>
              <a:off x="8337771" y="2145304"/>
              <a:ext cx="442800" cy="353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61D1F08-ABDA-4C85-96BC-B50B3A6292C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319771" y="2109664"/>
                <a:ext cx="47844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51B40FD-DF9F-4786-82D7-022AC98AFA5A}"/>
                  </a:ext>
                </a:extLst>
              </p14:cNvPr>
              <p14:cNvContentPartPr/>
              <p14:nvPr/>
            </p14:nvContentPartPr>
            <p14:xfrm>
              <a:off x="8339931" y="3467584"/>
              <a:ext cx="582840" cy="9957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51B40FD-DF9F-4786-82D7-022AC98AFA5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322291" y="3431584"/>
                <a:ext cx="618480" cy="10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C53911C-BA70-459A-AA32-3150957E88D9}"/>
                  </a:ext>
                </a:extLst>
              </p14:cNvPr>
              <p14:cNvContentPartPr/>
              <p14:nvPr/>
            </p14:nvContentPartPr>
            <p14:xfrm>
              <a:off x="7993971" y="3521584"/>
              <a:ext cx="141840" cy="2332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C53911C-BA70-459A-AA32-3150957E88D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975971" y="3485584"/>
                <a:ext cx="17748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333E861-CC08-4CB7-8899-0E7AEBBE071C}"/>
                  </a:ext>
                </a:extLst>
              </p14:cNvPr>
              <p14:cNvContentPartPr/>
              <p14:nvPr/>
            </p14:nvContentPartPr>
            <p14:xfrm>
              <a:off x="10402371" y="2999224"/>
              <a:ext cx="543240" cy="857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333E861-CC08-4CB7-8899-0E7AEBBE071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384731" y="2963224"/>
                <a:ext cx="578880" cy="9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2317E58-06C5-4D59-8293-498A0A43302D}"/>
                  </a:ext>
                </a:extLst>
              </p14:cNvPr>
              <p14:cNvContentPartPr/>
              <p14:nvPr/>
            </p14:nvContentPartPr>
            <p14:xfrm>
              <a:off x="10211931" y="2679544"/>
              <a:ext cx="131400" cy="1267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2317E58-06C5-4D59-8293-498A0A43302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193931" y="2643544"/>
                <a:ext cx="16704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973FEA7-5915-47B4-A1C5-3D07203ABFDF}"/>
                  </a:ext>
                </a:extLst>
              </p14:cNvPr>
              <p14:cNvContentPartPr/>
              <p14:nvPr/>
            </p14:nvContentPartPr>
            <p14:xfrm>
              <a:off x="11760291" y="3629944"/>
              <a:ext cx="498600" cy="10526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973FEA7-5915-47B4-A1C5-3D07203ABFD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742291" y="3594304"/>
                <a:ext cx="534240" cy="11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F6D2A41-8A4F-4D29-A8D6-E75D99B5ADC7}"/>
                  </a:ext>
                </a:extLst>
              </p14:cNvPr>
              <p14:cNvContentPartPr/>
              <p14:nvPr/>
            </p14:nvContentPartPr>
            <p14:xfrm>
              <a:off x="11678931" y="4722544"/>
              <a:ext cx="174240" cy="1299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F6D2A41-8A4F-4D29-A8D6-E75D99B5ADC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660931" y="4686904"/>
                <a:ext cx="2098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7E4E134-C053-4ED7-A96A-5A564DA83A5E}"/>
                  </a:ext>
                </a:extLst>
              </p14:cNvPr>
              <p14:cNvContentPartPr/>
              <p14:nvPr/>
            </p14:nvContentPartPr>
            <p14:xfrm>
              <a:off x="11796291" y="4526344"/>
              <a:ext cx="166320" cy="1609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7E4E134-C053-4ED7-A96A-5A564DA83A5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778291" y="4490704"/>
                <a:ext cx="2019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186E04D2-4233-4140-B7B7-E54823777C0D}"/>
                  </a:ext>
                </a:extLst>
              </p14:cNvPr>
              <p14:cNvContentPartPr/>
              <p14:nvPr/>
            </p14:nvContentPartPr>
            <p14:xfrm>
              <a:off x="8219331" y="892864"/>
              <a:ext cx="526320" cy="5918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186E04D2-4233-4140-B7B7-E54823777C0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201691" y="857224"/>
                <a:ext cx="561960" cy="66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115DC8A-0678-44B8-9D11-C66B1BDD83A4}"/>
                  </a:ext>
                </a:extLst>
              </p14:cNvPr>
              <p14:cNvContentPartPr/>
              <p14:nvPr/>
            </p14:nvContentPartPr>
            <p14:xfrm>
              <a:off x="8509851" y="1167544"/>
              <a:ext cx="350280" cy="3855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115DC8A-0678-44B8-9D11-C66B1BDD83A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492211" y="1131904"/>
                <a:ext cx="38592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26019B7-B79D-4EB8-9889-73158390A46A}"/>
                  </a:ext>
                </a:extLst>
              </p14:cNvPr>
              <p14:cNvContentPartPr/>
              <p14:nvPr/>
            </p14:nvContentPartPr>
            <p14:xfrm>
              <a:off x="8863011" y="106984"/>
              <a:ext cx="641520" cy="6940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26019B7-B79D-4EB8-9889-73158390A46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845011" y="70984"/>
                <a:ext cx="677160" cy="76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B35BC44-1E95-4F29-ABE6-22E0D544B14B}"/>
                  </a:ext>
                </a:extLst>
              </p14:cNvPr>
              <p14:cNvContentPartPr/>
              <p14:nvPr/>
            </p14:nvContentPartPr>
            <p14:xfrm>
              <a:off x="9649611" y="90064"/>
              <a:ext cx="156600" cy="4363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B35BC44-1E95-4F29-ABE6-22E0D544B14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631611" y="54424"/>
                <a:ext cx="1922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D7C1D3A-E244-4166-B36F-412B2CF47246}"/>
                  </a:ext>
                </a:extLst>
              </p14:cNvPr>
              <p14:cNvContentPartPr/>
              <p14:nvPr/>
            </p14:nvContentPartPr>
            <p14:xfrm>
              <a:off x="9886131" y="152704"/>
              <a:ext cx="357120" cy="2329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D7C1D3A-E244-4166-B36F-412B2CF4724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868131" y="116704"/>
                <a:ext cx="3927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D2E2A33-EE3A-4B88-9AFC-64113307D2FE}"/>
                  </a:ext>
                </a:extLst>
              </p14:cNvPr>
              <p14:cNvContentPartPr/>
              <p14:nvPr/>
            </p14:nvContentPartPr>
            <p14:xfrm>
              <a:off x="10211931" y="54064"/>
              <a:ext cx="336960" cy="2437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D2E2A33-EE3A-4B88-9AFC-64113307D2F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193931" y="18064"/>
                <a:ext cx="3726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800C6CC-8E3E-4F72-8C9A-D1FC2AAF6502}"/>
                  </a:ext>
                </a:extLst>
              </p14:cNvPr>
              <p14:cNvContentPartPr/>
              <p14:nvPr/>
            </p14:nvContentPartPr>
            <p14:xfrm>
              <a:off x="2750931" y="-265976"/>
              <a:ext cx="726840" cy="9651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800C6CC-8E3E-4F72-8C9A-D1FC2AAF650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732931" y="-301616"/>
                <a:ext cx="762480" cy="10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23F820D-8C65-4A74-8246-09EE4AFCA4FB}"/>
                  </a:ext>
                </a:extLst>
              </p14:cNvPr>
              <p14:cNvContentPartPr/>
              <p14:nvPr/>
            </p14:nvContentPartPr>
            <p14:xfrm>
              <a:off x="7405371" y="-38456"/>
              <a:ext cx="485640" cy="6382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23F820D-8C65-4A74-8246-09EE4AFCA4F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387371" y="-74096"/>
                <a:ext cx="521280" cy="70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474C977-3318-4FBE-92A1-575DE47923CF}"/>
                  </a:ext>
                </a:extLst>
              </p14:cNvPr>
              <p14:cNvContentPartPr/>
              <p14:nvPr/>
            </p14:nvContentPartPr>
            <p14:xfrm>
              <a:off x="613971" y="5091184"/>
              <a:ext cx="478080" cy="7509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474C977-3318-4FBE-92A1-575DE47923C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95971" y="5055184"/>
                <a:ext cx="513720" cy="82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FD75EF5-4095-4053-BF2F-9A39BA915231}"/>
                  </a:ext>
                </a:extLst>
              </p14:cNvPr>
              <p14:cNvContentPartPr/>
              <p14:nvPr/>
            </p14:nvContentPartPr>
            <p14:xfrm>
              <a:off x="1004571" y="4705624"/>
              <a:ext cx="691200" cy="8024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FD75EF5-4095-4053-BF2F-9A39BA91523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86931" y="4669624"/>
                <a:ext cx="726840" cy="87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647F93A-CD90-4C06-8687-BB4CA6DB6E1B}"/>
                  </a:ext>
                </a:extLst>
              </p14:cNvPr>
              <p14:cNvContentPartPr/>
              <p14:nvPr/>
            </p14:nvContentPartPr>
            <p14:xfrm>
              <a:off x="914211" y="5520304"/>
              <a:ext cx="738720" cy="4280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647F93A-CD90-4C06-8687-BB4CA6DB6E1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96211" y="5484304"/>
                <a:ext cx="77436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78C7F0E-E670-4501-8E6D-3F97778E88E8}"/>
                  </a:ext>
                </a:extLst>
              </p14:cNvPr>
              <p14:cNvContentPartPr/>
              <p14:nvPr/>
            </p14:nvContentPartPr>
            <p14:xfrm>
              <a:off x="904851" y="5903704"/>
              <a:ext cx="537120" cy="3434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78C7F0E-E670-4501-8E6D-3F97778E88E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87211" y="5867704"/>
                <a:ext cx="57276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4A8B02E-5DF5-4598-B078-13C91B809B06}"/>
                  </a:ext>
                </a:extLst>
              </p14:cNvPr>
              <p14:cNvContentPartPr/>
              <p14:nvPr/>
            </p14:nvContentPartPr>
            <p14:xfrm>
              <a:off x="1855611" y="5147344"/>
              <a:ext cx="488520" cy="7927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4A8B02E-5DF5-4598-B078-13C91B809B0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837611" y="5111344"/>
                <a:ext cx="524160" cy="8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676B9E7-5954-496F-B17D-80243A5286FC}"/>
                  </a:ext>
                </a:extLst>
              </p14:cNvPr>
              <p14:cNvContentPartPr/>
              <p14:nvPr/>
            </p14:nvContentPartPr>
            <p14:xfrm>
              <a:off x="2441331" y="4984984"/>
              <a:ext cx="183600" cy="5169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676B9E7-5954-496F-B17D-80243A5286F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423691" y="4948984"/>
                <a:ext cx="21924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645F9CC-909E-4A2B-93DA-3B0EDB4D6583}"/>
                  </a:ext>
                </a:extLst>
              </p14:cNvPr>
              <p14:cNvContentPartPr/>
              <p14:nvPr/>
            </p14:nvContentPartPr>
            <p14:xfrm>
              <a:off x="2652291" y="4986784"/>
              <a:ext cx="298440" cy="3420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645F9CC-909E-4A2B-93DA-3B0EDB4D658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634651" y="4951144"/>
                <a:ext cx="33408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5E8909A-4CFE-4737-A533-54FB4436B223}"/>
                  </a:ext>
                </a:extLst>
              </p14:cNvPr>
              <p14:cNvContentPartPr/>
              <p14:nvPr/>
            </p14:nvContentPartPr>
            <p14:xfrm>
              <a:off x="2742651" y="4689424"/>
              <a:ext cx="496800" cy="3945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5E8909A-4CFE-4737-A533-54FB4436B22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725011" y="4653424"/>
                <a:ext cx="53244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308B5E8-4F45-4D6B-B8CF-7EFC4820151F}"/>
                  </a:ext>
                </a:extLst>
              </p14:cNvPr>
              <p14:cNvContentPartPr/>
              <p14:nvPr/>
            </p14:nvContentPartPr>
            <p14:xfrm>
              <a:off x="3630051" y="4849264"/>
              <a:ext cx="268200" cy="1123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308B5E8-4F45-4D6B-B8CF-7EFC4820151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612411" y="4813264"/>
                <a:ext cx="30384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96A9F47-059F-4953-BC75-132390682A1B}"/>
                  </a:ext>
                </a:extLst>
              </p14:cNvPr>
              <p14:cNvContentPartPr/>
              <p14:nvPr/>
            </p14:nvContentPartPr>
            <p14:xfrm>
              <a:off x="3648051" y="5072824"/>
              <a:ext cx="264960" cy="1062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96A9F47-059F-4953-BC75-132390682A1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630411" y="5036824"/>
                <a:ext cx="3006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1E11C72F-2A4E-4203-A24C-82D04CBD905D}"/>
                  </a:ext>
                </a:extLst>
              </p14:cNvPr>
              <p14:cNvContentPartPr/>
              <p14:nvPr/>
            </p14:nvContentPartPr>
            <p14:xfrm>
              <a:off x="3963411" y="4189744"/>
              <a:ext cx="597960" cy="11970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1E11C72F-2A4E-4203-A24C-82D04CBD905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945411" y="4154104"/>
                <a:ext cx="633600" cy="12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917EAE1D-FC4F-4224-BEEC-69254C01D8C3}"/>
                  </a:ext>
                </a:extLst>
              </p14:cNvPr>
              <p14:cNvContentPartPr/>
              <p14:nvPr/>
            </p14:nvContentPartPr>
            <p14:xfrm>
              <a:off x="4571811" y="4752784"/>
              <a:ext cx="178560" cy="3016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917EAE1D-FC4F-4224-BEEC-69254C01D8C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553811" y="4716784"/>
                <a:ext cx="21420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3F071CB-CBAF-46D3-91DD-77536465E480}"/>
                  </a:ext>
                </a:extLst>
              </p14:cNvPr>
              <p14:cNvContentPartPr/>
              <p14:nvPr/>
            </p14:nvContentPartPr>
            <p14:xfrm>
              <a:off x="5006331" y="5006224"/>
              <a:ext cx="31680" cy="51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3F071CB-CBAF-46D3-91DD-77536465E48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988331" y="4970584"/>
                <a:ext cx="673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8ABDF835-BE42-44FF-BDC2-606F5421F10F}"/>
                  </a:ext>
                </a:extLst>
              </p14:cNvPr>
              <p14:cNvContentPartPr/>
              <p14:nvPr/>
            </p14:nvContentPartPr>
            <p14:xfrm>
              <a:off x="5078691" y="4415464"/>
              <a:ext cx="533520" cy="3009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8ABDF835-BE42-44FF-BDC2-606F5421F10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060691" y="4379464"/>
                <a:ext cx="56916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B5BC739-7F9F-48E1-9FCE-ED0F77F27E86}"/>
                  </a:ext>
                </a:extLst>
              </p14:cNvPr>
              <p14:cNvContentPartPr/>
              <p14:nvPr/>
            </p14:nvContentPartPr>
            <p14:xfrm>
              <a:off x="4950171" y="4888504"/>
              <a:ext cx="48960" cy="3463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B5BC739-7F9F-48E1-9FCE-ED0F77F27E8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932531" y="4852864"/>
                <a:ext cx="8460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F0FFD8CF-F9EE-41DF-A68B-006B9A1B0C64}"/>
                  </a:ext>
                </a:extLst>
              </p14:cNvPr>
              <p14:cNvContentPartPr/>
              <p14:nvPr/>
            </p14:nvContentPartPr>
            <p14:xfrm>
              <a:off x="5795091" y="4571704"/>
              <a:ext cx="45000" cy="1551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F0FFD8CF-F9EE-41DF-A68B-006B9A1B0C6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777091" y="4535704"/>
                <a:ext cx="806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8DF36D6-D078-4012-B1AA-540E86A20E2E}"/>
                  </a:ext>
                </a:extLst>
              </p14:cNvPr>
              <p14:cNvContentPartPr/>
              <p14:nvPr/>
            </p14:nvContentPartPr>
            <p14:xfrm>
              <a:off x="5902371" y="4236184"/>
              <a:ext cx="419040" cy="4845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8DF36D6-D078-4012-B1AA-540E86A20E2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884731" y="4200184"/>
                <a:ext cx="45468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07BCF5E-B2B0-43A4-8348-AD69733F3CB7}"/>
                  </a:ext>
                </a:extLst>
              </p14:cNvPr>
              <p14:cNvContentPartPr/>
              <p14:nvPr/>
            </p14:nvContentPartPr>
            <p14:xfrm>
              <a:off x="6590691" y="4616704"/>
              <a:ext cx="72360" cy="2358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07BCF5E-B2B0-43A4-8348-AD69733F3CB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573051" y="4581064"/>
                <a:ext cx="10800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DCA4EC6-05CC-4EEF-886E-03ABC1765E7C}"/>
                  </a:ext>
                </a:extLst>
              </p14:cNvPr>
              <p14:cNvContentPartPr/>
              <p14:nvPr/>
            </p14:nvContentPartPr>
            <p14:xfrm>
              <a:off x="6726411" y="4318264"/>
              <a:ext cx="145080" cy="2570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DCA4EC6-05CC-4EEF-886E-03ABC1765E7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708771" y="4282264"/>
                <a:ext cx="18072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7F8DFEF-D435-4988-A119-0A2C48C53F08}"/>
                  </a:ext>
                </a:extLst>
              </p14:cNvPr>
              <p14:cNvContentPartPr/>
              <p14:nvPr/>
            </p14:nvContentPartPr>
            <p14:xfrm>
              <a:off x="6717051" y="3884824"/>
              <a:ext cx="838800" cy="11077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7F8DFEF-D435-4988-A119-0A2C48C53F0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699411" y="3849184"/>
                <a:ext cx="874440" cy="11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5CC0AF6-69FD-48CD-8652-E9D9F16ADC4B}"/>
                  </a:ext>
                </a:extLst>
              </p14:cNvPr>
              <p14:cNvContentPartPr/>
              <p14:nvPr/>
            </p14:nvContentPartPr>
            <p14:xfrm>
              <a:off x="2806011" y="5978584"/>
              <a:ext cx="983520" cy="6976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5CC0AF6-69FD-48CD-8652-E9D9F16ADC4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788371" y="5942584"/>
                <a:ext cx="1019160" cy="76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C765F35-6858-4EDA-9357-60001AA798AC}"/>
                  </a:ext>
                </a:extLst>
              </p14:cNvPr>
              <p14:cNvContentPartPr/>
              <p14:nvPr/>
            </p14:nvContentPartPr>
            <p14:xfrm>
              <a:off x="3956571" y="6056344"/>
              <a:ext cx="171000" cy="421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C765F35-6858-4EDA-9357-60001AA798AC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938931" y="6020704"/>
                <a:ext cx="20664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1C51979-608A-484E-9573-1FE5DE5F20EF}"/>
                  </a:ext>
                </a:extLst>
              </p14:cNvPr>
              <p14:cNvContentPartPr/>
              <p14:nvPr/>
            </p14:nvContentPartPr>
            <p14:xfrm>
              <a:off x="4200651" y="6081184"/>
              <a:ext cx="470880" cy="3535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1C51979-608A-484E-9573-1FE5DE5F20E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182651" y="6045184"/>
                <a:ext cx="50652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D65B321-1C99-495A-AE65-5A9BBA8AC43C}"/>
                  </a:ext>
                </a:extLst>
              </p14:cNvPr>
              <p14:cNvContentPartPr/>
              <p14:nvPr/>
            </p14:nvContentPartPr>
            <p14:xfrm>
              <a:off x="4571811" y="5857264"/>
              <a:ext cx="459360" cy="554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D65B321-1C99-495A-AE65-5A9BBA8AC43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553811" y="5821264"/>
                <a:ext cx="495000" cy="62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051F864-E495-41E7-AFF1-E825A56836A4}"/>
                  </a:ext>
                </a:extLst>
              </p14:cNvPr>
              <p14:cNvContentPartPr/>
              <p14:nvPr/>
            </p14:nvContentPartPr>
            <p14:xfrm>
              <a:off x="5386491" y="5823064"/>
              <a:ext cx="375840" cy="1522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051F864-E495-41E7-AFF1-E825A56836A4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368491" y="5787424"/>
                <a:ext cx="41148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23CEDEA5-4907-4185-AAB4-15BB4011F70D}"/>
                  </a:ext>
                </a:extLst>
              </p14:cNvPr>
              <p14:cNvContentPartPr/>
              <p14:nvPr/>
            </p14:nvContentPartPr>
            <p14:xfrm>
              <a:off x="5440851" y="6079024"/>
              <a:ext cx="561960" cy="1681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23CEDEA5-4907-4185-AAB4-15BB4011F70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423211" y="6043024"/>
                <a:ext cx="59760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BBCDA9E-FBB5-4F6B-A304-E59A5EE641EA}"/>
                  </a:ext>
                </a:extLst>
              </p14:cNvPr>
              <p14:cNvContentPartPr/>
              <p14:nvPr/>
            </p14:nvContentPartPr>
            <p14:xfrm>
              <a:off x="6246891" y="5341384"/>
              <a:ext cx="452520" cy="9597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BBCDA9E-FBB5-4F6B-A304-E59A5EE641EA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229251" y="5305384"/>
                <a:ext cx="488160" cy="10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118EE58-8E5F-4E53-8AD2-B9A4FC4B14FB}"/>
                  </a:ext>
                </a:extLst>
              </p14:cNvPr>
              <p14:cNvContentPartPr/>
              <p14:nvPr/>
            </p14:nvContentPartPr>
            <p14:xfrm>
              <a:off x="6838371" y="5540464"/>
              <a:ext cx="131040" cy="2365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118EE58-8E5F-4E53-8AD2-B9A4FC4B14F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820731" y="5504464"/>
                <a:ext cx="16668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A28964F-6498-4686-83CF-5539AF768408}"/>
                  </a:ext>
                </a:extLst>
              </p14:cNvPr>
              <p14:cNvContentPartPr/>
              <p14:nvPr/>
            </p14:nvContentPartPr>
            <p14:xfrm>
              <a:off x="7396371" y="5712544"/>
              <a:ext cx="74880" cy="295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A28964F-6498-4686-83CF-5539AF76840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378731" y="5676544"/>
                <a:ext cx="11052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8AF7E3B-CB27-4DB5-812A-3C3710AE8031}"/>
                  </a:ext>
                </a:extLst>
              </p14:cNvPr>
              <p14:cNvContentPartPr/>
              <p14:nvPr/>
            </p14:nvContentPartPr>
            <p14:xfrm>
              <a:off x="7649811" y="5330584"/>
              <a:ext cx="438480" cy="4798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8AF7E3B-CB27-4DB5-812A-3C3710AE8031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632171" y="5294584"/>
                <a:ext cx="47412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2D7469C7-1A74-431B-8A99-7337093C9FCB}"/>
                  </a:ext>
                </a:extLst>
              </p14:cNvPr>
              <p14:cNvContentPartPr/>
              <p14:nvPr/>
            </p14:nvContentPartPr>
            <p14:xfrm>
              <a:off x="8378451" y="5658184"/>
              <a:ext cx="61560" cy="270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2D7469C7-1A74-431B-8A99-7337093C9FC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360811" y="5622184"/>
                <a:ext cx="9720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4EB58C3-9080-4132-9269-BA64E2A3190D}"/>
                  </a:ext>
                </a:extLst>
              </p14:cNvPr>
              <p14:cNvContentPartPr/>
              <p14:nvPr/>
            </p14:nvContentPartPr>
            <p14:xfrm>
              <a:off x="8645571" y="5332024"/>
              <a:ext cx="267840" cy="3556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4EB58C3-9080-4132-9269-BA64E2A3190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627931" y="5296024"/>
                <a:ext cx="30348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5FB1AEBC-AC41-497D-BCDE-AF882148FC7E}"/>
                  </a:ext>
                </a:extLst>
              </p14:cNvPr>
              <p14:cNvContentPartPr/>
              <p14:nvPr/>
            </p14:nvContentPartPr>
            <p14:xfrm>
              <a:off x="9116451" y="5558464"/>
              <a:ext cx="148680" cy="3211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5FB1AEBC-AC41-497D-BCDE-AF882148FC7E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098811" y="5522824"/>
                <a:ext cx="18432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1FA5923-7009-4C2E-A580-4F8E7CDB5B42}"/>
                  </a:ext>
                </a:extLst>
              </p14:cNvPr>
              <p14:cNvContentPartPr/>
              <p14:nvPr/>
            </p14:nvContentPartPr>
            <p14:xfrm>
              <a:off x="9623331" y="5270464"/>
              <a:ext cx="312120" cy="2070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1FA5923-7009-4C2E-A580-4F8E7CDB5B42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605331" y="5234824"/>
                <a:ext cx="34776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E5BD8AEE-E4C1-44F9-9DEC-ED0612E51DED}"/>
                  </a:ext>
                </a:extLst>
              </p14:cNvPr>
              <p14:cNvContentPartPr/>
              <p14:nvPr/>
            </p14:nvContentPartPr>
            <p14:xfrm>
              <a:off x="9886131" y="5015224"/>
              <a:ext cx="290160" cy="2746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E5BD8AEE-E4C1-44F9-9DEC-ED0612E51DED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9868131" y="4979224"/>
                <a:ext cx="32580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E0748F1-5717-41E2-BDF9-6DB7761DC844}"/>
                  </a:ext>
                </a:extLst>
              </p14:cNvPr>
              <p14:cNvContentPartPr/>
              <p14:nvPr/>
            </p14:nvContentPartPr>
            <p14:xfrm>
              <a:off x="9723411" y="4670704"/>
              <a:ext cx="681120" cy="11538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E0748F1-5717-41E2-BDF9-6DB7761DC84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9705411" y="4634704"/>
                <a:ext cx="716760" cy="122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909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CA52CCC-0722-409B-BDF0-D4974F068495}"/>
              </a:ext>
            </a:extLst>
          </p:cNvPr>
          <p:cNvGrpSpPr/>
          <p:nvPr/>
        </p:nvGrpSpPr>
        <p:grpSpPr>
          <a:xfrm>
            <a:off x="760131" y="30825"/>
            <a:ext cx="11070000" cy="6183720"/>
            <a:chOff x="760131" y="30825"/>
            <a:chExt cx="11070000" cy="618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EEE61BE-4AE5-4E9E-BA0F-2AF46ADE51E6}"/>
                    </a:ext>
                  </a:extLst>
                </p14:cNvPr>
                <p14:cNvContentPartPr/>
                <p14:nvPr/>
              </p14:nvContentPartPr>
              <p14:xfrm>
                <a:off x="1067931" y="642465"/>
                <a:ext cx="519120" cy="676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EEE61BE-4AE5-4E9E-BA0F-2AF46ADE51E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49931" y="624825"/>
                  <a:ext cx="554760" cy="71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426C29E-C406-402E-B3C7-A4E951276515}"/>
                    </a:ext>
                  </a:extLst>
                </p14:cNvPr>
                <p14:cNvContentPartPr/>
                <p14:nvPr/>
              </p14:nvContentPartPr>
              <p14:xfrm>
                <a:off x="1076931" y="808065"/>
                <a:ext cx="290520" cy="187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426C29E-C406-402E-B3C7-A4E9512765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58931" y="790065"/>
                  <a:ext cx="3261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6CFEEDF-D271-426B-B308-C6F9D0957D64}"/>
                    </a:ext>
                  </a:extLst>
                </p14:cNvPr>
                <p14:cNvContentPartPr/>
                <p14:nvPr/>
              </p14:nvContentPartPr>
              <p14:xfrm>
                <a:off x="1022571" y="446265"/>
                <a:ext cx="297360" cy="250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6CFEEDF-D271-426B-B308-C6F9D0957D6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04931" y="428265"/>
                  <a:ext cx="3330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CCD11C9-E72E-44E2-9274-A811E301F082}"/>
                    </a:ext>
                  </a:extLst>
                </p14:cNvPr>
                <p14:cNvContentPartPr/>
                <p14:nvPr/>
              </p14:nvContentPartPr>
              <p14:xfrm>
                <a:off x="1583811" y="860985"/>
                <a:ext cx="458640" cy="415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CCD11C9-E72E-44E2-9274-A811E301F08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66171" y="843345"/>
                  <a:ext cx="4942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C23391B-751C-455D-A517-DB9AB3069180}"/>
                    </a:ext>
                  </a:extLst>
                </p14:cNvPr>
                <p14:cNvContentPartPr/>
                <p14:nvPr/>
              </p14:nvContentPartPr>
              <p14:xfrm>
                <a:off x="2187531" y="449145"/>
                <a:ext cx="1011600" cy="669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C23391B-751C-455D-A517-DB9AB30691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69891" y="431505"/>
                  <a:ext cx="1047240" cy="70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A4AFFDE-057C-432D-A61D-AD87886ACF10}"/>
                    </a:ext>
                  </a:extLst>
                </p14:cNvPr>
                <p14:cNvContentPartPr/>
                <p14:nvPr/>
              </p14:nvContentPartPr>
              <p14:xfrm>
                <a:off x="3193011" y="374625"/>
                <a:ext cx="1336320" cy="1140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A4AFFDE-057C-432D-A61D-AD87886ACF1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75011" y="356985"/>
                  <a:ext cx="1371960" cy="11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106E286-9C30-4290-AAEF-42DD516238C0}"/>
                    </a:ext>
                  </a:extLst>
                </p14:cNvPr>
                <p14:cNvContentPartPr/>
                <p14:nvPr/>
              </p14:nvContentPartPr>
              <p14:xfrm>
                <a:off x="4751811" y="507825"/>
                <a:ext cx="357840" cy="601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106E286-9C30-4290-AAEF-42DD516238C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34171" y="490185"/>
                  <a:ext cx="393480" cy="6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D11AB19-D3C5-4F45-A6FD-6BC3D5AECD74}"/>
                    </a:ext>
                  </a:extLst>
                </p14:cNvPr>
                <p14:cNvContentPartPr/>
                <p14:nvPr/>
              </p14:nvContentPartPr>
              <p14:xfrm>
                <a:off x="5114691" y="651465"/>
                <a:ext cx="90000" cy="109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D11AB19-D3C5-4F45-A6FD-6BC3D5AECD7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97051" y="633825"/>
                  <a:ext cx="125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33556AE-74FD-4C15-969B-21100C3DC007}"/>
                    </a:ext>
                  </a:extLst>
                </p14:cNvPr>
                <p14:cNvContentPartPr/>
                <p14:nvPr/>
              </p14:nvContentPartPr>
              <p14:xfrm>
                <a:off x="5033331" y="524745"/>
                <a:ext cx="39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33556AE-74FD-4C15-969B-21100C3DC00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015691" y="507105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543F39F-6AC2-4CE4-BC91-7C7F9A9A17EF}"/>
                    </a:ext>
                  </a:extLst>
                </p14:cNvPr>
                <p14:cNvContentPartPr/>
                <p14:nvPr/>
              </p14:nvContentPartPr>
              <p14:xfrm>
                <a:off x="5219091" y="352665"/>
                <a:ext cx="1148040" cy="879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543F39F-6AC2-4CE4-BC91-7C7F9A9A17E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201451" y="335025"/>
                  <a:ext cx="1183680" cy="9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E649E45-AB6D-4C14-BD3E-51739354B522}"/>
                    </a:ext>
                  </a:extLst>
                </p14:cNvPr>
                <p14:cNvContentPartPr/>
                <p14:nvPr/>
              </p14:nvContentPartPr>
              <p14:xfrm>
                <a:off x="6472611" y="30825"/>
                <a:ext cx="740520" cy="708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E649E45-AB6D-4C14-BD3E-51739354B52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54971" y="13185"/>
                  <a:ext cx="776160" cy="7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48FAD39-0E54-4F9C-A0D2-5AEA9F950A0D}"/>
                    </a:ext>
                  </a:extLst>
                </p14:cNvPr>
                <p14:cNvContentPartPr/>
                <p14:nvPr/>
              </p14:nvContentPartPr>
              <p14:xfrm>
                <a:off x="977571" y="934065"/>
                <a:ext cx="6064200" cy="1636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48FAD39-0E54-4F9C-A0D2-5AEA9F950A0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59571" y="916425"/>
                  <a:ext cx="6099840" cy="167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2A74A42-AC06-478A-92A6-80F869BD7B9F}"/>
                    </a:ext>
                  </a:extLst>
                </p14:cNvPr>
                <p14:cNvContentPartPr/>
                <p14:nvPr/>
              </p14:nvContentPartPr>
              <p14:xfrm>
                <a:off x="760131" y="3285945"/>
                <a:ext cx="536760" cy="522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2A74A42-AC06-478A-92A6-80F869BD7B9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2491" y="3267945"/>
                  <a:ext cx="57240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B0A9C6D-2610-457B-9A47-3BAB859AF889}"/>
                    </a:ext>
                  </a:extLst>
                </p14:cNvPr>
                <p14:cNvContentPartPr/>
                <p14:nvPr/>
              </p14:nvContentPartPr>
              <p14:xfrm>
                <a:off x="769131" y="3362265"/>
                <a:ext cx="315720" cy="223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B0A9C6D-2610-457B-9A47-3BAB859AF88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1131" y="3344265"/>
                  <a:ext cx="3513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1E52315-BD79-4D84-BC80-70870047664F}"/>
                    </a:ext>
                  </a:extLst>
                </p14:cNvPr>
                <p14:cNvContentPartPr/>
                <p14:nvPr/>
              </p14:nvContentPartPr>
              <p14:xfrm>
                <a:off x="778491" y="3190185"/>
                <a:ext cx="186120" cy="177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1E52315-BD79-4D84-BC80-70870047664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0491" y="3172545"/>
                  <a:ext cx="2217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F5CB056-7ADD-4958-A861-8221E605F1FB}"/>
                    </a:ext>
                  </a:extLst>
                </p14:cNvPr>
                <p14:cNvContentPartPr/>
                <p14:nvPr/>
              </p14:nvContentPartPr>
              <p14:xfrm>
                <a:off x="1348731" y="3184425"/>
                <a:ext cx="512640" cy="389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F5CB056-7ADD-4958-A861-8221E605F1F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31091" y="3166785"/>
                  <a:ext cx="5482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CF6FAC2-79A8-4AD9-B7AB-4DDF7FE4150F}"/>
                    </a:ext>
                  </a:extLst>
                </p14:cNvPr>
                <p14:cNvContentPartPr/>
                <p14:nvPr/>
              </p14:nvContentPartPr>
              <p14:xfrm>
                <a:off x="1744011" y="2678625"/>
                <a:ext cx="869760" cy="651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CF6FAC2-79A8-4AD9-B7AB-4DDF7FE4150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26371" y="2660625"/>
                  <a:ext cx="905400" cy="68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710EBCA-7432-4193-A8E0-6D3ADEC79946}"/>
                    </a:ext>
                  </a:extLst>
                </p14:cNvPr>
                <p14:cNvContentPartPr/>
                <p14:nvPr/>
              </p14:nvContentPartPr>
              <p14:xfrm>
                <a:off x="2595051" y="2706705"/>
                <a:ext cx="732960" cy="938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710EBCA-7432-4193-A8E0-6D3ADEC7994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77411" y="2688705"/>
                  <a:ext cx="768600" cy="9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557A990-DDEE-418F-B99B-2B1FB8B0A662}"/>
                    </a:ext>
                  </a:extLst>
                </p14:cNvPr>
                <p14:cNvContentPartPr/>
                <p14:nvPr/>
              </p14:nvContentPartPr>
              <p14:xfrm>
                <a:off x="3124251" y="2444265"/>
                <a:ext cx="316080" cy="568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557A990-DDEE-418F-B99B-2B1FB8B0A66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06251" y="2426265"/>
                  <a:ext cx="35172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B13A07D-FCDA-4E1D-9478-70BB75211675}"/>
                    </a:ext>
                  </a:extLst>
                </p14:cNvPr>
                <p14:cNvContentPartPr/>
                <p14:nvPr/>
              </p14:nvContentPartPr>
              <p14:xfrm>
                <a:off x="3503331" y="2606985"/>
                <a:ext cx="158040" cy="63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B13A07D-FCDA-4E1D-9478-70BB7521167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485691" y="2589345"/>
                  <a:ext cx="1936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F6B1E2F-5A5B-4D37-9D69-A04763C817CB}"/>
                    </a:ext>
                  </a:extLst>
                </p14:cNvPr>
                <p14:cNvContentPartPr/>
                <p14:nvPr/>
              </p14:nvContentPartPr>
              <p14:xfrm>
                <a:off x="3728331" y="2380905"/>
                <a:ext cx="729360" cy="789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F6B1E2F-5A5B-4D37-9D69-A04763C817C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10331" y="2362905"/>
                  <a:ext cx="765000" cy="82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76A651C-67D9-4FCF-AA89-07772425449A}"/>
                    </a:ext>
                  </a:extLst>
                </p14:cNvPr>
                <p14:cNvContentPartPr/>
                <p14:nvPr/>
              </p14:nvContentPartPr>
              <p14:xfrm>
                <a:off x="4606731" y="1812105"/>
                <a:ext cx="654120" cy="790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76A651C-67D9-4FCF-AA89-07772425449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88731" y="1794465"/>
                  <a:ext cx="689760" cy="82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1423340-3170-43FD-AA44-56C99685782E}"/>
                    </a:ext>
                  </a:extLst>
                </p14:cNvPr>
                <p14:cNvContentPartPr/>
                <p14:nvPr/>
              </p14:nvContentPartPr>
              <p14:xfrm>
                <a:off x="5341131" y="2018745"/>
                <a:ext cx="327960" cy="232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1423340-3170-43FD-AA44-56C99685782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23491" y="2000745"/>
                  <a:ext cx="3636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C6CFEC7-F75B-4EE8-A57E-A75AD659A74F}"/>
                    </a:ext>
                  </a:extLst>
                </p14:cNvPr>
                <p14:cNvContentPartPr/>
                <p14:nvPr/>
              </p14:nvContentPartPr>
              <p14:xfrm>
                <a:off x="5685291" y="1654065"/>
                <a:ext cx="433800" cy="460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C6CFEC7-F75B-4EE8-A57E-A75AD659A74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67291" y="1636065"/>
                  <a:ext cx="46944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0129D68-0CD5-499E-88CD-331F760D5796}"/>
                    </a:ext>
                  </a:extLst>
                </p14:cNvPr>
                <p14:cNvContentPartPr/>
                <p14:nvPr/>
              </p14:nvContentPartPr>
              <p14:xfrm>
                <a:off x="6318891" y="1569465"/>
                <a:ext cx="704880" cy="241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0129D68-0CD5-499E-88CD-331F760D579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01251" y="1551825"/>
                  <a:ext cx="7405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A04C503-1FC6-42FA-B23A-D6D83F8924CC}"/>
                    </a:ext>
                  </a:extLst>
                </p14:cNvPr>
                <p14:cNvContentPartPr/>
                <p14:nvPr/>
              </p14:nvContentPartPr>
              <p14:xfrm>
                <a:off x="6703371" y="1826145"/>
                <a:ext cx="473040" cy="184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A04C503-1FC6-42FA-B23A-D6D83F8924C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85731" y="1808145"/>
                  <a:ext cx="5086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9C38934-723D-4699-9905-9624482C28DC}"/>
                    </a:ext>
                  </a:extLst>
                </p14:cNvPr>
                <p14:cNvContentPartPr/>
                <p14:nvPr/>
              </p14:nvContentPartPr>
              <p14:xfrm>
                <a:off x="7547931" y="1004625"/>
                <a:ext cx="509760" cy="863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9C38934-723D-4699-9905-9624482C28D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29931" y="986625"/>
                  <a:ext cx="545400" cy="89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11ED3A2-85B7-4794-A7C7-0C48290B02A3}"/>
                    </a:ext>
                  </a:extLst>
                </p14:cNvPr>
                <p14:cNvContentPartPr/>
                <p14:nvPr/>
              </p14:nvContentPartPr>
              <p14:xfrm>
                <a:off x="7803531" y="1532745"/>
                <a:ext cx="212400" cy="133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11ED3A2-85B7-4794-A7C7-0C48290B02A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85891" y="1514745"/>
                  <a:ext cx="2480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EABD5AA-4C47-4E13-876A-C0C5678F3FED}"/>
                    </a:ext>
                  </a:extLst>
                </p14:cNvPr>
                <p14:cNvContentPartPr/>
                <p14:nvPr/>
              </p14:nvContentPartPr>
              <p14:xfrm>
                <a:off x="8111691" y="1402785"/>
                <a:ext cx="163800" cy="138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EABD5AA-4C47-4E13-876A-C0C5678F3FE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93691" y="1385145"/>
                  <a:ext cx="199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F07C258-3988-4DAD-B037-2C83A8B77B3F}"/>
                    </a:ext>
                  </a:extLst>
                </p14:cNvPr>
                <p14:cNvContentPartPr/>
                <p14:nvPr/>
              </p14:nvContentPartPr>
              <p14:xfrm>
                <a:off x="8066331" y="1394145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F07C258-3988-4DAD-B037-2C83A8B77B3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48691" y="137614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CD82E2A-0497-4791-A1AA-A4D26E9755DC}"/>
                    </a:ext>
                  </a:extLst>
                </p14:cNvPr>
                <p14:cNvContentPartPr/>
                <p14:nvPr/>
              </p14:nvContentPartPr>
              <p14:xfrm>
                <a:off x="8166051" y="1285425"/>
                <a:ext cx="626400" cy="230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CD82E2A-0497-4791-A1AA-A4D26E9755D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48051" y="1267785"/>
                  <a:ext cx="6620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542DF5D-EBCF-443E-BC7D-3C1BBA75B6C8}"/>
                    </a:ext>
                  </a:extLst>
                </p14:cNvPr>
                <p14:cNvContentPartPr/>
                <p14:nvPr/>
              </p14:nvContentPartPr>
              <p14:xfrm>
                <a:off x="8790291" y="1158705"/>
                <a:ext cx="88560" cy="149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542DF5D-EBCF-443E-BC7D-3C1BBA75B6C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72651" y="1140705"/>
                  <a:ext cx="1242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C2620B8-3040-4F80-B239-E10E6605B916}"/>
                    </a:ext>
                  </a:extLst>
                </p14:cNvPr>
                <p14:cNvContentPartPr/>
                <p14:nvPr/>
              </p14:nvContentPartPr>
              <p14:xfrm>
                <a:off x="8582571" y="880425"/>
                <a:ext cx="663120" cy="424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C2620B8-3040-4F80-B239-E10E6605B91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64571" y="862785"/>
                  <a:ext cx="69876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9BC1778-C3E9-4870-9065-E73E10FEF4AE}"/>
                    </a:ext>
                  </a:extLst>
                </p14:cNvPr>
                <p14:cNvContentPartPr/>
                <p14:nvPr/>
              </p14:nvContentPartPr>
              <p14:xfrm>
                <a:off x="8652771" y="1004625"/>
                <a:ext cx="201960" cy="72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9BC1778-C3E9-4870-9065-E73E10FEF4A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34771" y="986625"/>
                  <a:ext cx="237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91DACF3-C572-424D-8C0E-2181AA770AED}"/>
                    </a:ext>
                  </a:extLst>
                </p14:cNvPr>
                <p14:cNvContentPartPr/>
                <p14:nvPr/>
              </p14:nvContentPartPr>
              <p14:xfrm>
                <a:off x="8437491" y="1078065"/>
                <a:ext cx="16560" cy="17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91DACF3-C572-424D-8C0E-2181AA770AE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19491" y="1060425"/>
                  <a:ext cx="522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1F3FDA9-F27F-43CC-9F04-37E087890801}"/>
                    </a:ext>
                  </a:extLst>
                </p14:cNvPr>
                <p14:cNvContentPartPr/>
                <p14:nvPr/>
              </p14:nvContentPartPr>
              <p14:xfrm>
                <a:off x="9269811" y="840105"/>
                <a:ext cx="255960" cy="324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1F3FDA9-F27F-43CC-9F04-37E08789080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251811" y="822465"/>
                  <a:ext cx="2916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77CD694-FB8A-4D05-B8F5-E11951265954}"/>
                    </a:ext>
                  </a:extLst>
                </p14:cNvPr>
                <p14:cNvContentPartPr/>
                <p14:nvPr/>
              </p14:nvContentPartPr>
              <p14:xfrm>
                <a:off x="9994851" y="485505"/>
                <a:ext cx="1130400" cy="441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77CD694-FB8A-4D05-B8F5-E1195126595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977211" y="467865"/>
                  <a:ext cx="116604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C572A97-99B2-44BD-8DD5-381E5EAF574E}"/>
                    </a:ext>
                  </a:extLst>
                </p14:cNvPr>
                <p14:cNvContentPartPr/>
                <p14:nvPr/>
              </p14:nvContentPartPr>
              <p14:xfrm>
                <a:off x="7298451" y="2172465"/>
                <a:ext cx="492480" cy="417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C572A97-99B2-44BD-8DD5-381E5EAF574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80451" y="2154825"/>
                  <a:ext cx="52812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202908E-36F6-44FF-9124-ECE6D0BCFB23}"/>
                    </a:ext>
                  </a:extLst>
                </p14:cNvPr>
                <p14:cNvContentPartPr/>
                <p14:nvPr/>
              </p14:nvContentPartPr>
              <p14:xfrm>
                <a:off x="7803531" y="2166705"/>
                <a:ext cx="981360" cy="370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202908E-36F6-44FF-9124-ECE6D0BCFB2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85891" y="2149065"/>
                  <a:ext cx="101700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08CA8F8-4441-4D9B-8B76-EEF012C801C7}"/>
                    </a:ext>
                  </a:extLst>
                </p14:cNvPr>
                <p14:cNvContentPartPr/>
                <p14:nvPr/>
              </p14:nvContentPartPr>
              <p14:xfrm>
                <a:off x="8763651" y="1755945"/>
                <a:ext cx="308160" cy="457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08CA8F8-4441-4D9B-8B76-EEF012C801C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746011" y="1738305"/>
                  <a:ext cx="34380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B34A140-B210-45D8-908D-46F408465D2C}"/>
                    </a:ext>
                  </a:extLst>
                </p14:cNvPr>
                <p14:cNvContentPartPr/>
                <p14:nvPr/>
              </p14:nvContentPartPr>
              <p14:xfrm>
                <a:off x="9143451" y="1674585"/>
                <a:ext cx="452520" cy="282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B34A140-B210-45D8-908D-46F408465D2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125811" y="1656945"/>
                  <a:ext cx="4881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292EF27-22F8-4A7B-B95C-6AB23686A347}"/>
                    </a:ext>
                  </a:extLst>
                </p14:cNvPr>
                <p14:cNvContentPartPr/>
                <p14:nvPr/>
              </p14:nvContentPartPr>
              <p14:xfrm>
                <a:off x="9243171" y="1721385"/>
                <a:ext cx="282600" cy="143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292EF27-22F8-4A7B-B95C-6AB23686A34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225171" y="1703385"/>
                  <a:ext cx="318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B2CBA9D-2E1F-4E37-AB16-AA426AD56435}"/>
                    </a:ext>
                  </a:extLst>
                </p14:cNvPr>
                <p14:cNvContentPartPr/>
                <p14:nvPr/>
              </p14:nvContentPartPr>
              <p14:xfrm>
                <a:off x="9541611" y="1628145"/>
                <a:ext cx="362160" cy="314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B2CBA9D-2E1F-4E37-AB16-AA426AD5643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523611" y="1610145"/>
                  <a:ext cx="3978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2CB262F-2555-4042-B6F1-4CD3BC59244F}"/>
                    </a:ext>
                  </a:extLst>
                </p14:cNvPr>
                <p14:cNvContentPartPr/>
                <p14:nvPr/>
              </p14:nvContentPartPr>
              <p14:xfrm>
                <a:off x="9876771" y="1283625"/>
                <a:ext cx="989280" cy="582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2CB262F-2555-4042-B6F1-4CD3BC59244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859131" y="1265985"/>
                  <a:ext cx="102492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821A0F3-30EC-430E-8A79-60A4964D4607}"/>
                    </a:ext>
                  </a:extLst>
                </p14:cNvPr>
                <p14:cNvContentPartPr/>
                <p14:nvPr/>
              </p14:nvContentPartPr>
              <p14:xfrm>
                <a:off x="10407411" y="1412145"/>
                <a:ext cx="420480" cy="200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821A0F3-30EC-430E-8A79-60A4964D460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389411" y="1394505"/>
                  <a:ext cx="4561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5D9F08A-8B77-4D96-A3A5-3F5B6C7D34B3}"/>
                    </a:ext>
                  </a:extLst>
                </p14:cNvPr>
                <p14:cNvContentPartPr/>
                <p14:nvPr/>
              </p14:nvContentPartPr>
              <p14:xfrm>
                <a:off x="8337771" y="2714625"/>
                <a:ext cx="354960" cy="297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5D9F08A-8B77-4D96-A3A5-3F5B6C7D34B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319771" y="2696625"/>
                  <a:ext cx="3906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FBEBCA9-ACEF-4350-91EC-B666A2161CAA}"/>
                    </a:ext>
                  </a:extLst>
                </p14:cNvPr>
                <p14:cNvContentPartPr/>
                <p14:nvPr/>
              </p14:nvContentPartPr>
              <p14:xfrm>
                <a:off x="8781651" y="2606985"/>
                <a:ext cx="430200" cy="219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FBEBCA9-ACEF-4350-91EC-B666A2161CA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763651" y="2589345"/>
                  <a:ext cx="4658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0340119-218B-4EA3-A697-9D327CD30FD6}"/>
                    </a:ext>
                  </a:extLst>
                </p14:cNvPr>
                <p14:cNvContentPartPr/>
                <p14:nvPr/>
              </p14:nvContentPartPr>
              <p14:xfrm>
                <a:off x="9198171" y="2390985"/>
                <a:ext cx="536760" cy="352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0340119-218B-4EA3-A697-9D327CD30FD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180171" y="2373345"/>
                  <a:ext cx="5724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E224309-DD7B-4544-B44F-DC1A683C74C8}"/>
                    </a:ext>
                  </a:extLst>
                </p14:cNvPr>
                <p14:cNvContentPartPr/>
                <p14:nvPr/>
              </p14:nvContentPartPr>
              <p14:xfrm>
                <a:off x="9695691" y="2154465"/>
                <a:ext cx="309960" cy="345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E224309-DD7B-4544-B44F-DC1A683C74C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678051" y="2136465"/>
                  <a:ext cx="3456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96E93A7-5706-4443-A94D-138A3CF3D3C4}"/>
                    </a:ext>
                  </a:extLst>
                </p14:cNvPr>
                <p14:cNvContentPartPr/>
                <p14:nvPr/>
              </p14:nvContentPartPr>
              <p14:xfrm>
                <a:off x="9870291" y="1737225"/>
                <a:ext cx="1455840" cy="914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96E93A7-5706-4443-A94D-138A3CF3D3C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852651" y="1719225"/>
                  <a:ext cx="1491480" cy="9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B7DE995-2BB5-4061-A165-2308ED07C5E4}"/>
                    </a:ext>
                  </a:extLst>
                </p14:cNvPr>
                <p14:cNvContentPartPr/>
                <p14:nvPr/>
              </p14:nvContentPartPr>
              <p14:xfrm>
                <a:off x="7577451" y="113985"/>
                <a:ext cx="786600" cy="800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B7DE995-2BB5-4061-A165-2308ED07C5E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559451" y="95985"/>
                  <a:ext cx="822240" cy="8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7DFB08B-ECC2-44BA-B482-0C45DB6C9C88}"/>
                    </a:ext>
                  </a:extLst>
                </p14:cNvPr>
                <p14:cNvContentPartPr/>
                <p14:nvPr/>
              </p14:nvContentPartPr>
              <p14:xfrm>
                <a:off x="4426731" y="3060585"/>
                <a:ext cx="1191960" cy="847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7DFB08B-ECC2-44BA-B482-0C45DB6C9C8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08731" y="3042945"/>
                  <a:ext cx="1227600" cy="88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85E37AA-5B7C-4C11-8E43-6DD7EFB8C820}"/>
                    </a:ext>
                  </a:extLst>
                </p14:cNvPr>
                <p14:cNvContentPartPr/>
                <p14:nvPr/>
              </p14:nvContentPartPr>
              <p14:xfrm>
                <a:off x="1560771" y="4788585"/>
                <a:ext cx="675000" cy="1053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85E37AA-5B7C-4C11-8E43-6DD7EFB8C82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543131" y="4770945"/>
                  <a:ext cx="710640" cy="10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79C064E-461A-4376-BD8B-74B65A79F087}"/>
                    </a:ext>
                  </a:extLst>
                </p14:cNvPr>
                <p14:cNvContentPartPr/>
                <p14:nvPr/>
              </p14:nvContentPartPr>
              <p14:xfrm>
                <a:off x="2661291" y="4871385"/>
                <a:ext cx="520560" cy="443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79C064E-461A-4376-BD8B-74B65A79F08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43651" y="4853385"/>
                  <a:ext cx="55620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41FE322-ED86-49B2-B7E2-C7087A3E47EC}"/>
                    </a:ext>
                  </a:extLst>
                </p14:cNvPr>
                <p14:cNvContentPartPr/>
                <p14:nvPr/>
              </p14:nvContentPartPr>
              <p14:xfrm>
                <a:off x="2788011" y="5180625"/>
                <a:ext cx="834480" cy="314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41FE322-ED86-49B2-B7E2-C7087A3E47E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770011" y="5162625"/>
                  <a:ext cx="8701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C38D91D-74E5-4FC4-BB10-1B507401FCAE}"/>
                    </a:ext>
                  </a:extLst>
                </p14:cNvPr>
                <p14:cNvContentPartPr/>
                <p14:nvPr/>
              </p14:nvContentPartPr>
              <p14:xfrm>
                <a:off x="3491811" y="4341465"/>
                <a:ext cx="1122120" cy="675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C38D91D-74E5-4FC4-BB10-1B507401FCA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474171" y="4323465"/>
                  <a:ext cx="1157760" cy="71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3C3AB6F-52D2-40EA-8F0C-507423D174F6}"/>
                    </a:ext>
                  </a:extLst>
                </p14:cNvPr>
                <p14:cNvContentPartPr/>
                <p14:nvPr/>
              </p14:nvContentPartPr>
              <p14:xfrm>
                <a:off x="4054851" y="5922585"/>
                <a:ext cx="961200" cy="291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3C3AB6F-52D2-40EA-8F0C-507423D174F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36851" y="5904945"/>
                  <a:ext cx="9968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6095F5D-855E-4D0B-85BB-4ABC0D5A7433}"/>
                    </a:ext>
                  </a:extLst>
                </p14:cNvPr>
                <p14:cNvContentPartPr/>
                <p14:nvPr/>
              </p14:nvContentPartPr>
              <p14:xfrm>
                <a:off x="4118931" y="5689305"/>
                <a:ext cx="557640" cy="385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6095F5D-855E-4D0B-85BB-4ABC0D5A743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101291" y="5671305"/>
                  <a:ext cx="59328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5439D23-5F08-43E4-AD83-35C289D11ED8}"/>
                    </a:ext>
                  </a:extLst>
                </p14:cNvPr>
                <p14:cNvContentPartPr/>
                <p14:nvPr/>
              </p14:nvContentPartPr>
              <p14:xfrm>
                <a:off x="3923091" y="5341185"/>
                <a:ext cx="802800" cy="803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5439D23-5F08-43E4-AD83-35C289D11ED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05451" y="5323185"/>
                  <a:ext cx="838440" cy="83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191E358-319D-44C1-88FD-BF74F3A40965}"/>
                    </a:ext>
                  </a:extLst>
                </p14:cNvPr>
                <p14:cNvContentPartPr/>
                <p14:nvPr/>
              </p14:nvContentPartPr>
              <p14:xfrm>
                <a:off x="5404491" y="5152545"/>
                <a:ext cx="426600" cy="360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191E358-319D-44C1-88FD-BF74F3A4096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86851" y="5134905"/>
                  <a:ext cx="4622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A99254C-68B2-4492-BE27-140FAD958BAF}"/>
                    </a:ext>
                  </a:extLst>
                </p14:cNvPr>
                <p14:cNvContentPartPr/>
                <p14:nvPr/>
              </p14:nvContentPartPr>
              <p14:xfrm>
                <a:off x="5223771" y="5665185"/>
                <a:ext cx="397440" cy="147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A99254C-68B2-4492-BE27-140FAD958BA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05771" y="5647185"/>
                  <a:ext cx="4330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44B1A6F-997D-47FA-8C8A-B0CE526F27FE}"/>
                    </a:ext>
                  </a:extLst>
                </p14:cNvPr>
                <p14:cNvContentPartPr/>
                <p14:nvPr/>
              </p14:nvContentPartPr>
              <p14:xfrm>
                <a:off x="5313771" y="5168745"/>
                <a:ext cx="558720" cy="408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44B1A6F-997D-47FA-8C8A-B0CE526F27F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96131" y="5150745"/>
                  <a:ext cx="59436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0BE6385-1F79-42C6-9B6B-3D5518D2B2FC}"/>
                    </a:ext>
                  </a:extLst>
                </p14:cNvPr>
                <p14:cNvContentPartPr/>
                <p14:nvPr/>
              </p14:nvContentPartPr>
              <p14:xfrm>
                <a:off x="5332131" y="5435505"/>
                <a:ext cx="669600" cy="394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0BE6385-1F79-42C6-9B6B-3D5518D2B2F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314131" y="5417505"/>
                  <a:ext cx="7052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A8CBD0E-5558-4CD4-835A-FE49B0690D8E}"/>
                    </a:ext>
                  </a:extLst>
                </p14:cNvPr>
                <p14:cNvContentPartPr/>
                <p14:nvPr/>
              </p14:nvContentPartPr>
              <p14:xfrm>
                <a:off x="6044571" y="4356225"/>
                <a:ext cx="483480" cy="912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A8CBD0E-5558-4CD4-835A-FE49B0690D8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26571" y="4338585"/>
                  <a:ext cx="519120" cy="9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DF44AE6-F590-45D0-80FA-BE27545E5428}"/>
                    </a:ext>
                  </a:extLst>
                </p14:cNvPr>
                <p14:cNvContentPartPr/>
                <p14:nvPr/>
              </p14:nvContentPartPr>
              <p14:xfrm>
                <a:off x="6517971" y="4928985"/>
                <a:ext cx="146160" cy="69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DF44AE6-F590-45D0-80FA-BE27545E542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00331" y="4910985"/>
                  <a:ext cx="181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D697CF2-070A-400F-9F42-D8138E537A1D}"/>
                    </a:ext>
                  </a:extLst>
                </p14:cNvPr>
                <p14:cNvContentPartPr/>
                <p14:nvPr/>
              </p14:nvContentPartPr>
              <p14:xfrm>
                <a:off x="6454611" y="4752945"/>
                <a:ext cx="360" cy="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D697CF2-070A-400F-9F42-D8138E537A1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36971" y="473494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48BDA98-AA5F-4D83-B9DD-29FED9B09C2A}"/>
                    </a:ext>
                  </a:extLst>
                </p14:cNvPr>
                <p14:cNvContentPartPr/>
                <p14:nvPr/>
              </p14:nvContentPartPr>
              <p14:xfrm>
                <a:off x="6726411" y="4458105"/>
                <a:ext cx="831960" cy="430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48BDA98-AA5F-4D83-B9DD-29FED9B09C2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708771" y="4440105"/>
                  <a:ext cx="86760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C586484-B338-44AB-82CD-5ED4F283E885}"/>
                    </a:ext>
                  </a:extLst>
                </p14:cNvPr>
                <p14:cNvContentPartPr/>
                <p14:nvPr/>
              </p14:nvContentPartPr>
              <p14:xfrm>
                <a:off x="6536331" y="5494905"/>
                <a:ext cx="287280" cy="699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C586484-B338-44AB-82CD-5ED4F283E88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518331" y="5477265"/>
                  <a:ext cx="322920" cy="73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CAC8B1E-C19C-45DB-9B22-CD0BF8D8BA19}"/>
                    </a:ext>
                  </a:extLst>
                </p14:cNvPr>
                <p14:cNvContentPartPr/>
                <p14:nvPr/>
              </p14:nvContentPartPr>
              <p14:xfrm>
                <a:off x="6264531" y="5244705"/>
                <a:ext cx="664200" cy="504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CAC8B1E-C19C-45DB-9B22-CD0BF8D8BA1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246531" y="5226705"/>
                  <a:ext cx="69984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CDE6FE0-54CE-4A35-B2F2-E1B3F0AA0BD6}"/>
                    </a:ext>
                  </a:extLst>
                </p14:cNvPr>
                <p14:cNvContentPartPr/>
                <p14:nvPr/>
              </p14:nvContentPartPr>
              <p14:xfrm>
                <a:off x="6898491" y="5575905"/>
                <a:ext cx="737280" cy="3632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CDE6FE0-54CE-4A35-B2F2-E1B3F0AA0BD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880851" y="5557905"/>
                  <a:ext cx="77292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88D35DE-9257-431C-8C32-85FC750FAEEA}"/>
                    </a:ext>
                  </a:extLst>
                </p14:cNvPr>
                <p14:cNvContentPartPr/>
                <p14:nvPr/>
              </p14:nvContentPartPr>
              <p14:xfrm>
                <a:off x="7494291" y="5160105"/>
                <a:ext cx="712080" cy="502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88D35DE-9257-431C-8C32-85FC750FAEE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476291" y="5142105"/>
                  <a:ext cx="74772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BC8EFB3-4ED3-4346-B85D-D2B3A603F25D}"/>
                    </a:ext>
                  </a:extLst>
                </p14:cNvPr>
                <p14:cNvContentPartPr/>
                <p14:nvPr/>
              </p14:nvContentPartPr>
              <p14:xfrm>
                <a:off x="8153091" y="3638385"/>
                <a:ext cx="676800" cy="1506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BC8EFB3-4ED3-4346-B85D-D2B3A603F25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135091" y="3620385"/>
                  <a:ext cx="712440" cy="15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F6D488E-50B3-4DFA-A67E-0FBD8D869FD5}"/>
                    </a:ext>
                  </a:extLst>
                </p14:cNvPr>
                <p14:cNvContentPartPr/>
                <p14:nvPr/>
              </p14:nvContentPartPr>
              <p14:xfrm>
                <a:off x="8663931" y="5519025"/>
                <a:ext cx="281520" cy="157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F6D488E-50B3-4DFA-A67E-0FBD8D869FD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645931" y="5501025"/>
                  <a:ext cx="317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5B71ADC-6179-41A5-AD35-46408BEE8819}"/>
                    </a:ext>
                  </a:extLst>
                </p14:cNvPr>
                <p14:cNvContentPartPr/>
                <p14:nvPr/>
              </p14:nvContentPartPr>
              <p14:xfrm>
                <a:off x="9062091" y="5241465"/>
                <a:ext cx="201240" cy="482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5B71ADC-6179-41A5-AD35-46408BEE881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044451" y="5223465"/>
                  <a:ext cx="23688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345326D-F343-4E9B-AF0B-36946544786F}"/>
                    </a:ext>
                  </a:extLst>
                </p14:cNvPr>
                <p14:cNvContentPartPr/>
                <p14:nvPr/>
              </p14:nvContentPartPr>
              <p14:xfrm>
                <a:off x="8763291" y="5094945"/>
                <a:ext cx="548640" cy="264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345326D-F343-4E9B-AF0B-36946544786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745651" y="5077305"/>
                  <a:ext cx="5842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D1AFF49-4675-47B3-9172-CAEEF1D05780}"/>
                    </a:ext>
                  </a:extLst>
                </p14:cNvPr>
                <p14:cNvContentPartPr/>
                <p14:nvPr/>
              </p14:nvContentPartPr>
              <p14:xfrm>
                <a:off x="7849251" y="3295305"/>
                <a:ext cx="182160" cy="328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D1AFF49-4675-47B3-9172-CAEEF1D0578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831251" y="3277305"/>
                  <a:ext cx="2178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C0EF8B2-4EC4-4DE9-8831-43C0A259DB4F}"/>
                    </a:ext>
                  </a:extLst>
                </p14:cNvPr>
                <p14:cNvContentPartPr/>
                <p14:nvPr/>
              </p14:nvContentPartPr>
              <p14:xfrm>
                <a:off x="7550451" y="3037185"/>
                <a:ext cx="420480" cy="3034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C0EF8B2-4EC4-4DE9-8831-43C0A259DB4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532451" y="3019185"/>
                  <a:ext cx="4561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A739704-5D07-41B2-88E3-A4510A738421}"/>
                    </a:ext>
                  </a:extLst>
                </p14:cNvPr>
                <p14:cNvContentPartPr/>
                <p14:nvPr/>
              </p14:nvContentPartPr>
              <p14:xfrm>
                <a:off x="8654571" y="3886425"/>
                <a:ext cx="685800" cy="4294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A739704-5D07-41B2-88E3-A4510A73842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636931" y="3868785"/>
                  <a:ext cx="72144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6C35CCA-DD28-4850-8B34-31969510DD31}"/>
                    </a:ext>
                  </a:extLst>
                </p14:cNvPr>
                <p14:cNvContentPartPr/>
                <p14:nvPr/>
              </p14:nvContentPartPr>
              <p14:xfrm>
                <a:off x="9342891" y="3708945"/>
                <a:ext cx="448200" cy="533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6C35CCA-DD28-4850-8B34-31969510DD3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324891" y="3691305"/>
                  <a:ext cx="48384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1176276-73FF-4D5B-BE28-3F80AF57ED84}"/>
                    </a:ext>
                  </a:extLst>
                </p14:cNvPr>
                <p14:cNvContentPartPr/>
                <p14:nvPr/>
              </p14:nvContentPartPr>
              <p14:xfrm>
                <a:off x="9541971" y="3774825"/>
                <a:ext cx="426600" cy="307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1176276-73FF-4D5B-BE28-3F80AF57ED8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523971" y="3757185"/>
                  <a:ext cx="46224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4D2F902-BA1F-4795-A3CB-1E3F292E15C3}"/>
                    </a:ext>
                  </a:extLst>
                </p14:cNvPr>
                <p14:cNvContentPartPr/>
                <p14:nvPr/>
              </p14:nvContentPartPr>
              <p14:xfrm>
                <a:off x="9550971" y="3841065"/>
                <a:ext cx="236520" cy="124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4D2F902-BA1F-4795-A3CB-1E3F292E15C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533331" y="3823065"/>
                  <a:ext cx="2721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4759B2D-97B5-4374-A699-1BB177312CBF}"/>
                    </a:ext>
                  </a:extLst>
                </p14:cNvPr>
                <p14:cNvContentPartPr/>
                <p14:nvPr/>
              </p14:nvContentPartPr>
              <p14:xfrm>
                <a:off x="9849771" y="3503025"/>
                <a:ext cx="291600" cy="380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4759B2D-97B5-4374-A699-1BB177312CB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832131" y="3485385"/>
                  <a:ext cx="32724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1DAA51D-843F-444A-AA4B-85581F69537D}"/>
                    </a:ext>
                  </a:extLst>
                </p14:cNvPr>
                <p14:cNvContentPartPr/>
                <p14:nvPr/>
              </p14:nvContentPartPr>
              <p14:xfrm>
                <a:off x="10052811" y="3213585"/>
                <a:ext cx="487440" cy="833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1DAA51D-843F-444A-AA4B-85581F69537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034811" y="3195945"/>
                  <a:ext cx="523080" cy="86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ADB2D91-63B3-40DA-8DB0-76A79D9A06C0}"/>
                    </a:ext>
                  </a:extLst>
                </p14:cNvPr>
                <p14:cNvContentPartPr/>
                <p14:nvPr/>
              </p14:nvContentPartPr>
              <p14:xfrm>
                <a:off x="8482851" y="3919905"/>
                <a:ext cx="371520" cy="598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ADB2D91-63B3-40DA-8DB0-76A79D9A06C0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464851" y="3902265"/>
                  <a:ext cx="40716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104F788-546A-49BB-88FE-8C4143FAD6E1}"/>
                    </a:ext>
                  </a:extLst>
                </p14:cNvPr>
                <p14:cNvContentPartPr/>
                <p14:nvPr/>
              </p14:nvContentPartPr>
              <p14:xfrm>
                <a:off x="9994491" y="2670345"/>
                <a:ext cx="442440" cy="394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104F788-546A-49BB-88FE-8C4143FAD6E1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976491" y="2652705"/>
                  <a:ext cx="47808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861E938-03C5-4CA6-B9C7-89DC26731535}"/>
                    </a:ext>
                  </a:extLst>
                </p14:cNvPr>
                <p14:cNvContentPartPr/>
                <p14:nvPr/>
              </p14:nvContentPartPr>
              <p14:xfrm>
                <a:off x="10494531" y="2482785"/>
                <a:ext cx="1335600" cy="1204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861E938-03C5-4CA6-B9C7-89DC2673153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476531" y="2464785"/>
                  <a:ext cx="1371240" cy="12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4E23C35-B1FF-41F0-BAFA-C4D2D025BF0B}"/>
                    </a:ext>
                  </a:extLst>
                </p14:cNvPr>
                <p14:cNvContentPartPr/>
                <p14:nvPr/>
              </p14:nvContentPartPr>
              <p14:xfrm>
                <a:off x="11198691" y="2619945"/>
                <a:ext cx="312840" cy="2318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4E23C35-B1FF-41F0-BAFA-C4D2D025BF0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181051" y="2601945"/>
                  <a:ext cx="34848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E0CA014-A9E6-4464-AB9C-86D3542375A0}"/>
              </a:ext>
            </a:extLst>
          </p:cNvPr>
          <p:cNvGrpSpPr/>
          <p:nvPr/>
        </p:nvGrpSpPr>
        <p:grpSpPr>
          <a:xfrm>
            <a:off x="6626691" y="980865"/>
            <a:ext cx="2060280" cy="1905480"/>
            <a:chOff x="6626691" y="980865"/>
            <a:chExt cx="2060280" cy="190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79A29EB-565B-423F-A1BF-6F0FD2DCDFB9}"/>
                    </a:ext>
                  </a:extLst>
                </p14:cNvPr>
                <p14:cNvContentPartPr/>
                <p14:nvPr/>
              </p14:nvContentPartPr>
              <p14:xfrm>
                <a:off x="6980931" y="1035945"/>
                <a:ext cx="1706040" cy="1850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79A29EB-565B-423F-A1BF-6F0FD2DCDFB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962931" y="1018305"/>
                  <a:ext cx="1741680" cy="18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9BFB1C5-BAF4-406B-94D7-FEDF1A156EB8}"/>
                    </a:ext>
                  </a:extLst>
                </p14:cNvPr>
                <p14:cNvContentPartPr/>
                <p14:nvPr/>
              </p14:nvContentPartPr>
              <p14:xfrm>
                <a:off x="6626691" y="980865"/>
                <a:ext cx="1312920" cy="1716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9BFB1C5-BAF4-406B-94D7-FEDF1A156EB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609051" y="963225"/>
                  <a:ext cx="1348560" cy="175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838A828-3F6D-4445-96BA-0120DEC9BEFA}"/>
              </a:ext>
            </a:extLst>
          </p:cNvPr>
          <p:cNvGrpSpPr/>
          <p:nvPr/>
        </p:nvGrpSpPr>
        <p:grpSpPr>
          <a:xfrm>
            <a:off x="2887371" y="1775745"/>
            <a:ext cx="2863800" cy="2496600"/>
            <a:chOff x="2887371" y="1775745"/>
            <a:chExt cx="2863800" cy="249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7D59CD1-B02A-4883-84C0-2671969588AB}"/>
                    </a:ext>
                  </a:extLst>
                </p14:cNvPr>
                <p14:cNvContentPartPr/>
                <p14:nvPr/>
              </p14:nvContentPartPr>
              <p14:xfrm>
                <a:off x="3177171" y="2814345"/>
                <a:ext cx="1507320" cy="1458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7D59CD1-B02A-4883-84C0-2671969588A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159531" y="2796345"/>
                  <a:ext cx="1542960" cy="14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6DA7494-523E-4D07-9CE3-72B800D40C4B}"/>
                    </a:ext>
                  </a:extLst>
                </p14:cNvPr>
                <p14:cNvContentPartPr/>
                <p14:nvPr/>
              </p14:nvContentPartPr>
              <p14:xfrm>
                <a:off x="2887371" y="1775745"/>
                <a:ext cx="2863800" cy="2240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6DA7494-523E-4D07-9CE3-72B800D40C4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869731" y="1758105"/>
                  <a:ext cx="2899440" cy="227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1879D15-8BF8-4339-8C38-0BB4AB660FE6}"/>
                  </a:ext>
                </a:extLst>
              </p14:cNvPr>
              <p14:cNvContentPartPr/>
              <p14:nvPr/>
            </p14:nvContentPartPr>
            <p14:xfrm>
              <a:off x="7794891" y="-17055"/>
              <a:ext cx="1294560" cy="11455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1879D15-8BF8-4339-8C38-0BB4AB660FE6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7776891" y="-35055"/>
                <a:ext cx="1330200" cy="11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7B771B3-FD7D-456A-9057-708936BF16DD}"/>
                  </a:ext>
                </a:extLst>
              </p14:cNvPr>
              <p14:cNvContentPartPr/>
              <p14:nvPr/>
            </p14:nvContentPartPr>
            <p14:xfrm>
              <a:off x="7523091" y="1546624"/>
              <a:ext cx="1570680" cy="1531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7B771B3-FD7D-456A-9057-708936BF16DD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7505091" y="1528984"/>
                <a:ext cx="1606320" cy="156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5336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E2A6CB2-D86E-4FF9-B17D-1417B3886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964276"/>
              </p:ext>
            </p:extLst>
          </p:nvPr>
        </p:nvGraphicFramePr>
        <p:xfrm>
          <a:off x="443619" y="203618"/>
          <a:ext cx="9725436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906">
                  <a:extLst>
                    <a:ext uri="{9D8B030D-6E8A-4147-A177-3AD203B41FA5}">
                      <a16:colId xmlns:a16="http://schemas.microsoft.com/office/drawing/2014/main" val="236879503"/>
                    </a:ext>
                  </a:extLst>
                </a:gridCol>
                <a:gridCol w="1620906">
                  <a:extLst>
                    <a:ext uri="{9D8B030D-6E8A-4147-A177-3AD203B41FA5}">
                      <a16:colId xmlns:a16="http://schemas.microsoft.com/office/drawing/2014/main" val="1442305865"/>
                    </a:ext>
                  </a:extLst>
                </a:gridCol>
                <a:gridCol w="1620906">
                  <a:extLst>
                    <a:ext uri="{9D8B030D-6E8A-4147-A177-3AD203B41FA5}">
                      <a16:colId xmlns:a16="http://schemas.microsoft.com/office/drawing/2014/main" val="2299740630"/>
                    </a:ext>
                  </a:extLst>
                </a:gridCol>
                <a:gridCol w="1620906">
                  <a:extLst>
                    <a:ext uri="{9D8B030D-6E8A-4147-A177-3AD203B41FA5}">
                      <a16:colId xmlns:a16="http://schemas.microsoft.com/office/drawing/2014/main" val="1332408998"/>
                    </a:ext>
                  </a:extLst>
                </a:gridCol>
                <a:gridCol w="1620906">
                  <a:extLst>
                    <a:ext uri="{9D8B030D-6E8A-4147-A177-3AD203B41FA5}">
                      <a16:colId xmlns:a16="http://schemas.microsoft.com/office/drawing/2014/main" val="1482505390"/>
                    </a:ext>
                  </a:extLst>
                </a:gridCol>
                <a:gridCol w="1620906">
                  <a:extLst>
                    <a:ext uri="{9D8B030D-6E8A-4147-A177-3AD203B41FA5}">
                      <a16:colId xmlns:a16="http://schemas.microsoft.com/office/drawing/2014/main" val="525126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X(n)/h(n)</a:t>
                      </a:r>
                      <a:endParaRPr lang="th-TH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th-TH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th-TH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th-TH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th-TH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04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th-TH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811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th-TH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152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th-TH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037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th-TH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376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14595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785D6A3-219D-4662-8868-F956BC063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644" y="3429000"/>
            <a:ext cx="8686800" cy="2952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B970BA7-C5D8-41BA-BBF5-62450A71F534}"/>
                  </a:ext>
                </a:extLst>
              </p14:cNvPr>
              <p14:cNvContentPartPr/>
              <p14:nvPr/>
            </p14:nvContentPartPr>
            <p14:xfrm>
              <a:off x="1185651" y="3581865"/>
              <a:ext cx="1680840" cy="429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B970BA7-C5D8-41BA-BBF5-62450A71F5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7651" y="3563865"/>
                <a:ext cx="171648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41EC7CE-969E-432B-AEB8-E3A5E918DDA3}"/>
                  </a:ext>
                </a:extLst>
              </p14:cNvPr>
              <p14:cNvContentPartPr/>
              <p14:nvPr/>
            </p14:nvContentPartPr>
            <p14:xfrm>
              <a:off x="1167291" y="3478545"/>
              <a:ext cx="2483280" cy="1211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41EC7CE-969E-432B-AEB8-E3A5E918DD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9651" y="3460905"/>
                <a:ext cx="2518920" cy="12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5101661-70F1-4C3C-B0AF-4F0C8EA54739}"/>
                  </a:ext>
                </a:extLst>
              </p14:cNvPr>
              <p14:cNvContentPartPr/>
              <p14:nvPr/>
            </p14:nvContentPartPr>
            <p14:xfrm>
              <a:off x="1167291" y="3507345"/>
              <a:ext cx="4122720" cy="1608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5101661-70F1-4C3C-B0AF-4F0C8EA5473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9651" y="3489345"/>
                <a:ext cx="4158360" cy="16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3CA353A-32E1-4489-A06A-94D89FD74E9D}"/>
                  </a:ext>
                </a:extLst>
              </p14:cNvPr>
              <p14:cNvContentPartPr/>
              <p14:nvPr/>
            </p14:nvContentPartPr>
            <p14:xfrm>
              <a:off x="1240011" y="3482145"/>
              <a:ext cx="5334840" cy="2203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3CA353A-32E1-4489-A06A-94D89FD74E9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22011" y="3464145"/>
                <a:ext cx="5370480" cy="22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06FCA20-5161-466F-9C9B-AA5BDF9D7629}"/>
                  </a:ext>
                </a:extLst>
              </p14:cNvPr>
              <p14:cNvContentPartPr/>
              <p14:nvPr/>
            </p14:nvContentPartPr>
            <p14:xfrm>
              <a:off x="2923731" y="3509505"/>
              <a:ext cx="4700520" cy="2085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06FCA20-5161-466F-9C9B-AA5BDF9D76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06091" y="3491865"/>
                <a:ext cx="4736160" cy="21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0565471-4D33-4745-B207-93B6065CD58D}"/>
                  </a:ext>
                </a:extLst>
              </p14:cNvPr>
              <p14:cNvContentPartPr/>
              <p14:nvPr/>
            </p14:nvContentPartPr>
            <p14:xfrm>
              <a:off x="1321371" y="3859945"/>
              <a:ext cx="1849680" cy="829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0565471-4D33-4745-B207-93B6065CD58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03731" y="3841945"/>
                <a:ext cx="1885320" cy="86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05840C6-92A7-4025-B64D-6A3AD4E2A956}"/>
                  </a:ext>
                </a:extLst>
              </p14:cNvPr>
              <p14:cNvContentPartPr/>
              <p14:nvPr/>
            </p14:nvContentPartPr>
            <p14:xfrm>
              <a:off x="6020091" y="3714505"/>
              <a:ext cx="2001960" cy="694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05840C6-92A7-4025-B64D-6A3AD4E2A95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02451" y="3696865"/>
                <a:ext cx="2037600" cy="73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173CF37-E511-42A5-A60E-B00A16BAD95B}"/>
                  </a:ext>
                </a:extLst>
              </p14:cNvPr>
              <p14:cNvContentPartPr/>
              <p14:nvPr/>
            </p14:nvContentPartPr>
            <p14:xfrm>
              <a:off x="2036691" y="200185"/>
              <a:ext cx="2489400" cy="10040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173CF37-E511-42A5-A60E-B00A16BAD95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18691" y="182185"/>
                <a:ext cx="2525040" cy="10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45E6AC3-352A-49CB-930B-C00F9EE9954D}"/>
                  </a:ext>
                </a:extLst>
              </p14:cNvPr>
              <p14:cNvContentPartPr/>
              <p14:nvPr/>
            </p14:nvContentPartPr>
            <p14:xfrm>
              <a:off x="2000691" y="232585"/>
              <a:ext cx="4198320" cy="15328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45E6AC3-352A-49CB-930B-C00F9EE9954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982691" y="214945"/>
                <a:ext cx="4233960" cy="15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719ED7E-F750-42CB-915B-CF56C4A4538A}"/>
                  </a:ext>
                </a:extLst>
              </p14:cNvPr>
              <p14:cNvContentPartPr/>
              <p14:nvPr/>
            </p14:nvContentPartPr>
            <p14:xfrm>
              <a:off x="2064051" y="267145"/>
              <a:ext cx="4976280" cy="19962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719ED7E-F750-42CB-915B-CF56C4A4538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046051" y="249145"/>
                <a:ext cx="5011920" cy="20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0134EF1-EA16-49A8-B788-00CA0E8DB2C3}"/>
                  </a:ext>
                </a:extLst>
              </p14:cNvPr>
              <p14:cNvContentPartPr/>
              <p14:nvPr/>
            </p14:nvContentPartPr>
            <p14:xfrm>
              <a:off x="2019771" y="274345"/>
              <a:ext cx="6031080" cy="25866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0134EF1-EA16-49A8-B788-00CA0E8DB2C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001771" y="256345"/>
                <a:ext cx="6066720" cy="262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1494E23-1B85-44AB-8373-F8C05131DFBB}"/>
                  </a:ext>
                </a:extLst>
              </p14:cNvPr>
              <p14:cNvContentPartPr/>
              <p14:nvPr/>
            </p14:nvContentPartPr>
            <p14:xfrm>
              <a:off x="3675411" y="410785"/>
              <a:ext cx="5060160" cy="2395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1494E23-1B85-44AB-8373-F8C05131DFB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657411" y="393145"/>
                <a:ext cx="5095800" cy="243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916B184-7DE9-4B12-BCE9-3EE742308DF8}"/>
                  </a:ext>
                </a:extLst>
              </p14:cNvPr>
              <p14:cNvContentPartPr/>
              <p14:nvPr/>
            </p14:nvContentPartPr>
            <p14:xfrm>
              <a:off x="5277771" y="834505"/>
              <a:ext cx="3753000" cy="20714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916B184-7DE9-4B12-BCE9-3EE742308DF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259771" y="816865"/>
                <a:ext cx="3788640" cy="21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DB8AA3E-DB1C-4D68-A617-F589FA4308B7}"/>
                  </a:ext>
                </a:extLst>
              </p14:cNvPr>
              <p14:cNvContentPartPr/>
              <p14:nvPr/>
            </p14:nvContentPartPr>
            <p14:xfrm>
              <a:off x="2543571" y="-251255"/>
              <a:ext cx="304200" cy="6134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DB8AA3E-DB1C-4D68-A617-F589FA4308B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525931" y="-268895"/>
                <a:ext cx="339840" cy="64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4C6BBFB-1371-429D-8F83-A7FD355412DC}"/>
                  </a:ext>
                </a:extLst>
              </p14:cNvPr>
              <p14:cNvContentPartPr/>
              <p14:nvPr/>
            </p14:nvContentPartPr>
            <p14:xfrm>
              <a:off x="3765771" y="-182135"/>
              <a:ext cx="748080" cy="3978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4C6BBFB-1371-429D-8F83-A7FD355412D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748131" y="-200135"/>
                <a:ext cx="78372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0C87167-5EDC-49D8-8C33-9645667871AD}"/>
                  </a:ext>
                </a:extLst>
              </p14:cNvPr>
              <p14:cNvContentPartPr/>
              <p14:nvPr/>
            </p14:nvContentPartPr>
            <p14:xfrm>
              <a:off x="5250771" y="-174575"/>
              <a:ext cx="877680" cy="4006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0C87167-5EDC-49D8-8C33-9645667871A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32771" y="-192215"/>
                <a:ext cx="91332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3000FC0-D03C-470D-BE9C-0606E1CC5D0F}"/>
                  </a:ext>
                </a:extLst>
              </p14:cNvPr>
              <p14:cNvContentPartPr/>
              <p14:nvPr/>
            </p14:nvContentPartPr>
            <p14:xfrm>
              <a:off x="7269651" y="75985"/>
              <a:ext cx="441360" cy="1501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3000FC0-D03C-470D-BE9C-0606E1CC5D0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251651" y="58345"/>
                <a:ext cx="47700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F812025-3BE0-419F-A938-3066BD1435F0}"/>
                  </a:ext>
                </a:extLst>
              </p14:cNvPr>
              <p14:cNvContentPartPr/>
              <p14:nvPr/>
            </p14:nvContentPartPr>
            <p14:xfrm>
              <a:off x="778491" y="571345"/>
              <a:ext cx="453960" cy="3801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F812025-3BE0-419F-A938-3066BD1435F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0491" y="553345"/>
                <a:ext cx="48960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39352EE-60CC-4742-A0F0-7E78A148D05C}"/>
                  </a:ext>
                </a:extLst>
              </p14:cNvPr>
              <p14:cNvContentPartPr/>
              <p14:nvPr/>
            </p14:nvContentPartPr>
            <p14:xfrm>
              <a:off x="732771" y="1338505"/>
              <a:ext cx="274320" cy="2365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39352EE-60CC-4742-A0F0-7E78A148D05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15131" y="1320865"/>
                <a:ext cx="309960" cy="27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73690A59-5B91-4273-A106-F94CBBEBFEE3}"/>
              </a:ext>
            </a:extLst>
          </p:cNvPr>
          <p:cNvGrpSpPr/>
          <p:nvPr/>
        </p:nvGrpSpPr>
        <p:grpSpPr>
          <a:xfrm>
            <a:off x="769131" y="1910905"/>
            <a:ext cx="455400" cy="560880"/>
            <a:chOff x="769131" y="1910905"/>
            <a:chExt cx="455400" cy="56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8466DCE-DA50-4D65-A893-072CACA322BE}"/>
                    </a:ext>
                  </a:extLst>
                </p14:cNvPr>
                <p14:cNvContentPartPr/>
                <p14:nvPr/>
              </p14:nvContentPartPr>
              <p14:xfrm>
                <a:off x="769131" y="1910905"/>
                <a:ext cx="205560" cy="225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8466DCE-DA50-4D65-A893-072CACA322B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51131" y="1892905"/>
                  <a:ext cx="2412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428F701-9B6E-4B53-A2C6-5B110164D119}"/>
                    </a:ext>
                  </a:extLst>
                </p14:cNvPr>
                <p14:cNvContentPartPr/>
                <p14:nvPr/>
              </p14:nvContentPartPr>
              <p14:xfrm>
                <a:off x="859851" y="2305825"/>
                <a:ext cx="364680" cy="165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428F701-9B6E-4B53-A2C6-5B110164D11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41851" y="2288185"/>
                  <a:ext cx="400320" cy="20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EF4FA3A-8DD8-4C96-A335-A06EB118EAA9}"/>
                  </a:ext>
                </a:extLst>
              </p14:cNvPr>
              <p14:cNvContentPartPr/>
              <p14:nvPr/>
            </p14:nvContentPartPr>
            <p14:xfrm>
              <a:off x="9795411" y="2414185"/>
              <a:ext cx="671040" cy="3614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EF4FA3A-8DD8-4C96-A335-A06EB118EAA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777771" y="2396545"/>
                <a:ext cx="70668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F7F188C-719E-4AAD-AE04-67EA9613D6A9}"/>
                  </a:ext>
                </a:extLst>
              </p14:cNvPr>
              <p14:cNvContentPartPr/>
              <p14:nvPr/>
            </p14:nvContentPartPr>
            <p14:xfrm>
              <a:off x="10556091" y="2117545"/>
              <a:ext cx="378720" cy="3448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F7F188C-719E-4AAD-AE04-67EA9613D6A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538451" y="2099545"/>
                <a:ext cx="4143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7114558-1692-4FA1-AE07-959A34F9B02B}"/>
                  </a:ext>
                </a:extLst>
              </p14:cNvPr>
              <p14:cNvContentPartPr/>
              <p14:nvPr/>
            </p14:nvContentPartPr>
            <p14:xfrm>
              <a:off x="10764171" y="2099905"/>
              <a:ext cx="304920" cy="2350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7114558-1692-4FA1-AE07-959A34F9B02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746171" y="2082265"/>
                <a:ext cx="34056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F7C1E5F-EFF2-4D12-ADB1-78CDCD5C485D}"/>
                  </a:ext>
                </a:extLst>
              </p14:cNvPr>
              <p14:cNvContentPartPr/>
              <p14:nvPr/>
            </p14:nvContentPartPr>
            <p14:xfrm>
              <a:off x="11026971" y="1791025"/>
              <a:ext cx="340920" cy="3254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F7C1E5F-EFF2-4D12-ADB1-78CDCD5C485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008971" y="1773385"/>
                <a:ext cx="37656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BA4CEF8-348B-4623-A0A8-6E449DBB058F}"/>
                  </a:ext>
                </a:extLst>
              </p14:cNvPr>
              <p14:cNvContentPartPr/>
              <p14:nvPr/>
            </p14:nvContentPartPr>
            <p14:xfrm>
              <a:off x="11361411" y="1569985"/>
              <a:ext cx="120960" cy="1407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BA4CEF8-348B-4623-A0A8-6E449DBB058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343771" y="1552345"/>
                <a:ext cx="15660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062AD0B-9606-4124-8291-21F2006E8F2A}"/>
                  </a:ext>
                </a:extLst>
              </p14:cNvPr>
              <p14:cNvContentPartPr/>
              <p14:nvPr/>
            </p14:nvContentPartPr>
            <p14:xfrm>
              <a:off x="11488491" y="1384945"/>
              <a:ext cx="172440" cy="2185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062AD0B-9606-4124-8291-21F2006E8F2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1470851" y="1366945"/>
                <a:ext cx="2080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EC3C327-32BD-4635-8418-342EBE5C7A66}"/>
                  </a:ext>
                </a:extLst>
              </p14:cNvPr>
              <p14:cNvContentPartPr/>
              <p14:nvPr/>
            </p14:nvContentPartPr>
            <p14:xfrm>
              <a:off x="10175571" y="3057865"/>
              <a:ext cx="505080" cy="445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EC3C327-32BD-4635-8418-342EBE5C7A6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157931" y="3040225"/>
                <a:ext cx="54072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FC0CB33-262D-449B-97C7-D80C975A4241}"/>
                  </a:ext>
                </a:extLst>
              </p14:cNvPr>
              <p14:cNvContentPartPr/>
              <p14:nvPr/>
            </p14:nvContentPartPr>
            <p14:xfrm>
              <a:off x="10148571" y="3319945"/>
              <a:ext cx="543240" cy="4100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FC0CB33-262D-449B-97C7-D80C975A4241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130571" y="3302305"/>
                <a:ext cx="57888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A326F6A-6AFD-4EA5-96B5-A41AE60A86FC}"/>
                  </a:ext>
                </a:extLst>
              </p14:cNvPr>
              <p14:cNvContentPartPr/>
              <p14:nvPr/>
            </p14:nvContentPartPr>
            <p14:xfrm>
              <a:off x="10755171" y="2788225"/>
              <a:ext cx="488160" cy="6937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A326F6A-6AFD-4EA5-96B5-A41AE60A86FC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0737531" y="2770225"/>
                <a:ext cx="523800" cy="72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6E7C2D8-D24D-4924-A8C7-7177C738AE25}"/>
                  </a:ext>
                </a:extLst>
              </p14:cNvPr>
              <p14:cNvContentPartPr/>
              <p14:nvPr/>
            </p14:nvContentPartPr>
            <p14:xfrm>
              <a:off x="11262051" y="3056065"/>
              <a:ext cx="225360" cy="2120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6E7C2D8-D24D-4924-A8C7-7177C738AE2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1244051" y="3038425"/>
                <a:ext cx="26100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BE47A6A-592B-4514-B65D-0D1804890036}"/>
                  </a:ext>
                </a:extLst>
              </p14:cNvPr>
              <p14:cNvContentPartPr/>
              <p14:nvPr/>
            </p14:nvContentPartPr>
            <p14:xfrm>
              <a:off x="11334411" y="3005305"/>
              <a:ext cx="156240" cy="2066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BE47A6A-592B-4514-B65D-0D180489003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316771" y="2987665"/>
                <a:ext cx="1918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65C0150-49FB-4452-B2DA-6BD0E664046F}"/>
                  </a:ext>
                </a:extLst>
              </p14:cNvPr>
              <p14:cNvContentPartPr/>
              <p14:nvPr/>
            </p14:nvContentPartPr>
            <p14:xfrm>
              <a:off x="11578851" y="2462065"/>
              <a:ext cx="389160" cy="8388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65C0150-49FB-4452-B2DA-6BD0E664046F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1561211" y="2444425"/>
                <a:ext cx="424800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F152727-9EF3-453C-94EE-77E8F23BF42A}"/>
                  </a:ext>
                </a:extLst>
              </p14:cNvPr>
              <p14:cNvContentPartPr/>
              <p14:nvPr/>
            </p14:nvContentPartPr>
            <p14:xfrm>
              <a:off x="11923011" y="2750065"/>
              <a:ext cx="86400" cy="745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F152727-9EF3-453C-94EE-77E8F23BF42A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1905371" y="2732425"/>
                <a:ext cx="1220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2ED5749-A0A7-47DB-BBBA-39B791C8E724}"/>
                  </a:ext>
                </a:extLst>
              </p14:cNvPr>
              <p14:cNvContentPartPr/>
              <p14:nvPr/>
            </p14:nvContentPartPr>
            <p14:xfrm>
              <a:off x="11941371" y="2353705"/>
              <a:ext cx="199800" cy="3272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2ED5749-A0A7-47DB-BBBA-39B791C8E72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1923371" y="2335705"/>
                <a:ext cx="23544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2101F90-5DF3-4B1A-A62D-70F16340DD95}"/>
                  </a:ext>
                </a:extLst>
              </p14:cNvPr>
              <p14:cNvContentPartPr/>
              <p14:nvPr/>
            </p14:nvContentPartPr>
            <p14:xfrm>
              <a:off x="2860371" y="6517305"/>
              <a:ext cx="221400" cy="19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2101F90-5DF3-4B1A-A62D-70F16340DD95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842731" y="6499665"/>
                <a:ext cx="2570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3F43F2B-D5D1-4989-9060-ED394F76E1EC}"/>
                  </a:ext>
                </a:extLst>
              </p14:cNvPr>
              <p14:cNvContentPartPr/>
              <p14:nvPr/>
            </p14:nvContentPartPr>
            <p14:xfrm>
              <a:off x="2842371" y="6680025"/>
              <a:ext cx="373680" cy="6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3F43F2B-D5D1-4989-9060-ED394F76E1EC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824731" y="6662385"/>
                <a:ext cx="4093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49CB755-9A60-4CE3-80F3-BFF67655792D}"/>
                  </a:ext>
                </a:extLst>
              </p14:cNvPr>
              <p14:cNvContentPartPr/>
              <p14:nvPr/>
            </p14:nvContentPartPr>
            <p14:xfrm>
              <a:off x="3429171" y="6201225"/>
              <a:ext cx="236160" cy="693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49CB755-9A60-4CE3-80F3-BFF67655792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411171" y="6183585"/>
                <a:ext cx="27180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D170BF0-DBE1-4628-88D4-8191DED075C3}"/>
                  </a:ext>
                </a:extLst>
              </p14:cNvPr>
              <p14:cNvContentPartPr/>
              <p14:nvPr/>
            </p14:nvContentPartPr>
            <p14:xfrm>
              <a:off x="3856491" y="6445825"/>
              <a:ext cx="84600" cy="177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D170BF0-DBE1-4628-88D4-8191DED075C3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838851" y="6427825"/>
                <a:ext cx="12024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44F0727-895E-4218-9CCC-E45092C42D82}"/>
                  </a:ext>
                </a:extLst>
              </p14:cNvPr>
              <p14:cNvContentPartPr/>
              <p14:nvPr/>
            </p14:nvContentPartPr>
            <p14:xfrm>
              <a:off x="4263651" y="6526825"/>
              <a:ext cx="64440" cy="207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44F0727-895E-4218-9CCC-E45092C42D82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246011" y="6509185"/>
                <a:ext cx="1000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F78D5EB-C95B-43D9-9B32-C92EFC2216B8}"/>
                  </a:ext>
                </a:extLst>
              </p14:cNvPr>
              <p14:cNvContentPartPr/>
              <p14:nvPr/>
            </p14:nvContentPartPr>
            <p14:xfrm>
              <a:off x="4526091" y="6371305"/>
              <a:ext cx="268920" cy="380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F78D5EB-C95B-43D9-9B32-C92EFC2216B8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508451" y="6353305"/>
                <a:ext cx="30456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F4A507C-7E98-463E-B193-48FD8C215FE6}"/>
                  </a:ext>
                </a:extLst>
              </p14:cNvPr>
              <p14:cNvContentPartPr/>
              <p14:nvPr/>
            </p14:nvContentPartPr>
            <p14:xfrm>
              <a:off x="5051331" y="6617905"/>
              <a:ext cx="46440" cy="89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F4A507C-7E98-463E-B193-48FD8C215FE6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033691" y="6599905"/>
                <a:ext cx="8208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9A68D4C-2B1D-4A98-B3F4-2B6914291FAB}"/>
                  </a:ext>
                </a:extLst>
              </p14:cNvPr>
              <p14:cNvContentPartPr/>
              <p14:nvPr/>
            </p14:nvContentPartPr>
            <p14:xfrm>
              <a:off x="5302611" y="6255025"/>
              <a:ext cx="311040" cy="579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9A68D4C-2B1D-4A98-B3F4-2B6914291FAB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284971" y="6237385"/>
                <a:ext cx="346680" cy="61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47F2294-715C-4991-959D-34990DD9C6DD}"/>
                  </a:ext>
                </a:extLst>
              </p14:cNvPr>
              <p14:cNvContentPartPr/>
              <p14:nvPr/>
            </p14:nvContentPartPr>
            <p14:xfrm>
              <a:off x="6011451" y="6599545"/>
              <a:ext cx="63360" cy="932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47F2294-715C-4991-959D-34990DD9C6DD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993451" y="6581905"/>
                <a:ext cx="9900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A35955B-6CF4-40A2-A970-73E4F944420E}"/>
                  </a:ext>
                </a:extLst>
              </p14:cNvPr>
              <p14:cNvContentPartPr/>
              <p14:nvPr/>
            </p14:nvContentPartPr>
            <p14:xfrm>
              <a:off x="3793131" y="5972425"/>
              <a:ext cx="263520" cy="3384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A35955B-6CF4-40A2-A970-73E4F944420E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775131" y="5954425"/>
                <a:ext cx="29916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233BE0DF-227F-4D69-AA27-19C75B4753E4}"/>
                  </a:ext>
                </a:extLst>
              </p14:cNvPr>
              <p14:cNvContentPartPr/>
              <p14:nvPr/>
            </p14:nvContentPartPr>
            <p14:xfrm>
              <a:off x="4363371" y="6190945"/>
              <a:ext cx="234360" cy="1270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233BE0DF-227F-4D69-AA27-19C75B4753E4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345371" y="6173305"/>
                <a:ext cx="2700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48D28C7-5A9F-4133-929C-F5AE7D9FA78F}"/>
                  </a:ext>
                </a:extLst>
              </p14:cNvPr>
              <p14:cNvContentPartPr/>
              <p14:nvPr/>
            </p14:nvContentPartPr>
            <p14:xfrm>
              <a:off x="5241771" y="6038305"/>
              <a:ext cx="193680" cy="2707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48D28C7-5A9F-4133-929C-F5AE7D9FA78F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223771" y="6020665"/>
                <a:ext cx="229320" cy="30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B5068FF1-FE9B-4A05-A64D-B1F58D374E55}"/>
              </a:ext>
            </a:extLst>
          </p:cNvPr>
          <p:cNvGrpSpPr/>
          <p:nvPr/>
        </p:nvGrpSpPr>
        <p:grpSpPr>
          <a:xfrm>
            <a:off x="6227091" y="5928505"/>
            <a:ext cx="3724200" cy="977760"/>
            <a:chOff x="6227091" y="5928505"/>
            <a:chExt cx="3724200" cy="97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5C7B985-3304-4A5C-9031-E989A982BCB3}"/>
                    </a:ext>
                  </a:extLst>
                </p14:cNvPr>
                <p14:cNvContentPartPr/>
                <p14:nvPr/>
              </p14:nvContentPartPr>
              <p14:xfrm>
                <a:off x="6227091" y="6344665"/>
                <a:ext cx="388800" cy="545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5C7B985-3304-4A5C-9031-E989A982BCB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209451" y="6326665"/>
                  <a:ext cx="42444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260FC83-DDFC-4302-90D6-7D1FC5995DFA}"/>
                    </a:ext>
                  </a:extLst>
                </p14:cNvPr>
                <p14:cNvContentPartPr/>
                <p14:nvPr/>
              </p14:nvContentPartPr>
              <p14:xfrm>
                <a:off x="6860691" y="6654265"/>
                <a:ext cx="38160" cy="144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260FC83-DDFC-4302-90D6-7D1FC5995DF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843051" y="6636265"/>
                  <a:ext cx="738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E7725D4-8BE1-44D6-828A-71694514E20B}"/>
                    </a:ext>
                  </a:extLst>
                </p14:cNvPr>
                <p14:cNvContentPartPr/>
                <p14:nvPr/>
              </p14:nvContentPartPr>
              <p14:xfrm>
                <a:off x="7179291" y="6443665"/>
                <a:ext cx="200880" cy="303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E7725D4-8BE1-44D6-828A-71694514E20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161291" y="6426025"/>
                  <a:ext cx="2365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DAFEFCB-911C-4929-9C30-867FF13F41E5}"/>
                    </a:ext>
                  </a:extLst>
                </p14:cNvPr>
                <p14:cNvContentPartPr/>
                <p14:nvPr/>
              </p14:nvContentPartPr>
              <p14:xfrm>
                <a:off x="7706691" y="6518185"/>
                <a:ext cx="97560" cy="181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DAFEFCB-911C-4929-9C30-867FF13F41E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689051" y="6500545"/>
                  <a:ext cx="1332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66593A5-D6D6-45B1-AEBC-FB1A43010FC0}"/>
                    </a:ext>
                  </a:extLst>
                </p14:cNvPr>
                <p14:cNvContentPartPr/>
                <p14:nvPr/>
              </p14:nvContentPartPr>
              <p14:xfrm>
                <a:off x="8029971" y="6637345"/>
                <a:ext cx="163080" cy="53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66593A5-D6D6-45B1-AEBC-FB1A43010FC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012331" y="6619345"/>
                  <a:ext cx="1987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32C310F-3A6C-4005-876A-67C4194C30FE}"/>
                    </a:ext>
                  </a:extLst>
                </p14:cNvPr>
                <p14:cNvContentPartPr/>
                <p14:nvPr/>
              </p14:nvContentPartPr>
              <p14:xfrm>
                <a:off x="8347131" y="6371665"/>
                <a:ext cx="435240" cy="349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32C310F-3A6C-4005-876A-67C4194C30F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329131" y="6353665"/>
                  <a:ext cx="47088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3FA0F04-C261-45A1-942A-D71DDE5C4559}"/>
                    </a:ext>
                  </a:extLst>
                </p14:cNvPr>
                <p14:cNvContentPartPr/>
                <p14:nvPr/>
              </p14:nvContentPartPr>
              <p14:xfrm>
                <a:off x="9133011" y="6581545"/>
                <a:ext cx="40320" cy="68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3FA0F04-C261-45A1-942A-D71DDE5C455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115371" y="6563905"/>
                  <a:ext cx="759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6A58FF5-6115-4739-AEB7-807020DBDB69}"/>
                    </a:ext>
                  </a:extLst>
                </p14:cNvPr>
                <p14:cNvContentPartPr/>
                <p14:nvPr/>
              </p14:nvContentPartPr>
              <p14:xfrm>
                <a:off x="9324531" y="6501265"/>
                <a:ext cx="118800" cy="35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6A58FF5-6115-4739-AEB7-807020DBDB6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306891" y="6483265"/>
                  <a:ext cx="154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0973C2B-6CA9-462A-A849-93895324479C}"/>
                    </a:ext>
                  </a:extLst>
                </p14:cNvPr>
                <p14:cNvContentPartPr/>
                <p14:nvPr/>
              </p14:nvContentPartPr>
              <p14:xfrm>
                <a:off x="9541971" y="6301105"/>
                <a:ext cx="99360" cy="227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0973C2B-6CA9-462A-A849-93895324479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523971" y="6283105"/>
                  <a:ext cx="1350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B38D809-9D91-486B-BB6A-BE23E1B6088B}"/>
                    </a:ext>
                  </a:extLst>
                </p14:cNvPr>
                <p14:cNvContentPartPr/>
                <p14:nvPr/>
              </p14:nvContentPartPr>
              <p14:xfrm>
                <a:off x="9550971" y="5928505"/>
                <a:ext cx="400320" cy="977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B38D809-9D91-486B-BB6A-BE23E1B6088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533331" y="5910865"/>
                  <a:ext cx="435960" cy="10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449FBFD-3CDB-4937-AAF7-1BE23D3E5765}"/>
                    </a:ext>
                  </a:extLst>
                </p14:cNvPr>
                <p14:cNvContentPartPr/>
                <p14:nvPr/>
              </p14:nvContentPartPr>
              <p14:xfrm>
                <a:off x="6536331" y="6026425"/>
                <a:ext cx="236520" cy="247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449FBFD-3CDB-4937-AAF7-1BE23D3E576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518331" y="6008785"/>
                  <a:ext cx="2721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964788F-C127-48A9-8AB1-4C91C94E2B5C}"/>
                    </a:ext>
                  </a:extLst>
                </p14:cNvPr>
                <p14:cNvContentPartPr/>
                <p14:nvPr/>
              </p14:nvContentPartPr>
              <p14:xfrm>
                <a:off x="7151931" y="6111025"/>
                <a:ext cx="333000" cy="181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964788F-C127-48A9-8AB1-4C91C94E2B5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133931" y="6093385"/>
                  <a:ext cx="3686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00C8B4C-3F8C-4F16-A498-86F4938B736B}"/>
                    </a:ext>
                  </a:extLst>
                </p14:cNvPr>
                <p14:cNvContentPartPr/>
                <p14:nvPr/>
              </p14:nvContentPartPr>
              <p14:xfrm>
                <a:off x="8247411" y="6009505"/>
                <a:ext cx="282240" cy="273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00C8B4C-3F8C-4F16-A498-86F4938B736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229771" y="5991865"/>
                  <a:ext cx="3178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5285725-34C3-4AB0-9C27-782025409283}"/>
                    </a:ext>
                  </a:extLst>
                </p14:cNvPr>
                <p14:cNvContentPartPr/>
                <p14:nvPr/>
              </p14:nvContentPartPr>
              <p14:xfrm>
                <a:off x="8989731" y="5959105"/>
                <a:ext cx="410040" cy="306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5285725-34C3-4AB0-9C27-78202540928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971731" y="5941105"/>
                  <a:ext cx="445680" cy="34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579662A-2570-4F3E-B506-B457FDAE9D8C}"/>
              </a:ext>
            </a:extLst>
          </p:cNvPr>
          <p:cNvGrpSpPr/>
          <p:nvPr/>
        </p:nvGrpSpPr>
        <p:grpSpPr>
          <a:xfrm>
            <a:off x="10565091" y="3724945"/>
            <a:ext cx="1260360" cy="747360"/>
            <a:chOff x="10565091" y="3724945"/>
            <a:chExt cx="1260360" cy="74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FADF896-927E-4007-9E1C-16C78CB4641F}"/>
                    </a:ext>
                  </a:extLst>
                </p14:cNvPr>
                <p14:cNvContentPartPr/>
                <p14:nvPr/>
              </p14:nvContentPartPr>
              <p14:xfrm>
                <a:off x="10737171" y="3884785"/>
                <a:ext cx="320400" cy="297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FADF896-927E-4007-9E1C-16C78CB4641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719171" y="3867145"/>
                  <a:ext cx="3560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413B5A6-B53E-4984-B34D-592E5D40E125}"/>
                    </a:ext>
                  </a:extLst>
                </p14:cNvPr>
                <p14:cNvContentPartPr/>
                <p14:nvPr/>
              </p14:nvContentPartPr>
              <p14:xfrm>
                <a:off x="10565091" y="4172785"/>
                <a:ext cx="600120" cy="299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413B5A6-B53E-4984-B34D-592E5D40E12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547091" y="4155145"/>
                  <a:ext cx="6357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E33E716-1B7F-42C4-9C18-0AD6D47D8F6F}"/>
                    </a:ext>
                  </a:extLst>
                </p14:cNvPr>
                <p14:cNvContentPartPr/>
                <p14:nvPr/>
              </p14:nvContentPartPr>
              <p14:xfrm>
                <a:off x="11246211" y="3724945"/>
                <a:ext cx="531720" cy="640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E33E716-1B7F-42C4-9C18-0AD6D47D8F6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228571" y="3706945"/>
                  <a:ext cx="567360" cy="67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99BC36D-D9D8-4037-BB28-E4BDA530A46C}"/>
                    </a:ext>
                  </a:extLst>
                </p14:cNvPr>
                <p14:cNvContentPartPr/>
                <p14:nvPr/>
              </p14:nvContentPartPr>
              <p14:xfrm>
                <a:off x="11569851" y="4057585"/>
                <a:ext cx="255600" cy="2066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99BC36D-D9D8-4037-BB28-E4BDA530A46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552211" y="4039945"/>
                  <a:ext cx="291240" cy="2422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E737D51D-764D-4FF7-B60B-E14933748B14}"/>
              </a:ext>
            </a:extLst>
          </p:cNvPr>
          <p:cNvPicPr>
            <a:picLocks noChangeAspect="1"/>
          </p:cNvPicPr>
          <p:nvPr/>
        </p:nvPicPr>
        <p:blipFill>
          <a:blip r:embed="rId133"/>
          <a:stretch>
            <a:fillRect/>
          </a:stretch>
        </p:blipFill>
        <p:spPr>
          <a:xfrm>
            <a:off x="9757953" y="567588"/>
            <a:ext cx="2001505" cy="4429125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86D42F5-7121-4036-99F6-8D751139DADE}"/>
              </a:ext>
            </a:extLst>
          </p:cNvPr>
          <p:cNvGrpSpPr/>
          <p:nvPr/>
        </p:nvGrpSpPr>
        <p:grpSpPr>
          <a:xfrm>
            <a:off x="1964331" y="1010025"/>
            <a:ext cx="7566840" cy="5490360"/>
            <a:chOff x="1964331" y="1010025"/>
            <a:chExt cx="7566840" cy="549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DECD8EC-2E35-4B2F-B70D-E6403E75082F}"/>
                    </a:ext>
                  </a:extLst>
                </p14:cNvPr>
                <p14:cNvContentPartPr/>
                <p14:nvPr/>
              </p14:nvContentPartPr>
              <p14:xfrm>
                <a:off x="4309011" y="3469185"/>
                <a:ext cx="4329720" cy="2787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DECD8EC-2E35-4B2F-B70D-E6403E75082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291011" y="3451185"/>
                  <a:ext cx="4365360" cy="28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6D741FE-035A-4E72-B98C-6C0BE0FF2C65}"/>
                    </a:ext>
                  </a:extLst>
                </p14:cNvPr>
                <p14:cNvContentPartPr/>
                <p14:nvPr/>
              </p14:nvContentPartPr>
              <p14:xfrm>
                <a:off x="5911731" y="3245625"/>
                <a:ext cx="3619440" cy="3254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6D741FE-035A-4E72-B98C-6C0BE0FF2C6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93731" y="3227985"/>
                  <a:ext cx="3655080" cy="32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931A3CD-8FAB-42FC-B24B-33B3B444A5C3}"/>
                    </a:ext>
                  </a:extLst>
                </p14:cNvPr>
                <p14:cNvContentPartPr/>
                <p14:nvPr/>
              </p14:nvContentPartPr>
              <p14:xfrm>
                <a:off x="2915091" y="4471785"/>
                <a:ext cx="719640" cy="15037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931A3CD-8FAB-42FC-B24B-33B3B444A5C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897091" y="4454145"/>
                  <a:ext cx="755280" cy="15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A3DF568-5BF9-48A7-B569-A99E907D21E9}"/>
                    </a:ext>
                  </a:extLst>
                </p14:cNvPr>
                <p14:cNvContentPartPr/>
                <p14:nvPr/>
              </p14:nvContentPartPr>
              <p14:xfrm>
                <a:off x="3385611" y="4471785"/>
                <a:ext cx="1122120" cy="1554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A3DF568-5BF9-48A7-B569-A99E907D21E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367971" y="4454145"/>
                  <a:ext cx="1157760" cy="158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B80089C-AAA3-45A2-9C38-AF6C7190F5C5}"/>
                    </a:ext>
                  </a:extLst>
                </p14:cNvPr>
                <p14:cNvContentPartPr/>
                <p14:nvPr/>
              </p14:nvContentPartPr>
              <p14:xfrm>
                <a:off x="3793131" y="4436145"/>
                <a:ext cx="1156680" cy="1425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B80089C-AAA3-45A2-9C38-AF6C7190F5C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75131" y="4418145"/>
                  <a:ext cx="1192320" cy="14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B0D0849-5DCE-48A8-AAF0-61EAB1D6F44B}"/>
                    </a:ext>
                  </a:extLst>
                </p14:cNvPr>
                <p14:cNvContentPartPr/>
                <p14:nvPr/>
              </p14:nvContentPartPr>
              <p14:xfrm>
                <a:off x="4255011" y="4454145"/>
                <a:ext cx="1482120" cy="1724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B0D0849-5DCE-48A8-AAF0-61EAB1D6F44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237011" y="4436145"/>
                  <a:ext cx="1517760" cy="175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B634EF7-1D6F-4DBD-89F5-7E6DB72B4B44}"/>
                    </a:ext>
                  </a:extLst>
                </p14:cNvPr>
                <p14:cNvContentPartPr/>
                <p14:nvPr/>
              </p14:nvContentPartPr>
              <p14:xfrm>
                <a:off x="4662171" y="4508145"/>
                <a:ext cx="2266200" cy="1725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B634EF7-1D6F-4DBD-89F5-7E6DB72B4B4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644171" y="4490505"/>
                  <a:ext cx="2301840" cy="176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F0087DB-3EA7-40B8-A664-AEC6AE3EA0EE}"/>
                    </a:ext>
                  </a:extLst>
                </p14:cNvPr>
                <p14:cNvContentPartPr/>
                <p14:nvPr/>
              </p14:nvContentPartPr>
              <p14:xfrm>
                <a:off x="5368491" y="4454145"/>
                <a:ext cx="2020680" cy="1393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F0087DB-3EA7-40B8-A664-AEC6AE3EA0E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50491" y="4436145"/>
                  <a:ext cx="2056320" cy="14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F5E4E98-7069-450D-8ACA-4E533FB6B16F}"/>
                    </a:ext>
                  </a:extLst>
                </p14:cNvPr>
                <p14:cNvContentPartPr/>
                <p14:nvPr/>
              </p14:nvContentPartPr>
              <p14:xfrm>
                <a:off x="5929371" y="4408425"/>
                <a:ext cx="2821320" cy="1552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F5E4E98-7069-450D-8ACA-4E533FB6B16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911731" y="4390785"/>
                  <a:ext cx="2856960" cy="15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A547EB9-B452-44C0-93ED-4928B1BA7567}"/>
                    </a:ext>
                  </a:extLst>
                </p14:cNvPr>
                <p14:cNvContentPartPr/>
                <p14:nvPr/>
              </p14:nvContentPartPr>
              <p14:xfrm>
                <a:off x="1964331" y="3784185"/>
                <a:ext cx="5035320" cy="1565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A547EB9-B452-44C0-93ED-4928B1BA756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946331" y="3766185"/>
                  <a:ext cx="5070960" cy="160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1FA71E4-CDBC-48C3-B368-A3CC7FF72ADC}"/>
                    </a:ext>
                  </a:extLst>
                </p14:cNvPr>
                <p14:cNvContentPartPr/>
                <p14:nvPr/>
              </p14:nvContentPartPr>
              <p14:xfrm>
                <a:off x="3684411" y="1010025"/>
                <a:ext cx="1501560" cy="766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1FA71E4-CDBC-48C3-B368-A3CC7FF72AD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666771" y="992385"/>
                  <a:ext cx="1537200" cy="80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7806475-D3A2-454C-A02D-36BA467BD808}"/>
                    </a:ext>
                  </a:extLst>
                </p14:cNvPr>
                <p14:cNvContentPartPr/>
                <p14:nvPr/>
              </p14:nvContentPartPr>
              <p14:xfrm>
                <a:off x="4245651" y="1956825"/>
                <a:ext cx="1226160" cy="738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7806475-D3A2-454C-A02D-36BA467BD80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228011" y="1938825"/>
                  <a:ext cx="126180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F6DFB24-EBC0-4ACA-B3E1-7726F186519E}"/>
                    </a:ext>
                  </a:extLst>
                </p14:cNvPr>
                <p14:cNvContentPartPr/>
                <p14:nvPr/>
              </p14:nvContentPartPr>
              <p14:xfrm>
                <a:off x="4282011" y="2882745"/>
                <a:ext cx="1579680" cy="712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F6DFB24-EBC0-4ACA-B3E1-7726F186519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264011" y="2865105"/>
                  <a:ext cx="1615320" cy="748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33342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724073C-3F5F-46E0-9A96-01F016959D97}"/>
                  </a:ext>
                </a:extLst>
              </p14:cNvPr>
              <p14:cNvContentPartPr/>
              <p14:nvPr/>
            </p14:nvContentPartPr>
            <p14:xfrm>
              <a:off x="1737891" y="1330425"/>
              <a:ext cx="360" cy="3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724073C-3F5F-46E0-9A96-01F016959D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9891" y="1312425"/>
                <a:ext cx="36000" cy="3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BA2BD7A-713F-4B4E-9369-67D5FF17041E}"/>
              </a:ext>
            </a:extLst>
          </p:cNvPr>
          <p:cNvGrpSpPr/>
          <p:nvPr/>
        </p:nvGrpSpPr>
        <p:grpSpPr>
          <a:xfrm>
            <a:off x="1601811" y="925785"/>
            <a:ext cx="1824120" cy="732960"/>
            <a:chOff x="1601811" y="925785"/>
            <a:chExt cx="1824120" cy="73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995A426-C276-451A-82B3-37654658E46E}"/>
                    </a:ext>
                  </a:extLst>
                </p14:cNvPr>
                <p14:cNvContentPartPr/>
                <p14:nvPr/>
              </p14:nvContentPartPr>
              <p14:xfrm>
                <a:off x="1601811" y="925785"/>
                <a:ext cx="944280" cy="732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995A426-C276-451A-82B3-37654658E46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84171" y="907785"/>
                  <a:ext cx="979920" cy="7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0D496F0-DB23-4411-87A5-273CBCD80150}"/>
                    </a:ext>
                  </a:extLst>
                </p14:cNvPr>
                <p14:cNvContentPartPr/>
                <p14:nvPr/>
              </p14:nvContentPartPr>
              <p14:xfrm>
                <a:off x="2742651" y="1053945"/>
                <a:ext cx="528120" cy="159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0D496F0-DB23-4411-87A5-273CBCD8015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25011" y="1035945"/>
                  <a:ext cx="5637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BE01AC2-EA10-4215-8B31-673C4350A201}"/>
                    </a:ext>
                  </a:extLst>
                </p14:cNvPr>
                <p14:cNvContentPartPr/>
                <p14:nvPr/>
              </p14:nvContentPartPr>
              <p14:xfrm>
                <a:off x="2987451" y="1222065"/>
                <a:ext cx="438480" cy="81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BE01AC2-EA10-4215-8B31-673C4350A20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69811" y="1204065"/>
                  <a:ext cx="47412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F8FA75-A1FB-47B3-9766-1326457E272F}"/>
              </a:ext>
            </a:extLst>
          </p:cNvPr>
          <p:cNvGrpSpPr/>
          <p:nvPr/>
        </p:nvGrpSpPr>
        <p:grpSpPr>
          <a:xfrm>
            <a:off x="3997971" y="289305"/>
            <a:ext cx="667440" cy="1825920"/>
            <a:chOff x="3997971" y="289305"/>
            <a:chExt cx="667440" cy="182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A945100-FBC9-4EC6-902D-0E0738C440B9}"/>
                    </a:ext>
                  </a:extLst>
                </p14:cNvPr>
                <p14:cNvContentPartPr/>
                <p14:nvPr/>
              </p14:nvContentPartPr>
              <p14:xfrm>
                <a:off x="3997971" y="289305"/>
                <a:ext cx="667440" cy="1825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A945100-FBC9-4EC6-902D-0E0738C440B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79971" y="271665"/>
                  <a:ext cx="703080" cy="18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DC7E716-A507-43D0-9127-CF4B70E78ACB}"/>
                    </a:ext>
                  </a:extLst>
                </p14:cNvPr>
                <p14:cNvContentPartPr/>
                <p14:nvPr/>
              </p14:nvContentPartPr>
              <p14:xfrm>
                <a:off x="4444731" y="832545"/>
                <a:ext cx="153000" cy="323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DC7E716-A507-43D0-9127-CF4B70E78A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27091" y="814545"/>
                  <a:ext cx="188640" cy="35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822C549-DB90-4060-8CFF-A9D5B1E89C57}"/>
                  </a:ext>
                </a:extLst>
              </p14:cNvPr>
              <p14:cNvContentPartPr/>
              <p14:nvPr/>
            </p14:nvContentPartPr>
            <p14:xfrm>
              <a:off x="5721291" y="705105"/>
              <a:ext cx="742320" cy="447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822C549-DB90-4060-8CFF-A9D5B1E89C5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03651" y="687465"/>
                <a:ext cx="77796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5DF7132-42C4-4F04-8289-666DBC26A478}"/>
                  </a:ext>
                </a:extLst>
              </p14:cNvPr>
              <p14:cNvContentPartPr/>
              <p14:nvPr/>
            </p14:nvContentPartPr>
            <p14:xfrm>
              <a:off x="7839891" y="506025"/>
              <a:ext cx="683280" cy="519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5DF7132-42C4-4F04-8289-666DBC26A47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22251" y="488025"/>
                <a:ext cx="718920" cy="55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6587E199-04A1-4948-9FC9-313D111CD68F}"/>
              </a:ext>
            </a:extLst>
          </p:cNvPr>
          <p:cNvGrpSpPr/>
          <p:nvPr/>
        </p:nvGrpSpPr>
        <p:grpSpPr>
          <a:xfrm>
            <a:off x="10002771" y="116145"/>
            <a:ext cx="930960" cy="1225440"/>
            <a:chOff x="10002771" y="116145"/>
            <a:chExt cx="930960" cy="12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B0E0D25-A29C-4A74-86CB-A618585E63EC}"/>
                    </a:ext>
                  </a:extLst>
                </p14:cNvPr>
                <p14:cNvContentPartPr/>
                <p14:nvPr/>
              </p14:nvContentPartPr>
              <p14:xfrm>
                <a:off x="10002771" y="440145"/>
                <a:ext cx="245160" cy="396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B0E0D25-A29C-4A74-86CB-A618585E63E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85131" y="422145"/>
                  <a:ext cx="28080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1B21306-B8E8-4FE7-8935-F6C14524956C}"/>
                    </a:ext>
                  </a:extLst>
                </p14:cNvPr>
                <p14:cNvContentPartPr/>
                <p14:nvPr/>
              </p14:nvContentPartPr>
              <p14:xfrm>
                <a:off x="10157931" y="116145"/>
                <a:ext cx="775800" cy="1225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1B21306-B8E8-4FE7-8935-F6C14524956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39931" y="98145"/>
                  <a:ext cx="811440" cy="126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3E93A59-56BE-4A34-89F0-6A905751AB63}"/>
              </a:ext>
            </a:extLst>
          </p:cNvPr>
          <p:cNvGrpSpPr/>
          <p:nvPr/>
        </p:nvGrpSpPr>
        <p:grpSpPr>
          <a:xfrm>
            <a:off x="10447371" y="1198305"/>
            <a:ext cx="1612800" cy="1408680"/>
            <a:chOff x="10447371" y="1198305"/>
            <a:chExt cx="1612800" cy="140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B2F41EC-F067-4B7A-AC03-13B88AE1B3A4}"/>
                    </a:ext>
                  </a:extLst>
                </p14:cNvPr>
                <p14:cNvContentPartPr/>
                <p14:nvPr/>
              </p14:nvContentPartPr>
              <p14:xfrm>
                <a:off x="10447371" y="1935945"/>
                <a:ext cx="449640" cy="173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B2F41EC-F067-4B7A-AC03-13B88AE1B3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429371" y="1918305"/>
                  <a:ext cx="4852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48BA06E-0659-4B56-936F-987CB2541D4D}"/>
                    </a:ext>
                  </a:extLst>
                </p14:cNvPr>
                <p14:cNvContentPartPr/>
                <p14:nvPr/>
              </p14:nvContentPartPr>
              <p14:xfrm>
                <a:off x="10918251" y="1747305"/>
                <a:ext cx="234360" cy="348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48BA06E-0659-4B56-936F-987CB2541D4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900251" y="1729305"/>
                  <a:ext cx="27000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1074F17-26EE-4F7C-A52E-34C66D84B55E}"/>
                    </a:ext>
                  </a:extLst>
                </p14:cNvPr>
                <p14:cNvContentPartPr/>
                <p14:nvPr/>
              </p14:nvContentPartPr>
              <p14:xfrm>
                <a:off x="11334411" y="1198305"/>
                <a:ext cx="725760" cy="1408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1074F17-26EE-4F7C-A52E-34C66D84B5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316771" y="1180305"/>
                  <a:ext cx="761400" cy="144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4FE9B9B-7691-410C-B7DA-8FED20CC2360}"/>
              </a:ext>
            </a:extLst>
          </p:cNvPr>
          <p:cNvGrpSpPr/>
          <p:nvPr/>
        </p:nvGrpSpPr>
        <p:grpSpPr>
          <a:xfrm>
            <a:off x="1412091" y="2342385"/>
            <a:ext cx="8004600" cy="3884040"/>
            <a:chOff x="1412091" y="2342385"/>
            <a:chExt cx="8004600" cy="388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136E673-D02F-4E8F-9945-9E4F92BDB638}"/>
                    </a:ext>
                  </a:extLst>
                </p14:cNvPr>
                <p14:cNvContentPartPr/>
                <p14:nvPr/>
              </p14:nvContentPartPr>
              <p14:xfrm>
                <a:off x="1412091" y="2823705"/>
                <a:ext cx="1595880" cy="1259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136E673-D02F-4E8F-9945-9E4F92BDB63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94091" y="2805705"/>
                  <a:ext cx="1631520" cy="12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15B2F2B-9CF5-443D-B1E9-1AA28832EF6A}"/>
                    </a:ext>
                  </a:extLst>
                </p14:cNvPr>
                <p14:cNvContentPartPr/>
                <p14:nvPr/>
              </p14:nvContentPartPr>
              <p14:xfrm>
                <a:off x="3367611" y="3085425"/>
                <a:ext cx="739800" cy="273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15B2F2B-9CF5-443D-B1E9-1AA28832EF6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49971" y="3067785"/>
                  <a:ext cx="7754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FFA0876-F945-4181-97C4-092FC7FC7FEA}"/>
                    </a:ext>
                  </a:extLst>
                </p14:cNvPr>
                <p14:cNvContentPartPr/>
                <p14:nvPr/>
              </p14:nvContentPartPr>
              <p14:xfrm>
                <a:off x="3467331" y="3351465"/>
                <a:ext cx="542880" cy="179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FFA0876-F945-4181-97C4-092FC7FC7FE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49331" y="3333825"/>
                  <a:ext cx="578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168E52D-C00E-4EE4-90AC-50BEDEA00488}"/>
                    </a:ext>
                  </a:extLst>
                </p14:cNvPr>
                <p14:cNvContentPartPr/>
                <p14:nvPr/>
              </p14:nvContentPartPr>
              <p14:xfrm>
                <a:off x="4560651" y="2596185"/>
                <a:ext cx="926280" cy="1879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168E52D-C00E-4EE4-90AC-50BEDEA0048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42651" y="2578545"/>
                  <a:ext cx="961920" cy="19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AAE436A-CF16-40F0-8E6D-564AE0F1877E}"/>
                    </a:ext>
                  </a:extLst>
                </p14:cNvPr>
                <p14:cNvContentPartPr/>
                <p14:nvPr/>
              </p14:nvContentPartPr>
              <p14:xfrm>
                <a:off x="5350131" y="2992185"/>
                <a:ext cx="225360" cy="493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AAE436A-CF16-40F0-8E6D-564AE0F1877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32491" y="2974185"/>
                  <a:ext cx="26100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E84FC24-7C3D-4AFA-A425-A3772F25CA38}"/>
                    </a:ext>
                  </a:extLst>
                </p14:cNvPr>
                <p14:cNvContentPartPr/>
                <p14:nvPr/>
              </p14:nvContentPartPr>
              <p14:xfrm>
                <a:off x="6871131" y="2558385"/>
                <a:ext cx="457200" cy="378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E84FC24-7C3D-4AFA-A425-A3772F25CA3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53491" y="2540745"/>
                  <a:ext cx="4928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F86F40A-3F5D-4D0B-B335-A6D5A987CF46}"/>
                    </a:ext>
                  </a:extLst>
                </p14:cNvPr>
                <p14:cNvContentPartPr/>
                <p14:nvPr/>
              </p14:nvContentPartPr>
              <p14:xfrm>
                <a:off x="9143451" y="2342385"/>
                <a:ext cx="225360" cy="315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F86F40A-3F5D-4D0B-B335-A6D5A987CF4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25811" y="2324385"/>
                  <a:ext cx="2610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5CFD907-3194-4E2F-9BFD-9289BDC627E8}"/>
                    </a:ext>
                  </a:extLst>
                </p14:cNvPr>
                <p14:cNvContentPartPr/>
                <p14:nvPr/>
              </p14:nvContentPartPr>
              <p14:xfrm>
                <a:off x="1824291" y="5424705"/>
                <a:ext cx="731520" cy="801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5CFD907-3194-4E2F-9BFD-9289BDC627E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06651" y="5406705"/>
                  <a:ext cx="767160" cy="83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20B2063-F973-46F6-97FC-B07516EF25D3}"/>
                    </a:ext>
                  </a:extLst>
                </p14:cNvPr>
                <p14:cNvContentPartPr/>
                <p14:nvPr/>
              </p14:nvContentPartPr>
              <p14:xfrm>
                <a:off x="3322251" y="5454585"/>
                <a:ext cx="585360" cy="267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20B2063-F973-46F6-97FC-B07516EF25D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04251" y="5436585"/>
                  <a:ext cx="6210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DA35247-2687-4BF5-9A8D-082790823996}"/>
                    </a:ext>
                  </a:extLst>
                </p14:cNvPr>
                <p14:cNvContentPartPr/>
                <p14:nvPr/>
              </p14:nvContentPartPr>
              <p14:xfrm>
                <a:off x="3448971" y="5723505"/>
                <a:ext cx="617400" cy="233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DA35247-2687-4BF5-9A8D-08279082399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31331" y="5705865"/>
                  <a:ext cx="6530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8024416-5E07-4051-B34B-5BC85FD48402}"/>
                    </a:ext>
                  </a:extLst>
                </p14:cNvPr>
                <p14:cNvContentPartPr/>
                <p14:nvPr/>
              </p14:nvContentPartPr>
              <p14:xfrm>
                <a:off x="4614651" y="5048865"/>
                <a:ext cx="429480" cy="499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8024416-5E07-4051-B34B-5BC85FD4840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96651" y="5031225"/>
                  <a:ext cx="46512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585F9ED-BA5F-42CF-9F13-83566E87ACA4}"/>
                    </a:ext>
                  </a:extLst>
                </p14:cNvPr>
                <p14:cNvContentPartPr/>
                <p14:nvPr/>
              </p14:nvContentPartPr>
              <p14:xfrm>
                <a:off x="5286051" y="5114385"/>
                <a:ext cx="458640" cy="263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585F9ED-BA5F-42CF-9F13-83566E87ACA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68051" y="5096745"/>
                  <a:ext cx="4942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8C148B1-DA11-444A-8CA4-455EEF971CC3}"/>
                    </a:ext>
                  </a:extLst>
                </p14:cNvPr>
                <p14:cNvContentPartPr/>
                <p14:nvPr/>
              </p14:nvContentPartPr>
              <p14:xfrm>
                <a:off x="5676291" y="4863465"/>
                <a:ext cx="585360" cy="337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8C148B1-DA11-444A-8CA4-455EEF971CC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58651" y="4845825"/>
                  <a:ext cx="62100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4061AD0-9C4C-47FB-9A00-123AF1711F72}"/>
                    </a:ext>
                  </a:extLst>
                </p14:cNvPr>
                <p14:cNvContentPartPr/>
                <p14:nvPr/>
              </p14:nvContentPartPr>
              <p14:xfrm>
                <a:off x="6201171" y="4544145"/>
                <a:ext cx="292680" cy="338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4061AD0-9C4C-47FB-9A00-123AF1711F7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83531" y="4526145"/>
                  <a:ext cx="3283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2423AE5-F2BA-4037-B087-798EB30FF4B3}"/>
                    </a:ext>
                  </a:extLst>
                </p14:cNvPr>
                <p14:cNvContentPartPr/>
                <p14:nvPr/>
              </p14:nvContentPartPr>
              <p14:xfrm>
                <a:off x="6852771" y="4064625"/>
                <a:ext cx="199440" cy="754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2423AE5-F2BA-4037-B087-798EB30FF4B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35131" y="4046985"/>
                  <a:ext cx="235080" cy="78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1647061-F849-47EF-B358-CD1D64CCFFCD}"/>
                    </a:ext>
                  </a:extLst>
                </p14:cNvPr>
                <p14:cNvContentPartPr/>
                <p14:nvPr/>
              </p14:nvContentPartPr>
              <p14:xfrm>
                <a:off x="7097571" y="4035465"/>
                <a:ext cx="694080" cy="461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1647061-F849-47EF-B358-CD1D64CCFFC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79931" y="4017465"/>
                  <a:ext cx="7297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05E9ACE-642E-420F-A6AC-B44F63A06F70}"/>
                    </a:ext>
                  </a:extLst>
                </p14:cNvPr>
                <p14:cNvContentPartPr/>
                <p14:nvPr/>
              </p14:nvContentPartPr>
              <p14:xfrm>
                <a:off x="8026011" y="4354425"/>
                <a:ext cx="63360" cy="148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05E9ACE-642E-420F-A6AC-B44F63A06F7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08371" y="4336785"/>
                  <a:ext cx="99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E8C1BEA-DDE6-4BCC-96F3-43B8C40C0042}"/>
                    </a:ext>
                  </a:extLst>
                </p14:cNvPr>
                <p14:cNvContentPartPr/>
                <p14:nvPr/>
              </p14:nvContentPartPr>
              <p14:xfrm>
                <a:off x="8328771" y="3675465"/>
                <a:ext cx="662760" cy="676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E8C1BEA-DDE6-4BCC-96F3-43B8C40C004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11131" y="3657825"/>
                  <a:ext cx="698400" cy="71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0FF6E30-813A-4CE3-83BD-D6A894DAFD0E}"/>
                    </a:ext>
                  </a:extLst>
                </p14:cNvPr>
                <p14:cNvContentPartPr/>
                <p14:nvPr/>
              </p14:nvContentPartPr>
              <p14:xfrm>
                <a:off x="8808651" y="3231945"/>
                <a:ext cx="608040" cy="925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0FF6E30-813A-4CE3-83BD-D6A894DAFD0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790651" y="3213945"/>
                  <a:ext cx="643680" cy="96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9C92580-0A49-4BC7-BB75-6D8900E47815}"/>
                  </a:ext>
                </a:extLst>
              </p14:cNvPr>
              <p14:cNvContentPartPr/>
              <p14:nvPr/>
            </p14:nvContentPartPr>
            <p14:xfrm>
              <a:off x="9946611" y="3041505"/>
              <a:ext cx="567360" cy="10346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9C92580-0A49-4BC7-BB75-6D8900E4781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928971" y="3023865"/>
                <a:ext cx="603000" cy="107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348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41D3F206-6925-4CBF-BB04-4C00219C42CB}"/>
              </a:ext>
            </a:extLst>
          </p:cNvPr>
          <p:cNvGrpSpPr/>
          <p:nvPr/>
        </p:nvGrpSpPr>
        <p:grpSpPr>
          <a:xfrm>
            <a:off x="324891" y="44865"/>
            <a:ext cx="10646640" cy="3573000"/>
            <a:chOff x="324891" y="44865"/>
            <a:chExt cx="10646640" cy="357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06ED59F-AD33-40F6-8EBC-D177D74E39CC}"/>
                    </a:ext>
                  </a:extLst>
                </p14:cNvPr>
                <p14:cNvContentPartPr/>
                <p14:nvPr/>
              </p14:nvContentPartPr>
              <p14:xfrm>
                <a:off x="6934491" y="398025"/>
                <a:ext cx="19080" cy="28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06ED59F-AD33-40F6-8EBC-D177D74E39C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916491" y="380025"/>
                  <a:ext cx="547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3717D91-3736-4FBD-8C4F-305B676A963B}"/>
                    </a:ext>
                  </a:extLst>
                </p14:cNvPr>
                <p14:cNvContentPartPr/>
                <p14:nvPr/>
              </p14:nvContentPartPr>
              <p14:xfrm>
                <a:off x="7233291" y="225945"/>
                <a:ext cx="592920" cy="368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3717D91-3736-4FBD-8C4F-305B676A963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15291" y="208305"/>
                  <a:ext cx="62856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2515C5B-B0A6-4B79-9F93-0B16FC5386A4}"/>
                    </a:ext>
                  </a:extLst>
                </p14:cNvPr>
                <p14:cNvContentPartPr/>
                <p14:nvPr/>
              </p14:nvContentPartPr>
              <p14:xfrm>
                <a:off x="8229411" y="506745"/>
                <a:ext cx="109080" cy="239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2515C5B-B0A6-4B79-9F93-0B16FC5386A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11411" y="488745"/>
                  <a:ext cx="1447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09AF502-D1FD-4888-A074-D85C4658DEA7}"/>
                    </a:ext>
                  </a:extLst>
                </p14:cNvPr>
                <p14:cNvContentPartPr/>
                <p14:nvPr/>
              </p14:nvContentPartPr>
              <p14:xfrm>
                <a:off x="8536851" y="261945"/>
                <a:ext cx="560160" cy="599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09AF502-D1FD-4888-A074-D85C4658DE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19211" y="244305"/>
                  <a:ext cx="595800" cy="6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F84DA9F-4024-44C8-9A88-E7A2970ED9A0}"/>
                    </a:ext>
                  </a:extLst>
                </p14:cNvPr>
                <p14:cNvContentPartPr/>
                <p14:nvPr/>
              </p14:nvContentPartPr>
              <p14:xfrm>
                <a:off x="9080451" y="199305"/>
                <a:ext cx="748800" cy="822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F84DA9F-4024-44C8-9A88-E7A2970ED9A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62451" y="181665"/>
                  <a:ext cx="784440" cy="85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AC3C44D-2C18-4419-8C08-36B88DE15FAF}"/>
                    </a:ext>
                  </a:extLst>
                </p14:cNvPr>
                <p14:cNvContentPartPr/>
                <p14:nvPr/>
              </p14:nvContentPartPr>
              <p14:xfrm>
                <a:off x="324891" y="233865"/>
                <a:ext cx="685080" cy="691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AC3C44D-2C18-4419-8C08-36B88DE15FA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6891" y="216225"/>
                  <a:ext cx="720720" cy="72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1BBAC63-3AA2-4002-A78A-D6BD2B2ECFB8}"/>
                    </a:ext>
                  </a:extLst>
                </p14:cNvPr>
                <p14:cNvContentPartPr/>
                <p14:nvPr/>
              </p14:nvContentPartPr>
              <p14:xfrm>
                <a:off x="687771" y="663705"/>
                <a:ext cx="441720" cy="584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1BBAC63-3AA2-4002-A78A-D6BD2B2ECFB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9771" y="645705"/>
                  <a:ext cx="47736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BD38281-8FD9-42CB-BF9B-717A6377D150}"/>
                    </a:ext>
                  </a:extLst>
                </p14:cNvPr>
                <p14:cNvContentPartPr/>
                <p14:nvPr/>
              </p14:nvContentPartPr>
              <p14:xfrm>
                <a:off x="1448451" y="300105"/>
                <a:ext cx="356400" cy="454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BD38281-8FD9-42CB-BF9B-717A6377D1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30451" y="282105"/>
                  <a:ext cx="39204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59F0D61-3631-4BD2-B8B8-1E699B069D9B}"/>
                    </a:ext>
                  </a:extLst>
                </p14:cNvPr>
                <p14:cNvContentPartPr/>
                <p14:nvPr/>
              </p14:nvContentPartPr>
              <p14:xfrm>
                <a:off x="2064051" y="189945"/>
                <a:ext cx="110880" cy="455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59F0D61-3631-4BD2-B8B8-1E699B069D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46051" y="171945"/>
                  <a:ext cx="14652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B83FBC8-4D07-43F4-A5CF-8239DF852E4B}"/>
                    </a:ext>
                  </a:extLst>
                </p14:cNvPr>
                <p14:cNvContentPartPr/>
                <p14:nvPr/>
              </p14:nvContentPartPr>
              <p14:xfrm>
                <a:off x="2281131" y="223425"/>
                <a:ext cx="425520" cy="347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B83FBC8-4D07-43F4-A5CF-8239DF852E4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63491" y="205785"/>
                  <a:ext cx="46116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E72C311-22CC-4A84-85B2-A078A462D3EC}"/>
                    </a:ext>
                  </a:extLst>
                </p14:cNvPr>
                <p14:cNvContentPartPr/>
                <p14:nvPr/>
              </p14:nvContentPartPr>
              <p14:xfrm>
                <a:off x="2652291" y="153585"/>
                <a:ext cx="389520" cy="420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E72C311-22CC-4A84-85B2-A078A462D3E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34651" y="135945"/>
                  <a:ext cx="4251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4D9CED3-F9E2-4A0C-833E-F597B8333375}"/>
                    </a:ext>
                  </a:extLst>
                </p14:cNvPr>
                <p14:cNvContentPartPr/>
                <p14:nvPr/>
              </p14:nvContentPartPr>
              <p14:xfrm>
                <a:off x="3467331" y="398385"/>
                <a:ext cx="475200" cy="126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4D9CED3-F9E2-4A0C-833E-F597B83333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49331" y="380745"/>
                  <a:ext cx="5108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469852D-5B1F-4E4F-A9AC-CC6FC30D1D0E}"/>
                    </a:ext>
                  </a:extLst>
                </p14:cNvPr>
                <p14:cNvContentPartPr/>
                <p14:nvPr/>
              </p14:nvContentPartPr>
              <p14:xfrm>
                <a:off x="3557691" y="578745"/>
                <a:ext cx="502200" cy="82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469852D-5B1F-4E4F-A9AC-CC6FC30D1D0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39691" y="560745"/>
                  <a:ext cx="537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6FE2725-BB3C-4ED4-B535-D3CE2491AC91}"/>
                    </a:ext>
                  </a:extLst>
                </p14:cNvPr>
                <p14:cNvContentPartPr/>
                <p14:nvPr/>
              </p14:nvContentPartPr>
              <p14:xfrm>
                <a:off x="4331691" y="44865"/>
                <a:ext cx="540360" cy="1072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6FE2725-BB3C-4ED4-B535-D3CE2491AC9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14051" y="26865"/>
                  <a:ext cx="576000" cy="11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847B42E-1A0A-4F7A-BEEB-13B81BD70D47}"/>
                    </a:ext>
                  </a:extLst>
                </p14:cNvPr>
                <p14:cNvContentPartPr/>
                <p14:nvPr/>
              </p14:nvContentPartPr>
              <p14:xfrm>
                <a:off x="4978971" y="343665"/>
                <a:ext cx="197640" cy="357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847B42E-1A0A-4F7A-BEEB-13B81BD70D4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60971" y="325665"/>
                  <a:ext cx="2332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D74A390-8DBA-4E2E-A348-F851904097DF}"/>
                    </a:ext>
                  </a:extLst>
                </p14:cNvPr>
                <p14:cNvContentPartPr/>
                <p14:nvPr/>
              </p14:nvContentPartPr>
              <p14:xfrm>
                <a:off x="5648211" y="506745"/>
                <a:ext cx="10800" cy="216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D74A390-8DBA-4E2E-A348-F851904097D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30211" y="488745"/>
                  <a:ext cx="464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C6A2FF7-C75E-4733-A8FF-F495A821568A}"/>
                    </a:ext>
                  </a:extLst>
                </p14:cNvPr>
                <p14:cNvContentPartPr/>
                <p14:nvPr/>
              </p14:nvContentPartPr>
              <p14:xfrm>
                <a:off x="5965731" y="207225"/>
                <a:ext cx="513000" cy="246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C6A2FF7-C75E-4733-A8FF-F495A82156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48091" y="189225"/>
                  <a:ext cx="5486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3E8BEBD-6616-4371-AE9D-718F62868698}"/>
                    </a:ext>
                  </a:extLst>
                </p14:cNvPr>
                <p14:cNvContentPartPr/>
                <p14:nvPr/>
              </p14:nvContentPartPr>
              <p14:xfrm>
                <a:off x="1908531" y="1339785"/>
                <a:ext cx="470160" cy="897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3E8BEBD-6616-4371-AE9D-718F6286869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90891" y="1322145"/>
                  <a:ext cx="505800" cy="9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25A2ACF-4168-48B9-9526-2F8F803BB0F9}"/>
                    </a:ext>
                  </a:extLst>
                </p14:cNvPr>
                <p14:cNvContentPartPr/>
                <p14:nvPr/>
              </p14:nvContentPartPr>
              <p14:xfrm>
                <a:off x="2679291" y="1547505"/>
                <a:ext cx="80280" cy="408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25A2ACF-4168-48B9-9526-2F8F803BB0F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61291" y="1529865"/>
                  <a:ext cx="1159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8690467-E2AB-41A7-9B97-70233CA21300}"/>
                    </a:ext>
                  </a:extLst>
                </p14:cNvPr>
                <p14:cNvContentPartPr/>
                <p14:nvPr/>
              </p14:nvContentPartPr>
              <p14:xfrm>
                <a:off x="2842371" y="1596465"/>
                <a:ext cx="478800" cy="392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8690467-E2AB-41A7-9B97-70233CA2130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24731" y="1578465"/>
                  <a:ext cx="51444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D008DDF-827B-4B5A-A98F-D7A6F0D81F0A}"/>
                    </a:ext>
                  </a:extLst>
                </p14:cNvPr>
                <p14:cNvContentPartPr/>
                <p14:nvPr/>
              </p14:nvContentPartPr>
              <p14:xfrm>
                <a:off x="3204891" y="1321425"/>
                <a:ext cx="560880" cy="603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D008DDF-827B-4B5A-A98F-D7A6F0D81F0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86891" y="1303785"/>
                  <a:ext cx="59652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1119B4A-C7AA-441F-8AA2-5529E8F6D864}"/>
                    </a:ext>
                  </a:extLst>
                </p14:cNvPr>
                <p14:cNvContentPartPr/>
                <p14:nvPr/>
              </p14:nvContentPartPr>
              <p14:xfrm>
                <a:off x="4001211" y="1547145"/>
                <a:ext cx="628920" cy="263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1119B4A-C7AA-441F-8AA2-5529E8F6D86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83571" y="1529145"/>
                  <a:ext cx="6645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287F2E1-0130-41FC-B6A5-F8B2A083103E}"/>
                    </a:ext>
                  </a:extLst>
                </p14:cNvPr>
                <p14:cNvContentPartPr/>
                <p14:nvPr/>
              </p14:nvContentPartPr>
              <p14:xfrm>
                <a:off x="4090851" y="1726425"/>
                <a:ext cx="552960" cy="155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287F2E1-0130-41FC-B6A5-F8B2A083103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73211" y="1708425"/>
                  <a:ext cx="588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BE7F28B-C8A0-46ED-B942-4A871A9E4C3A}"/>
                    </a:ext>
                  </a:extLst>
                </p14:cNvPr>
                <p14:cNvContentPartPr/>
                <p14:nvPr/>
              </p14:nvContentPartPr>
              <p14:xfrm>
                <a:off x="5545611" y="796185"/>
                <a:ext cx="501480" cy="1568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BE7F28B-C8A0-46ED-B942-4A871A9E4C3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527611" y="778545"/>
                  <a:ext cx="537120" cy="160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3A98520-D403-448D-B419-3042A9939E8E}"/>
                    </a:ext>
                  </a:extLst>
                </p14:cNvPr>
                <p14:cNvContentPartPr/>
                <p14:nvPr/>
              </p14:nvContentPartPr>
              <p14:xfrm>
                <a:off x="6373251" y="1360665"/>
                <a:ext cx="136440" cy="420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3A98520-D403-448D-B419-3042A9939E8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55611" y="1342665"/>
                  <a:ext cx="17208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CF01E56-14D6-4EDE-ACAB-3838E30F5323}"/>
                    </a:ext>
                  </a:extLst>
                </p14:cNvPr>
                <p14:cNvContentPartPr/>
                <p14:nvPr/>
              </p14:nvContentPartPr>
              <p14:xfrm>
                <a:off x="7034211" y="1728945"/>
                <a:ext cx="75600" cy="265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CF01E56-14D6-4EDE-ACAB-3838E30F532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16211" y="1711305"/>
                  <a:ext cx="1112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035B0AA-04E0-4C80-A0E6-3EF6E52DAD47}"/>
                    </a:ext>
                  </a:extLst>
                </p14:cNvPr>
                <p14:cNvContentPartPr/>
                <p14:nvPr/>
              </p14:nvContentPartPr>
              <p14:xfrm>
                <a:off x="7396371" y="1222065"/>
                <a:ext cx="259200" cy="384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035B0AA-04E0-4C80-A0E6-3EF6E52DAD4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78731" y="1204065"/>
                  <a:ext cx="29484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58B3EFA-86F1-4C3D-859E-3F666B9EC26F}"/>
                    </a:ext>
                  </a:extLst>
                </p14:cNvPr>
                <p14:cNvContentPartPr/>
                <p14:nvPr/>
              </p14:nvContentPartPr>
              <p14:xfrm>
                <a:off x="8075331" y="1638225"/>
                <a:ext cx="47160" cy="135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58B3EFA-86F1-4C3D-859E-3F666B9EC26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057331" y="1620585"/>
                  <a:ext cx="82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154507B-6C10-4DA2-BB38-361A54CB9FC1}"/>
                    </a:ext>
                  </a:extLst>
                </p14:cNvPr>
                <p14:cNvContentPartPr/>
                <p14:nvPr/>
              </p14:nvContentPartPr>
              <p14:xfrm>
                <a:off x="8627571" y="1487385"/>
                <a:ext cx="364320" cy="96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154507B-6C10-4DA2-BB38-361A54CB9FC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609931" y="1469385"/>
                  <a:ext cx="399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CECEC32-518D-4338-A316-328688435D05}"/>
                    </a:ext>
                  </a:extLst>
                </p14:cNvPr>
                <p14:cNvContentPartPr/>
                <p14:nvPr/>
              </p14:nvContentPartPr>
              <p14:xfrm>
                <a:off x="9044091" y="1240065"/>
                <a:ext cx="239400" cy="371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CECEC32-518D-4338-A316-328688435D0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026091" y="1222065"/>
                  <a:ext cx="2750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AE23DCD-94A7-4495-9218-603CED63ABF3}"/>
                    </a:ext>
                  </a:extLst>
                </p14:cNvPr>
                <p14:cNvContentPartPr/>
                <p14:nvPr/>
              </p14:nvContentPartPr>
              <p14:xfrm>
                <a:off x="9741051" y="1547505"/>
                <a:ext cx="44640" cy="154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AE23DCD-94A7-4495-9218-603CED63ABF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723051" y="1529865"/>
                  <a:ext cx="802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3D051BE-2EB6-4437-9C61-453B040CA80E}"/>
                    </a:ext>
                  </a:extLst>
                </p14:cNvPr>
                <p14:cNvContentPartPr/>
                <p14:nvPr/>
              </p14:nvContentPartPr>
              <p14:xfrm>
                <a:off x="10148571" y="1120905"/>
                <a:ext cx="163800" cy="409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3D051BE-2EB6-4437-9C61-453B040CA80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130571" y="1102905"/>
                  <a:ext cx="19944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CBF1788-54EB-4DCC-9C71-9667737051EC}"/>
                    </a:ext>
                  </a:extLst>
                </p14:cNvPr>
                <p14:cNvContentPartPr/>
                <p14:nvPr/>
              </p14:nvContentPartPr>
              <p14:xfrm>
                <a:off x="10202931" y="782505"/>
                <a:ext cx="768600" cy="1342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CBF1788-54EB-4DCC-9C71-9667737051E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185291" y="764865"/>
                  <a:ext cx="804240" cy="13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F14BCD0-8F43-4C9A-998E-2548B15D4FB4}"/>
                    </a:ext>
                  </a:extLst>
                </p14:cNvPr>
                <p14:cNvContentPartPr/>
                <p14:nvPr/>
              </p14:nvContentPartPr>
              <p14:xfrm>
                <a:off x="1710891" y="3043665"/>
                <a:ext cx="640080" cy="574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F14BCD0-8F43-4C9A-998E-2548B15D4FB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92891" y="3025665"/>
                  <a:ext cx="67572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F0221E6-DFCC-4134-A8C3-16AA4D8671D1}"/>
                    </a:ext>
                  </a:extLst>
                </p14:cNvPr>
                <p14:cNvContentPartPr/>
                <p14:nvPr/>
              </p14:nvContentPartPr>
              <p14:xfrm>
                <a:off x="2471931" y="2933145"/>
                <a:ext cx="106920" cy="640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F0221E6-DFCC-4134-A8C3-16AA4D8671D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54291" y="2915145"/>
                  <a:ext cx="142560" cy="67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869DC65-CB33-492B-9162-EE6E954D22DA}"/>
                    </a:ext>
                  </a:extLst>
                </p14:cNvPr>
                <p14:cNvContentPartPr/>
                <p14:nvPr/>
              </p14:nvContentPartPr>
              <p14:xfrm>
                <a:off x="2815371" y="2926665"/>
                <a:ext cx="543960" cy="555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869DC65-CB33-492B-9162-EE6E954D22D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97371" y="2909025"/>
                  <a:ext cx="57960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3616511-0BDD-4D81-986D-14A373455545}"/>
                    </a:ext>
                  </a:extLst>
                </p14:cNvPr>
                <p14:cNvContentPartPr/>
                <p14:nvPr/>
              </p14:nvContentPartPr>
              <p14:xfrm>
                <a:off x="3132171" y="2597985"/>
                <a:ext cx="786240" cy="707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3616511-0BDD-4D81-986D-14A37345554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14531" y="2580345"/>
                  <a:ext cx="821880" cy="74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2BD9C97-DB81-4262-BFC5-21F39B1C46A3}"/>
                    </a:ext>
                  </a:extLst>
                </p14:cNvPr>
                <p14:cNvContentPartPr/>
                <p14:nvPr/>
              </p14:nvContentPartPr>
              <p14:xfrm>
                <a:off x="4528971" y="2704545"/>
                <a:ext cx="24840" cy="255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2BD9C97-DB81-4262-BFC5-21F39B1C46A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11331" y="2686905"/>
                  <a:ext cx="604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94D0853-FA16-4BA3-9368-7BF68E9159CA}"/>
                    </a:ext>
                  </a:extLst>
                </p14:cNvPr>
                <p14:cNvContentPartPr/>
                <p14:nvPr/>
              </p14:nvContentPartPr>
              <p14:xfrm>
                <a:off x="4131891" y="2757465"/>
                <a:ext cx="689400" cy="422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94D0853-FA16-4BA3-9368-7BF68E9159C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114251" y="2739465"/>
                  <a:ext cx="72504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122695B-C02B-4FF0-82C7-B84638B563E7}"/>
                    </a:ext>
                  </a:extLst>
                </p14:cNvPr>
                <p14:cNvContentPartPr/>
                <p14:nvPr/>
              </p14:nvContentPartPr>
              <p14:xfrm>
                <a:off x="4278771" y="2815425"/>
                <a:ext cx="474480" cy="424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122695B-C02B-4FF0-82C7-B84638B563E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60771" y="2797425"/>
                  <a:ext cx="51012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DA29711-D6C3-4D43-9370-DC9FE714B757}"/>
                    </a:ext>
                  </a:extLst>
                </p14:cNvPr>
                <p14:cNvContentPartPr/>
                <p14:nvPr/>
              </p14:nvContentPartPr>
              <p14:xfrm>
                <a:off x="4472091" y="2643345"/>
                <a:ext cx="310320" cy="585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DA29711-D6C3-4D43-9370-DC9FE714B75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54451" y="2625345"/>
                  <a:ext cx="34596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0B679CA-AB6C-425A-AF4E-F4D0A7CD636F}"/>
                    </a:ext>
                  </a:extLst>
                </p14:cNvPr>
                <p14:cNvContentPartPr/>
                <p14:nvPr/>
              </p14:nvContentPartPr>
              <p14:xfrm>
                <a:off x="4372731" y="2968425"/>
                <a:ext cx="372240" cy="109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0B679CA-AB6C-425A-AF4E-F4D0A7CD636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54731" y="2950785"/>
                  <a:ext cx="407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57C3BA6-0F51-4858-9E56-AC3E1B485C70}"/>
                    </a:ext>
                  </a:extLst>
                </p14:cNvPr>
                <p14:cNvContentPartPr/>
                <p14:nvPr/>
              </p14:nvContentPartPr>
              <p14:xfrm>
                <a:off x="4988331" y="2545785"/>
                <a:ext cx="632160" cy="657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57C3BA6-0F51-4858-9E56-AC3E1B485C7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70331" y="2527785"/>
                  <a:ext cx="667800" cy="69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633A3E5-41E4-4703-BE9D-CE8B61B410C0}"/>
                    </a:ext>
                  </a:extLst>
                </p14:cNvPr>
                <p14:cNvContentPartPr/>
                <p14:nvPr/>
              </p14:nvContentPartPr>
              <p14:xfrm>
                <a:off x="5730651" y="2597985"/>
                <a:ext cx="199440" cy="439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633A3E5-41E4-4703-BE9D-CE8B61B410C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713011" y="2580345"/>
                  <a:ext cx="23508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CD374C0-A603-462E-8572-E2291F14E5A3}"/>
                    </a:ext>
                  </a:extLst>
                </p14:cNvPr>
                <p14:cNvContentPartPr/>
                <p14:nvPr/>
              </p14:nvContentPartPr>
              <p14:xfrm>
                <a:off x="6020091" y="2878785"/>
                <a:ext cx="662040" cy="383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CD374C0-A603-462E-8572-E2291F14E5A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02451" y="2860785"/>
                  <a:ext cx="69768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DE10320-BDA6-461C-BC5F-3BD59FBFDC55}"/>
                    </a:ext>
                  </a:extLst>
                </p14:cNvPr>
                <p14:cNvContentPartPr/>
                <p14:nvPr/>
              </p14:nvContentPartPr>
              <p14:xfrm>
                <a:off x="6490971" y="2543625"/>
                <a:ext cx="587880" cy="503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DE10320-BDA6-461C-BC5F-3BD59FBFDC5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73331" y="2525985"/>
                  <a:ext cx="62352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DFBE8A2-F60E-44E3-94D1-6B225DDB4CD8}"/>
                    </a:ext>
                  </a:extLst>
                </p14:cNvPr>
                <p14:cNvContentPartPr/>
                <p14:nvPr/>
              </p14:nvContentPartPr>
              <p14:xfrm>
                <a:off x="7287651" y="2595465"/>
                <a:ext cx="688680" cy="338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DFBE8A2-F60E-44E3-94D1-6B225DDB4CD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269651" y="2577465"/>
                  <a:ext cx="72432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93C87D4-CBC2-49D2-A0F5-81B7468013EA}"/>
                    </a:ext>
                  </a:extLst>
                </p14:cNvPr>
                <p14:cNvContentPartPr/>
                <p14:nvPr/>
              </p14:nvContentPartPr>
              <p14:xfrm>
                <a:off x="7343451" y="2687985"/>
                <a:ext cx="929160" cy="441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93C87D4-CBC2-49D2-A0F5-81B7468013E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325811" y="2670345"/>
                  <a:ext cx="96480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21CE8CD-9A0A-40FA-8D06-2D17EB14FE9E}"/>
                    </a:ext>
                  </a:extLst>
                </p14:cNvPr>
                <p14:cNvContentPartPr/>
                <p14:nvPr/>
              </p14:nvContentPartPr>
              <p14:xfrm>
                <a:off x="8283771" y="2182185"/>
                <a:ext cx="437760" cy="805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21CE8CD-9A0A-40FA-8D06-2D17EB14FE9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265771" y="2164545"/>
                  <a:ext cx="473400" cy="84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A532EB6-3B2D-4B34-8951-93CE22ED67CF}"/>
                    </a:ext>
                  </a:extLst>
                </p14:cNvPr>
                <p14:cNvContentPartPr/>
                <p14:nvPr/>
              </p14:nvContentPartPr>
              <p14:xfrm>
                <a:off x="8397891" y="3086865"/>
                <a:ext cx="3960" cy="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A532EB6-3B2D-4B34-8951-93CE22ED67C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79891" y="3068865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487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7D5DCFC-7E38-40D4-87A3-23EE71641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744632"/>
              </p:ext>
            </p:extLst>
          </p:nvPr>
        </p:nvGraphicFramePr>
        <p:xfrm>
          <a:off x="344032" y="257939"/>
          <a:ext cx="9716378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8054">
                  <a:extLst>
                    <a:ext uri="{9D8B030D-6E8A-4147-A177-3AD203B41FA5}">
                      <a16:colId xmlns:a16="http://schemas.microsoft.com/office/drawing/2014/main" val="1796695377"/>
                    </a:ext>
                  </a:extLst>
                </a:gridCol>
                <a:gridCol w="1388054">
                  <a:extLst>
                    <a:ext uri="{9D8B030D-6E8A-4147-A177-3AD203B41FA5}">
                      <a16:colId xmlns:a16="http://schemas.microsoft.com/office/drawing/2014/main" val="3023225165"/>
                    </a:ext>
                  </a:extLst>
                </a:gridCol>
                <a:gridCol w="1388054">
                  <a:extLst>
                    <a:ext uri="{9D8B030D-6E8A-4147-A177-3AD203B41FA5}">
                      <a16:colId xmlns:a16="http://schemas.microsoft.com/office/drawing/2014/main" val="3876697549"/>
                    </a:ext>
                  </a:extLst>
                </a:gridCol>
                <a:gridCol w="1388054">
                  <a:extLst>
                    <a:ext uri="{9D8B030D-6E8A-4147-A177-3AD203B41FA5}">
                      <a16:colId xmlns:a16="http://schemas.microsoft.com/office/drawing/2014/main" val="3580760513"/>
                    </a:ext>
                  </a:extLst>
                </a:gridCol>
                <a:gridCol w="1388054">
                  <a:extLst>
                    <a:ext uri="{9D8B030D-6E8A-4147-A177-3AD203B41FA5}">
                      <a16:colId xmlns:a16="http://schemas.microsoft.com/office/drawing/2014/main" val="4155341176"/>
                    </a:ext>
                  </a:extLst>
                </a:gridCol>
                <a:gridCol w="1388054">
                  <a:extLst>
                    <a:ext uri="{9D8B030D-6E8A-4147-A177-3AD203B41FA5}">
                      <a16:colId xmlns:a16="http://schemas.microsoft.com/office/drawing/2014/main" val="1027121955"/>
                    </a:ext>
                  </a:extLst>
                </a:gridCol>
                <a:gridCol w="1388054">
                  <a:extLst>
                    <a:ext uri="{9D8B030D-6E8A-4147-A177-3AD203B41FA5}">
                      <a16:colId xmlns:a16="http://schemas.microsoft.com/office/drawing/2014/main" val="40050436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X(n)/h(n)</a:t>
                      </a:r>
                      <a:endParaRPr lang="th-TH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th-TH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th-TH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th-TH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th-TH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819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th-TH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830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th-TH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89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th-TH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522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th-TH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83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87387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B7A1644-3086-44E5-BF14-A1CD6A944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98" y="3149097"/>
            <a:ext cx="8896350" cy="2895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279BDFA-F081-4122-9E07-9CED9B6A036E}"/>
                  </a:ext>
                </a:extLst>
              </p14:cNvPr>
              <p14:cNvContentPartPr/>
              <p14:nvPr/>
            </p14:nvContentPartPr>
            <p14:xfrm>
              <a:off x="714771" y="3220425"/>
              <a:ext cx="1436760" cy="573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279BDFA-F081-4122-9E07-9CED9B6A03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771" y="3202425"/>
                <a:ext cx="147240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565A755-A371-495C-AFBE-03A73BC68CF2}"/>
                  </a:ext>
                </a:extLst>
              </p14:cNvPr>
              <p14:cNvContentPartPr/>
              <p14:nvPr/>
            </p14:nvContentPartPr>
            <p14:xfrm>
              <a:off x="687771" y="3246345"/>
              <a:ext cx="2937960" cy="1090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565A755-A371-495C-AFBE-03A73BC68C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9771" y="3228705"/>
                <a:ext cx="2973600" cy="11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84348D6-DD5F-4146-AA15-9FD98AA48C89}"/>
                  </a:ext>
                </a:extLst>
              </p14:cNvPr>
              <p14:cNvContentPartPr/>
              <p14:nvPr/>
            </p14:nvContentPartPr>
            <p14:xfrm>
              <a:off x="742131" y="3262185"/>
              <a:ext cx="4357440" cy="1590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84348D6-DD5F-4146-AA15-9FD98AA48C8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4131" y="3244185"/>
                <a:ext cx="4393080" cy="162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4C5ECBD-AEC3-410C-87CF-54D2681169B9}"/>
                  </a:ext>
                </a:extLst>
              </p14:cNvPr>
              <p14:cNvContentPartPr/>
              <p14:nvPr/>
            </p14:nvContentPartPr>
            <p14:xfrm>
              <a:off x="724131" y="3254985"/>
              <a:ext cx="5296320" cy="2168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4C5ECBD-AEC3-410C-87CF-54D2681169B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6131" y="3237345"/>
                <a:ext cx="5331960" cy="220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C26BBDB8-DFA1-441C-BE7D-EDF9F6ECFADD}"/>
              </a:ext>
            </a:extLst>
          </p:cNvPr>
          <p:cNvGrpSpPr/>
          <p:nvPr/>
        </p:nvGrpSpPr>
        <p:grpSpPr>
          <a:xfrm>
            <a:off x="2091051" y="104985"/>
            <a:ext cx="1697400" cy="745920"/>
            <a:chOff x="2091051" y="104985"/>
            <a:chExt cx="1697400" cy="74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03B7D8E-888B-4465-885E-0055AC084645}"/>
                    </a:ext>
                  </a:extLst>
                </p14:cNvPr>
                <p14:cNvContentPartPr/>
                <p14:nvPr/>
              </p14:nvContentPartPr>
              <p14:xfrm>
                <a:off x="2091051" y="124065"/>
                <a:ext cx="700560" cy="726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03B7D8E-888B-4465-885E-0055AC08464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73051" y="106425"/>
                  <a:ext cx="73620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AE16CF6-F979-4813-B59B-85E0FE21E8C5}"/>
                    </a:ext>
                  </a:extLst>
                </p14:cNvPr>
                <p14:cNvContentPartPr/>
                <p14:nvPr/>
              </p14:nvContentPartPr>
              <p14:xfrm>
                <a:off x="3276891" y="104985"/>
                <a:ext cx="511560" cy="738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AE16CF6-F979-4813-B59B-85E0FE21E8C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59251" y="86985"/>
                  <a:ext cx="547200" cy="77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F49811D-62A8-4A93-8315-0AD87954C219}"/>
                  </a:ext>
                </a:extLst>
              </p14:cNvPr>
              <p14:cNvContentPartPr/>
              <p14:nvPr/>
            </p14:nvContentPartPr>
            <p14:xfrm>
              <a:off x="4616811" y="178785"/>
              <a:ext cx="536400" cy="6814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F49811D-62A8-4A93-8315-0AD87954C21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99171" y="160785"/>
                <a:ext cx="572040" cy="7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C12CFD8-3F35-4933-9039-D61F70D1BC71}"/>
                  </a:ext>
                </a:extLst>
              </p14:cNvPr>
              <p14:cNvContentPartPr/>
              <p14:nvPr/>
            </p14:nvContentPartPr>
            <p14:xfrm>
              <a:off x="6228531" y="-110295"/>
              <a:ext cx="567360" cy="6339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C12CFD8-3F35-4933-9039-D61F70D1BC7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10891" y="-127935"/>
                <a:ext cx="603000" cy="66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699E7D5-3952-4C3E-AB1B-8AF3B6DB8C1A}"/>
                  </a:ext>
                </a:extLst>
              </p14:cNvPr>
              <p14:cNvContentPartPr/>
              <p14:nvPr/>
            </p14:nvContentPartPr>
            <p14:xfrm>
              <a:off x="10175571" y="3883744"/>
              <a:ext cx="470880" cy="517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699E7D5-3952-4C3E-AB1B-8AF3B6DB8C1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157931" y="3865744"/>
                <a:ext cx="506520" cy="5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F957F9E-5447-4644-B09E-8E75DEE1A9BE}"/>
                  </a:ext>
                </a:extLst>
              </p14:cNvPr>
              <p14:cNvContentPartPr/>
              <p14:nvPr/>
            </p14:nvContentPartPr>
            <p14:xfrm>
              <a:off x="570051" y="1226224"/>
              <a:ext cx="295920" cy="2642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F957F9E-5447-4644-B09E-8E75DEE1A9B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2051" y="1208584"/>
                <a:ext cx="33156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83E072B-C084-4C75-858D-3EADF28048CD}"/>
                  </a:ext>
                </a:extLst>
              </p14:cNvPr>
              <p14:cNvContentPartPr/>
              <p14:nvPr/>
            </p14:nvContentPartPr>
            <p14:xfrm>
              <a:off x="515691" y="1899064"/>
              <a:ext cx="287280" cy="1839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83E072B-C084-4C75-858D-3EADF28048C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97691" y="1881424"/>
                <a:ext cx="322920" cy="21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0F0BF5FE-991D-4DEE-920B-AA36000B23AB}"/>
              </a:ext>
            </a:extLst>
          </p:cNvPr>
          <p:cNvGrpSpPr/>
          <p:nvPr/>
        </p:nvGrpSpPr>
        <p:grpSpPr>
          <a:xfrm>
            <a:off x="533691" y="2472904"/>
            <a:ext cx="443160" cy="415080"/>
            <a:chOff x="533691" y="2472904"/>
            <a:chExt cx="44316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110D6A8-977C-49B9-A825-949A170C6C52}"/>
                    </a:ext>
                  </a:extLst>
                </p14:cNvPr>
                <p14:cNvContentPartPr/>
                <p14:nvPr/>
              </p14:nvContentPartPr>
              <p14:xfrm>
                <a:off x="570051" y="2472904"/>
                <a:ext cx="81000" cy="98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110D6A8-977C-49B9-A825-949A170C6C5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2051" y="2454904"/>
                  <a:ext cx="116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3DAEC02-1CE2-4215-9439-22621F88810A}"/>
                    </a:ext>
                  </a:extLst>
                </p14:cNvPr>
                <p14:cNvContentPartPr/>
                <p14:nvPr/>
              </p14:nvContentPartPr>
              <p14:xfrm>
                <a:off x="533691" y="2672344"/>
                <a:ext cx="443160" cy="215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3DAEC02-1CE2-4215-9439-22621F88810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16051" y="2654704"/>
                  <a:ext cx="47880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6E96147-F408-4A55-A6D8-CD92FE4BF923}"/>
              </a:ext>
            </a:extLst>
          </p:cNvPr>
          <p:cNvGrpSpPr/>
          <p:nvPr/>
        </p:nvGrpSpPr>
        <p:grpSpPr>
          <a:xfrm>
            <a:off x="2064051" y="2022544"/>
            <a:ext cx="9898560" cy="4770161"/>
            <a:chOff x="2064051" y="2022544"/>
            <a:chExt cx="9898560" cy="477016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85106E1-0AB8-49AF-9139-A7724680F8A2}"/>
                    </a:ext>
                  </a:extLst>
                </p14:cNvPr>
                <p14:cNvContentPartPr/>
                <p14:nvPr/>
              </p14:nvContentPartPr>
              <p14:xfrm>
                <a:off x="2064051" y="3567825"/>
                <a:ext cx="4708800" cy="1900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85106E1-0AB8-49AF-9139-A7724680F8A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046051" y="3550185"/>
                  <a:ext cx="4744440" cy="19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C5CF837-D56A-416D-AF50-D88629C88369}"/>
                    </a:ext>
                  </a:extLst>
                </p14:cNvPr>
                <p14:cNvContentPartPr/>
                <p14:nvPr/>
              </p14:nvContentPartPr>
              <p14:xfrm>
                <a:off x="3557691" y="3800385"/>
                <a:ext cx="3497760" cy="1649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C5CF837-D56A-416D-AF50-D88629C8836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39691" y="3782385"/>
                  <a:ext cx="3533400" cy="168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2921B32-F1C0-4B58-9C1D-1F4031DB72CA}"/>
                    </a:ext>
                  </a:extLst>
                </p14:cNvPr>
                <p14:cNvContentPartPr/>
                <p14:nvPr/>
              </p14:nvContentPartPr>
              <p14:xfrm>
                <a:off x="4408371" y="4815945"/>
                <a:ext cx="1985040" cy="978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2921B32-F1C0-4B58-9C1D-1F4031DB72C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390731" y="4797945"/>
                  <a:ext cx="2020680" cy="10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FADD95F-0642-4C10-90C6-2298135CF9AC}"/>
                    </a:ext>
                  </a:extLst>
                </p14:cNvPr>
                <p14:cNvContentPartPr/>
                <p14:nvPr/>
              </p14:nvContentPartPr>
              <p14:xfrm>
                <a:off x="8854011" y="3693105"/>
                <a:ext cx="700200" cy="450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FADD95F-0642-4C10-90C6-2298135CF9A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836371" y="3675105"/>
                  <a:ext cx="73584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4DCC144-90B0-4C28-9502-D6E8C3196171}"/>
                    </a:ext>
                  </a:extLst>
                </p14:cNvPr>
                <p14:cNvContentPartPr/>
                <p14:nvPr/>
              </p14:nvContentPartPr>
              <p14:xfrm>
                <a:off x="9695691" y="3528225"/>
                <a:ext cx="425880" cy="264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4DCC144-90B0-4C28-9502-D6E8C319617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678051" y="3510585"/>
                  <a:ext cx="4615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A73C8DB-7902-4EC2-8185-6382B923973E}"/>
                    </a:ext>
                  </a:extLst>
                </p14:cNvPr>
                <p14:cNvContentPartPr/>
                <p14:nvPr/>
              </p14:nvContentPartPr>
              <p14:xfrm>
                <a:off x="9895131" y="3539385"/>
                <a:ext cx="184320" cy="225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A73C8DB-7902-4EC2-8185-6382B923973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877131" y="3521745"/>
                  <a:ext cx="2199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57AFDAF-C691-437D-B617-27174127C5B2}"/>
                    </a:ext>
                  </a:extLst>
                </p14:cNvPr>
                <p14:cNvContentPartPr/>
                <p14:nvPr/>
              </p14:nvContentPartPr>
              <p14:xfrm>
                <a:off x="10202931" y="3212865"/>
                <a:ext cx="473400" cy="242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57AFDAF-C691-437D-B617-27174127C5B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185291" y="3195225"/>
                  <a:ext cx="5090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C68A698-B0D6-45E3-9131-B247E941D55D}"/>
                    </a:ext>
                  </a:extLst>
                </p14:cNvPr>
                <p14:cNvContentPartPr/>
                <p14:nvPr/>
              </p14:nvContentPartPr>
              <p14:xfrm>
                <a:off x="10655811" y="3063825"/>
                <a:ext cx="175320" cy="122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C68A698-B0D6-45E3-9131-B247E941D55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637811" y="3045825"/>
                  <a:ext cx="210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FFBA6E2-A7A9-47A4-927A-B9546059384D}"/>
                    </a:ext>
                  </a:extLst>
                </p14:cNvPr>
                <p14:cNvContentPartPr/>
                <p14:nvPr/>
              </p14:nvContentPartPr>
              <p14:xfrm>
                <a:off x="10891251" y="2869425"/>
                <a:ext cx="163440" cy="2048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FFBA6E2-A7A9-47A4-927A-B9546059384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873251" y="2851785"/>
                  <a:ext cx="1990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B016EC8-4A9A-4BA7-8EEE-97BE3366AA7E}"/>
                    </a:ext>
                  </a:extLst>
                </p14:cNvPr>
                <p14:cNvContentPartPr/>
                <p14:nvPr/>
              </p14:nvContentPartPr>
              <p14:xfrm>
                <a:off x="9550971" y="4108545"/>
                <a:ext cx="617760" cy="399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B016EC8-4A9A-4BA7-8EEE-97BE3366AA7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533331" y="4090545"/>
                  <a:ext cx="65340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18C3060-46C1-4946-8059-E90C0669EE4F}"/>
                    </a:ext>
                  </a:extLst>
                </p14:cNvPr>
                <p14:cNvContentPartPr/>
                <p14:nvPr/>
              </p14:nvContentPartPr>
              <p14:xfrm>
                <a:off x="9478611" y="4430745"/>
                <a:ext cx="623520" cy="385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18C3060-46C1-4946-8059-E90C0669EE4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460611" y="4412745"/>
                  <a:ext cx="6591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65D177B-0D1F-4473-9F51-B1C97690AAFF}"/>
                    </a:ext>
                  </a:extLst>
                </p14:cNvPr>
                <p14:cNvContentPartPr/>
                <p14:nvPr/>
              </p14:nvContentPartPr>
              <p14:xfrm>
                <a:off x="10764171" y="3919384"/>
                <a:ext cx="367920" cy="299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65D177B-0D1F-4473-9F51-B1C97690AAF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746171" y="3901384"/>
                  <a:ext cx="4035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E56952F-1226-42BC-B552-72AA29F19235}"/>
                    </a:ext>
                  </a:extLst>
                </p14:cNvPr>
                <p14:cNvContentPartPr/>
                <p14:nvPr/>
              </p14:nvContentPartPr>
              <p14:xfrm>
                <a:off x="10700811" y="3865384"/>
                <a:ext cx="453240" cy="377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E56952F-1226-42BC-B552-72AA29F1923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683171" y="3847744"/>
                  <a:ext cx="48888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D20C1B4-C097-41E3-848F-B42269D1E93E}"/>
                    </a:ext>
                  </a:extLst>
                </p14:cNvPr>
                <p14:cNvContentPartPr/>
                <p14:nvPr/>
              </p14:nvContentPartPr>
              <p14:xfrm>
                <a:off x="11071971" y="3286144"/>
                <a:ext cx="455760" cy="457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D20C1B4-C097-41E3-848F-B42269D1E93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054331" y="3268144"/>
                  <a:ext cx="49140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1DCADA7-7D11-4209-8A08-F3FD854A6A7F}"/>
                    </a:ext>
                  </a:extLst>
                </p14:cNvPr>
                <p14:cNvContentPartPr/>
                <p14:nvPr/>
              </p14:nvContentPartPr>
              <p14:xfrm>
                <a:off x="11561211" y="3304144"/>
                <a:ext cx="254160" cy="217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1DCADA7-7D11-4209-8A08-F3FD854A6A7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543211" y="3286504"/>
                  <a:ext cx="2898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71810BC-CF61-45E8-A56C-6A8E4D8C673C}"/>
                    </a:ext>
                  </a:extLst>
                </p14:cNvPr>
                <p14:cNvContentPartPr/>
                <p14:nvPr/>
              </p14:nvContentPartPr>
              <p14:xfrm>
                <a:off x="11778291" y="3095704"/>
                <a:ext cx="184320" cy="327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71810BC-CF61-45E8-A56C-6A8E4D8C673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760651" y="3078064"/>
                  <a:ext cx="2199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C4633A2-CCDD-4AA7-ABFD-730470048CE2}"/>
                    </a:ext>
                  </a:extLst>
                </p14:cNvPr>
                <p14:cNvContentPartPr/>
                <p14:nvPr/>
              </p14:nvContentPartPr>
              <p14:xfrm>
                <a:off x="9587331" y="4927744"/>
                <a:ext cx="581760" cy="404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C4633A2-CCDD-4AA7-ABFD-730470048CE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569691" y="4909744"/>
                  <a:ext cx="6174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9587D3C-D687-47F6-8FBA-3A6CC5952574}"/>
                    </a:ext>
                  </a:extLst>
                </p14:cNvPr>
                <p14:cNvContentPartPr/>
                <p14:nvPr/>
              </p14:nvContentPartPr>
              <p14:xfrm>
                <a:off x="9687051" y="5143384"/>
                <a:ext cx="636480" cy="388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9587D3C-D687-47F6-8FBA-3A6CC595257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669051" y="5125744"/>
                  <a:ext cx="67212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A27A672-95A7-4187-B00A-610129764EFA}"/>
                    </a:ext>
                  </a:extLst>
                </p14:cNvPr>
                <p14:cNvContentPartPr/>
                <p14:nvPr/>
              </p14:nvContentPartPr>
              <p14:xfrm>
                <a:off x="10609731" y="4574944"/>
                <a:ext cx="749520" cy="695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A27A672-95A7-4187-B00A-610129764EF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591731" y="4556944"/>
                  <a:ext cx="785160" cy="73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5E4FBB6-75E2-4C4B-9D8A-036AFF1BCDE2}"/>
                    </a:ext>
                  </a:extLst>
                </p14:cNvPr>
                <p14:cNvContentPartPr/>
                <p14:nvPr/>
              </p14:nvContentPartPr>
              <p14:xfrm>
                <a:off x="10990611" y="4785904"/>
                <a:ext cx="245880" cy="75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5E4FBB6-75E2-4C4B-9D8A-036AFF1BCDE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972971" y="4767904"/>
                  <a:ext cx="281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D323822-38EF-44D9-9A76-59D1E36F3BA0}"/>
                    </a:ext>
                  </a:extLst>
                </p14:cNvPr>
                <p14:cNvContentPartPr/>
                <p14:nvPr/>
              </p14:nvContentPartPr>
              <p14:xfrm>
                <a:off x="3108411" y="6219585"/>
                <a:ext cx="218520" cy="573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D323822-38EF-44D9-9A76-59D1E36F3BA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090411" y="6201585"/>
                  <a:ext cx="25416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F017F84-2EFE-4991-9900-445930FDC76E}"/>
                    </a:ext>
                  </a:extLst>
                </p14:cNvPr>
                <p14:cNvContentPartPr/>
                <p14:nvPr/>
              </p14:nvContentPartPr>
              <p14:xfrm>
                <a:off x="3612051" y="6400305"/>
                <a:ext cx="88200" cy="183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F017F84-2EFE-4991-9900-445930FDC76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594051" y="6382665"/>
                  <a:ext cx="123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523E341-70D2-4753-B4A1-6DAB368B1A9A}"/>
                    </a:ext>
                  </a:extLst>
                </p14:cNvPr>
                <p14:cNvContentPartPr/>
                <p14:nvPr/>
              </p14:nvContentPartPr>
              <p14:xfrm>
                <a:off x="3973851" y="6482025"/>
                <a:ext cx="30240" cy="140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523E341-70D2-4753-B4A1-6DAB368B1A9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956211" y="6464025"/>
                  <a:ext cx="65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8736798-135F-46C6-994C-C5B8E858DD2B}"/>
                    </a:ext>
                  </a:extLst>
                </p14:cNvPr>
                <p14:cNvContentPartPr/>
                <p14:nvPr/>
              </p14:nvContentPartPr>
              <p14:xfrm>
                <a:off x="4109931" y="6299145"/>
                <a:ext cx="337320" cy="388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8736798-135F-46C6-994C-C5B8E858DD2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091931" y="6281145"/>
                  <a:ext cx="37296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5FAAE72-B96B-4017-8B01-E0780043869F}"/>
                    </a:ext>
                  </a:extLst>
                </p14:cNvPr>
                <p14:cNvContentPartPr/>
                <p14:nvPr/>
              </p14:nvContentPartPr>
              <p14:xfrm>
                <a:off x="4798611" y="6400305"/>
                <a:ext cx="18720" cy="207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5FAAE72-B96B-4017-8B01-E0780043869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780611" y="6382665"/>
                  <a:ext cx="543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DC80202-C862-4E64-892C-F4643434B20B}"/>
                    </a:ext>
                  </a:extLst>
                </p14:cNvPr>
                <p14:cNvContentPartPr/>
                <p14:nvPr/>
              </p14:nvContentPartPr>
              <p14:xfrm>
                <a:off x="4951251" y="6210225"/>
                <a:ext cx="165240" cy="271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DC80202-C862-4E64-892C-F4643434B20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933251" y="6192225"/>
                  <a:ext cx="2008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AEACC7B-6E87-4D63-8B4F-7F922FD434D0}"/>
                    </a:ext>
                  </a:extLst>
                </p14:cNvPr>
                <p14:cNvContentPartPr/>
                <p14:nvPr/>
              </p14:nvContentPartPr>
              <p14:xfrm>
                <a:off x="5516451" y="6345945"/>
                <a:ext cx="14400" cy="129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AEACC7B-6E87-4D63-8B4F-7F922FD434D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498451" y="6328305"/>
                  <a:ext cx="500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52A00D1-8B02-4CB7-99FE-7E4C753F26B0}"/>
                    </a:ext>
                  </a:extLst>
                </p14:cNvPr>
                <p14:cNvContentPartPr/>
                <p14:nvPr/>
              </p14:nvContentPartPr>
              <p14:xfrm>
                <a:off x="5655051" y="6171705"/>
                <a:ext cx="267120" cy="466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52A00D1-8B02-4CB7-99FE-7E4C753F26B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637051" y="6154065"/>
                  <a:ext cx="30276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F864114-837C-4B2F-BD62-C2938603B7E2}"/>
                    </a:ext>
                  </a:extLst>
                </p14:cNvPr>
                <p14:cNvContentPartPr/>
                <p14:nvPr/>
              </p14:nvContentPartPr>
              <p14:xfrm>
                <a:off x="6427251" y="6436665"/>
                <a:ext cx="91080" cy="190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F864114-837C-4B2F-BD62-C2938603B7E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409611" y="6419025"/>
                  <a:ext cx="126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BC9EBE1-3490-40EA-889C-1BA5F0DF40EB}"/>
                    </a:ext>
                  </a:extLst>
                </p14:cNvPr>
                <p14:cNvContentPartPr/>
                <p14:nvPr/>
              </p14:nvContentPartPr>
              <p14:xfrm>
                <a:off x="3394611" y="5871664"/>
                <a:ext cx="541800" cy="329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BC9EBE1-3490-40EA-889C-1BA5F0DF40E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376971" y="5854024"/>
                  <a:ext cx="5774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23008F1-20C8-423C-B5E0-186E981E7E66}"/>
                    </a:ext>
                  </a:extLst>
                </p14:cNvPr>
                <p14:cNvContentPartPr/>
                <p14:nvPr/>
              </p14:nvContentPartPr>
              <p14:xfrm>
                <a:off x="4227651" y="5999464"/>
                <a:ext cx="280800" cy="239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23008F1-20C8-423C-B5E0-186E981E7E6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09651" y="5981824"/>
                  <a:ext cx="3164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6534E9C-658F-4AE6-9311-EDFEA20B09B9}"/>
                    </a:ext>
                  </a:extLst>
                </p14:cNvPr>
                <p14:cNvContentPartPr/>
                <p14:nvPr/>
              </p14:nvContentPartPr>
              <p14:xfrm>
                <a:off x="4888611" y="6039064"/>
                <a:ext cx="293400" cy="117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6534E9C-658F-4AE6-9311-EDFEA20B09B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870611" y="6021064"/>
                  <a:ext cx="3290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4ACA8DD-1507-4156-8C4A-AFA7EE7DA551}"/>
                    </a:ext>
                  </a:extLst>
                </p14:cNvPr>
                <p14:cNvContentPartPr/>
                <p14:nvPr/>
              </p14:nvContentPartPr>
              <p14:xfrm>
                <a:off x="5540571" y="5826304"/>
                <a:ext cx="438480" cy="230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4ACA8DD-1507-4156-8C4A-AFA7EE7DA55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522571" y="5808304"/>
                  <a:ext cx="474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3E9956E-C45E-42B8-9217-69054342225A}"/>
                    </a:ext>
                  </a:extLst>
                </p14:cNvPr>
                <p14:cNvContentPartPr/>
                <p14:nvPr/>
              </p14:nvContentPartPr>
              <p14:xfrm>
                <a:off x="6690051" y="6137505"/>
                <a:ext cx="357480" cy="366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3E9956E-C45E-42B8-9217-69054342225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672411" y="6119865"/>
                  <a:ext cx="3931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4871C8A-3844-49DB-B287-385664BCBC59}"/>
                    </a:ext>
                  </a:extLst>
                </p14:cNvPr>
                <p14:cNvContentPartPr/>
                <p14:nvPr/>
              </p14:nvContentPartPr>
              <p14:xfrm>
                <a:off x="7360011" y="6264585"/>
                <a:ext cx="65520" cy="159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4871C8A-3844-49DB-B287-385664BCBC5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342371" y="6246585"/>
                  <a:ext cx="1011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CB50E4B-E9A0-47FF-B7F5-F448A8E8E58E}"/>
                    </a:ext>
                  </a:extLst>
                </p14:cNvPr>
                <p14:cNvContentPartPr/>
                <p14:nvPr/>
              </p14:nvContentPartPr>
              <p14:xfrm>
                <a:off x="7595451" y="6267105"/>
                <a:ext cx="166680" cy="52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CB50E4B-E9A0-47FF-B7F5-F448A8E8E58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577811" y="6249465"/>
                  <a:ext cx="2023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E6F3F86-4A29-463D-987D-2B901B0E090D}"/>
                    </a:ext>
                  </a:extLst>
                </p14:cNvPr>
                <p14:cNvContentPartPr/>
                <p14:nvPr/>
              </p14:nvContentPartPr>
              <p14:xfrm>
                <a:off x="7839891" y="6011145"/>
                <a:ext cx="242280" cy="373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E6F3F86-4A29-463D-987D-2B901B0E090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822251" y="5993145"/>
                  <a:ext cx="2779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C68AC2B-535A-4457-A4EC-F30A50D95B2C}"/>
                    </a:ext>
                  </a:extLst>
                </p14:cNvPr>
                <p14:cNvContentPartPr/>
                <p14:nvPr/>
              </p14:nvContentPartPr>
              <p14:xfrm>
                <a:off x="8293491" y="6174225"/>
                <a:ext cx="43560" cy="224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C68AC2B-535A-4457-A4EC-F30A50D95B2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275851" y="6156585"/>
                  <a:ext cx="792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DD70CFC-2D48-4E94-B8FC-DFC3662764D3}"/>
                    </a:ext>
                  </a:extLst>
                </p14:cNvPr>
                <p14:cNvContentPartPr/>
                <p14:nvPr/>
              </p14:nvContentPartPr>
              <p14:xfrm>
                <a:off x="8482851" y="5920785"/>
                <a:ext cx="357840" cy="522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DD70CFC-2D48-4E94-B8FC-DFC3662764D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464851" y="5902785"/>
                  <a:ext cx="39348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25931B3-ADC5-484E-B318-7688AD2E3E83}"/>
                    </a:ext>
                  </a:extLst>
                </p14:cNvPr>
                <p14:cNvContentPartPr/>
                <p14:nvPr/>
              </p14:nvContentPartPr>
              <p14:xfrm>
                <a:off x="8627571" y="5738985"/>
                <a:ext cx="843840" cy="906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25931B3-ADC5-484E-B318-7688AD2E3E8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609931" y="5720985"/>
                  <a:ext cx="879480" cy="9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9FBC3E4-BC79-4CE4-9912-EAC67E08A67B}"/>
                    </a:ext>
                  </a:extLst>
                </p14:cNvPr>
                <p14:cNvContentPartPr/>
                <p14:nvPr/>
              </p14:nvContentPartPr>
              <p14:xfrm>
                <a:off x="6771771" y="5870584"/>
                <a:ext cx="423360" cy="259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9FBC3E4-BC79-4CE4-9912-EAC67E08A67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53771" y="5852584"/>
                  <a:ext cx="4590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D90D982-B906-4846-BC6E-587E52BA55D0}"/>
                    </a:ext>
                  </a:extLst>
                </p14:cNvPr>
                <p14:cNvContentPartPr/>
                <p14:nvPr/>
              </p14:nvContentPartPr>
              <p14:xfrm>
                <a:off x="7685811" y="5812264"/>
                <a:ext cx="210600" cy="28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D90D982-B906-4846-BC6E-587E52BA55D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668171" y="5794264"/>
                  <a:ext cx="2462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797F803-00F3-4B43-A12E-E277EAA9B760}"/>
                    </a:ext>
                  </a:extLst>
                </p14:cNvPr>
                <p14:cNvContentPartPr/>
                <p14:nvPr/>
              </p14:nvContentPartPr>
              <p14:xfrm>
                <a:off x="8166051" y="5554144"/>
                <a:ext cx="361080" cy="86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797F803-00F3-4B43-A12E-E277EAA9B76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148051" y="5536504"/>
                  <a:ext cx="396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7713570-B999-4FBE-8F36-5E5F7688F4EC}"/>
                    </a:ext>
                  </a:extLst>
                </p14:cNvPr>
                <p14:cNvContentPartPr/>
                <p14:nvPr/>
              </p14:nvContentPartPr>
              <p14:xfrm>
                <a:off x="6803451" y="3924064"/>
                <a:ext cx="1994400" cy="1570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7713570-B999-4FBE-8F36-5E5F7688F4E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785811" y="3906064"/>
                  <a:ext cx="2030040" cy="160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4110D14-4233-4E89-B1AE-8ED8901EE345}"/>
                    </a:ext>
                  </a:extLst>
                </p14:cNvPr>
                <p14:cNvContentPartPr/>
                <p14:nvPr/>
              </p14:nvContentPartPr>
              <p14:xfrm>
                <a:off x="8319771" y="3211624"/>
                <a:ext cx="504720" cy="677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4110D14-4233-4E89-B1AE-8ED8901EE34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301771" y="3193984"/>
                  <a:ext cx="540360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2E67886-4D4E-4D99-A915-E023DD049A5C}"/>
                    </a:ext>
                  </a:extLst>
                </p14:cNvPr>
                <p14:cNvContentPartPr/>
                <p14:nvPr/>
              </p14:nvContentPartPr>
              <p14:xfrm>
                <a:off x="8609571" y="2022544"/>
                <a:ext cx="924120" cy="1173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2E67886-4D4E-4D99-A915-E023DD049A5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591571" y="2004904"/>
                  <a:ext cx="959760" cy="1208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53514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7E2DAE39-3BAE-4A0E-A367-DBCEC2B6FAED}"/>
              </a:ext>
            </a:extLst>
          </p:cNvPr>
          <p:cNvGrpSpPr/>
          <p:nvPr/>
        </p:nvGrpSpPr>
        <p:grpSpPr>
          <a:xfrm>
            <a:off x="1085931" y="192105"/>
            <a:ext cx="10824120" cy="4835520"/>
            <a:chOff x="1085931" y="192105"/>
            <a:chExt cx="10824120" cy="483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7428E6B-7D95-404F-85D9-D7AC661ECC07}"/>
                    </a:ext>
                  </a:extLst>
                </p14:cNvPr>
                <p14:cNvContentPartPr/>
                <p14:nvPr/>
              </p14:nvContentPartPr>
              <p14:xfrm>
                <a:off x="1520451" y="579105"/>
                <a:ext cx="174600" cy="607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7428E6B-7D95-404F-85D9-D7AC661ECC0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02811" y="561105"/>
                  <a:ext cx="21024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431ED31-4236-4A84-AF48-102834FEA242}"/>
                    </a:ext>
                  </a:extLst>
                </p14:cNvPr>
                <p14:cNvContentPartPr/>
                <p14:nvPr/>
              </p14:nvContentPartPr>
              <p14:xfrm>
                <a:off x="1085931" y="1127745"/>
                <a:ext cx="1020240" cy="338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431ED31-4236-4A84-AF48-102834FEA2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8291" y="1109745"/>
                  <a:ext cx="105588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F0A9C85-930C-4DC2-AF12-BF90AB3D679B}"/>
                    </a:ext>
                  </a:extLst>
                </p14:cNvPr>
                <p14:cNvContentPartPr/>
                <p14:nvPr/>
              </p14:nvContentPartPr>
              <p14:xfrm>
                <a:off x="1221651" y="506385"/>
                <a:ext cx="624240" cy="308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F0A9C85-930C-4DC2-AF12-BF90AB3D679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4011" y="488745"/>
                  <a:ext cx="6598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3579379-2DBD-4BEA-9680-3AB374FF75B0}"/>
                    </a:ext>
                  </a:extLst>
                </p14:cNvPr>
                <p14:cNvContentPartPr/>
                <p14:nvPr/>
              </p14:nvContentPartPr>
              <p14:xfrm>
                <a:off x="2489211" y="608625"/>
                <a:ext cx="868320" cy="417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3579379-2DBD-4BEA-9680-3AB374FF75B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71571" y="590985"/>
                  <a:ext cx="90396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EB9346A-E7CB-435C-AF58-92A97C65E8F4}"/>
                    </a:ext>
                  </a:extLst>
                </p14:cNvPr>
                <p14:cNvContentPartPr/>
                <p14:nvPr/>
              </p14:nvContentPartPr>
              <p14:xfrm>
                <a:off x="3593691" y="398025"/>
                <a:ext cx="514080" cy="562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EB9346A-E7CB-435C-AF58-92A97C65E8F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76051" y="380025"/>
                  <a:ext cx="54972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93D60AF-7F74-47E7-89C8-76698682B80A}"/>
                    </a:ext>
                  </a:extLst>
                </p14:cNvPr>
                <p14:cNvContentPartPr/>
                <p14:nvPr/>
              </p14:nvContentPartPr>
              <p14:xfrm>
                <a:off x="3204891" y="192105"/>
                <a:ext cx="675360" cy="351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93D60AF-7F74-47E7-89C8-76698682B80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86891" y="174105"/>
                  <a:ext cx="71100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0D5CCBD-950E-473B-8C34-C97E9AF2B6EA}"/>
                    </a:ext>
                  </a:extLst>
                </p14:cNvPr>
                <p14:cNvContentPartPr/>
                <p14:nvPr/>
              </p14:nvContentPartPr>
              <p14:xfrm>
                <a:off x="2054691" y="1782945"/>
                <a:ext cx="983520" cy="380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0D5CCBD-950E-473B-8C34-C97E9AF2B6E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36691" y="1765305"/>
                  <a:ext cx="10191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E79468C-DD7E-482C-B023-F9537E86C3B6}"/>
                    </a:ext>
                  </a:extLst>
                </p14:cNvPr>
                <p14:cNvContentPartPr/>
                <p14:nvPr/>
              </p14:nvContentPartPr>
              <p14:xfrm>
                <a:off x="3304251" y="1806705"/>
                <a:ext cx="3960" cy="3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E79468C-DD7E-482C-B023-F9537E86C3B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86611" y="1789065"/>
                  <a:ext cx="39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590D346-D27B-4464-B315-1AD3BC08A242}"/>
                    </a:ext>
                  </a:extLst>
                </p14:cNvPr>
                <p14:cNvContentPartPr/>
                <p14:nvPr/>
              </p14:nvContentPartPr>
              <p14:xfrm>
                <a:off x="3367611" y="1374705"/>
                <a:ext cx="432720" cy="439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590D346-D27B-4464-B315-1AD3BC08A24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49971" y="1357065"/>
                  <a:ext cx="46836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ED8D854-D3BE-4BC0-92CE-2FF98E3FF2A4}"/>
                    </a:ext>
                  </a:extLst>
                </p14:cNvPr>
                <p14:cNvContentPartPr/>
                <p14:nvPr/>
              </p14:nvContentPartPr>
              <p14:xfrm>
                <a:off x="2951091" y="1231425"/>
                <a:ext cx="669960" cy="280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ED8D854-D3BE-4BC0-92CE-2FF98E3FF2A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33451" y="1213425"/>
                  <a:ext cx="7056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9271907-00A5-409E-A21A-4D6A85B86695}"/>
                    </a:ext>
                  </a:extLst>
                </p14:cNvPr>
                <p14:cNvContentPartPr/>
                <p14:nvPr/>
              </p14:nvContentPartPr>
              <p14:xfrm>
                <a:off x="2326491" y="1859985"/>
                <a:ext cx="1769400" cy="802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9271907-00A5-409E-A21A-4D6A85B8669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08491" y="1841985"/>
                  <a:ext cx="1805040" cy="83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1A313F1-86DE-4B9A-A84E-26A980845CC8}"/>
                    </a:ext>
                  </a:extLst>
                </p14:cNvPr>
                <p14:cNvContentPartPr/>
                <p14:nvPr/>
              </p14:nvContentPartPr>
              <p14:xfrm>
                <a:off x="2036691" y="2306385"/>
                <a:ext cx="1630440" cy="817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1A313F1-86DE-4B9A-A84E-26A980845CC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18691" y="2288385"/>
                  <a:ext cx="1666080" cy="85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1F42E3F-90CF-4218-BC9A-604C582D67C1}"/>
                    </a:ext>
                  </a:extLst>
                </p14:cNvPr>
                <p14:cNvContentPartPr/>
                <p14:nvPr/>
              </p14:nvContentPartPr>
              <p14:xfrm>
                <a:off x="4345371" y="723465"/>
                <a:ext cx="1369800" cy="1300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1F42E3F-90CF-4218-BC9A-604C582D67C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27371" y="705825"/>
                  <a:ext cx="1405440" cy="13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248323D-ADC6-4CB5-A112-0F46A2E9FB37}"/>
                    </a:ext>
                  </a:extLst>
                </p14:cNvPr>
                <p14:cNvContentPartPr/>
                <p14:nvPr/>
              </p14:nvContentPartPr>
              <p14:xfrm>
                <a:off x="3593691" y="2860425"/>
                <a:ext cx="513360" cy="662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248323D-ADC6-4CB5-A112-0F46A2E9FB3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76051" y="2842785"/>
                  <a:ext cx="54900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A73ADB-33D0-4FAE-9A14-9554B290FE1F}"/>
                    </a:ext>
                  </a:extLst>
                </p14:cNvPr>
                <p14:cNvContentPartPr/>
                <p14:nvPr/>
              </p14:nvContentPartPr>
              <p14:xfrm>
                <a:off x="3756771" y="3313305"/>
                <a:ext cx="660600" cy="380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A73ADB-33D0-4FAE-9A14-9554B290FE1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38771" y="3295665"/>
                  <a:ext cx="69624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8F6D3F4-0E2A-4EE6-BE32-8C1F630EBB4A}"/>
                    </a:ext>
                  </a:extLst>
                </p14:cNvPr>
                <p14:cNvContentPartPr/>
                <p14:nvPr/>
              </p14:nvContentPartPr>
              <p14:xfrm>
                <a:off x="3240531" y="2601585"/>
                <a:ext cx="608760" cy="223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8F6D3F4-0E2A-4EE6-BE32-8C1F630EBB4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22891" y="2583585"/>
                  <a:ext cx="6444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4FEA793-4A77-4957-B3D5-02EFDB596609}"/>
                    </a:ext>
                  </a:extLst>
                </p14:cNvPr>
                <p14:cNvContentPartPr/>
                <p14:nvPr/>
              </p14:nvContentPartPr>
              <p14:xfrm>
                <a:off x="4182291" y="2663505"/>
                <a:ext cx="900360" cy="505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4FEA793-4A77-4957-B3D5-02EFDB59660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64651" y="2645865"/>
                  <a:ext cx="93600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984FE00-B983-4120-A76D-3FE0729C7E55}"/>
                    </a:ext>
                  </a:extLst>
                </p14:cNvPr>
                <p14:cNvContentPartPr/>
                <p14:nvPr/>
              </p14:nvContentPartPr>
              <p14:xfrm>
                <a:off x="4888611" y="2396385"/>
                <a:ext cx="886320" cy="566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984FE00-B983-4120-A76D-3FE0729C7E5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70611" y="2378385"/>
                  <a:ext cx="9219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AFC7B38-369D-4707-BE7D-2FFD7F97768B}"/>
                    </a:ext>
                  </a:extLst>
                </p14:cNvPr>
                <p14:cNvContentPartPr/>
                <p14:nvPr/>
              </p14:nvContentPartPr>
              <p14:xfrm>
                <a:off x="5786811" y="2142585"/>
                <a:ext cx="1256400" cy="762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AFC7B38-369D-4707-BE7D-2FFD7F97768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69171" y="2124585"/>
                  <a:ext cx="1292040" cy="79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B3C1F89-B0CB-42C7-98A2-FD3D1198D71D}"/>
                    </a:ext>
                  </a:extLst>
                </p14:cNvPr>
                <p14:cNvContentPartPr/>
                <p14:nvPr/>
              </p14:nvContentPartPr>
              <p14:xfrm>
                <a:off x="7016211" y="1994625"/>
                <a:ext cx="1023120" cy="800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B3C1F89-B0CB-42C7-98A2-FD3D1198D71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98571" y="1976985"/>
                  <a:ext cx="1058760" cy="83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07C6A87-F891-4055-8FDA-7C8B95CCBD20}"/>
                    </a:ext>
                  </a:extLst>
                </p14:cNvPr>
                <p14:cNvContentPartPr/>
                <p14:nvPr/>
              </p14:nvContentPartPr>
              <p14:xfrm>
                <a:off x="7953651" y="1640385"/>
                <a:ext cx="749160" cy="47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07C6A87-F891-4055-8FDA-7C8B95CCBD2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936011" y="1622745"/>
                  <a:ext cx="78480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71D4E73-C6AD-44BD-9FC9-F52AF7A69775}"/>
                    </a:ext>
                  </a:extLst>
                </p14:cNvPr>
                <p14:cNvContentPartPr/>
                <p14:nvPr/>
              </p14:nvContentPartPr>
              <p14:xfrm>
                <a:off x="8854011" y="992385"/>
                <a:ext cx="693000" cy="740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71D4E73-C6AD-44BD-9FC9-F52AF7A6977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836011" y="974745"/>
                  <a:ext cx="728640" cy="77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29BDCC0-CE70-4461-8DAA-07CCD24F8693}"/>
                    </a:ext>
                  </a:extLst>
                </p14:cNvPr>
                <p14:cNvContentPartPr/>
                <p14:nvPr/>
              </p14:nvContentPartPr>
              <p14:xfrm>
                <a:off x="9637731" y="1448145"/>
                <a:ext cx="393480" cy="318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29BDCC0-CE70-4461-8DAA-07CCD24F869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620091" y="1430145"/>
                  <a:ext cx="42912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6302768-AFE8-4791-972E-6D58C78208B0}"/>
                    </a:ext>
                  </a:extLst>
                </p14:cNvPr>
                <p14:cNvContentPartPr/>
                <p14:nvPr/>
              </p14:nvContentPartPr>
              <p14:xfrm>
                <a:off x="10067211" y="1494225"/>
                <a:ext cx="179640" cy="198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6302768-AFE8-4791-972E-6D58C78208B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049211" y="1476585"/>
                  <a:ext cx="2152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6AE773F-33A7-4F3A-B5AA-C09EA7F5845C}"/>
                    </a:ext>
                  </a:extLst>
                </p14:cNvPr>
                <p14:cNvContentPartPr/>
                <p14:nvPr/>
              </p14:nvContentPartPr>
              <p14:xfrm>
                <a:off x="10034451" y="1102545"/>
                <a:ext cx="337680" cy="451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6AE773F-33A7-4F3A-B5AA-C09EA7F5845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016811" y="1084905"/>
                  <a:ext cx="37332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BDF052B-036C-4977-91BA-A39631E3030E}"/>
                    </a:ext>
                  </a:extLst>
                </p14:cNvPr>
                <p14:cNvContentPartPr/>
                <p14:nvPr/>
              </p14:nvContentPartPr>
              <p14:xfrm>
                <a:off x="10226331" y="960705"/>
                <a:ext cx="632160" cy="348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BDF052B-036C-4977-91BA-A39631E3030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208691" y="943065"/>
                  <a:ext cx="6678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44305D2-8C9C-4730-A054-085E7CD40E17}"/>
                    </a:ext>
                  </a:extLst>
                </p14:cNvPr>
                <p14:cNvContentPartPr/>
                <p14:nvPr/>
              </p14:nvContentPartPr>
              <p14:xfrm>
                <a:off x="10633851" y="904905"/>
                <a:ext cx="549360" cy="284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44305D2-8C9C-4730-A054-085E7CD40E1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616211" y="887265"/>
                  <a:ext cx="5850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87CC081-DDE2-4C25-861D-4F9D5F3D07B0}"/>
                    </a:ext>
                  </a:extLst>
                </p14:cNvPr>
                <p14:cNvContentPartPr/>
                <p14:nvPr/>
              </p14:nvContentPartPr>
              <p14:xfrm>
                <a:off x="10968291" y="696825"/>
                <a:ext cx="244440" cy="282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87CC081-DDE2-4C25-861D-4F9D5F3D07B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950651" y="678825"/>
                  <a:ext cx="2800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A2D3FFC-0FB0-4E4E-A2D0-47F883D6D2A6}"/>
                    </a:ext>
                  </a:extLst>
                </p14:cNvPr>
                <p14:cNvContentPartPr/>
                <p14:nvPr/>
              </p14:nvContentPartPr>
              <p14:xfrm>
                <a:off x="11341611" y="484425"/>
                <a:ext cx="459360" cy="298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A2D3FFC-0FB0-4E4E-A2D0-47F883D6D2A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323971" y="466785"/>
                  <a:ext cx="4950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8117DF1-58F3-46F1-B5A4-384F0C22314C}"/>
                    </a:ext>
                  </a:extLst>
                </p14:cNvPr>
                <p14:cNvContentPartPr/>
                <p14:nvPr/>
              </p14:nvContentPartPr>
              <p14:xfrm>
                <a:off x="5291811" y="4012425"/>
                <a:ext cx="781560" cy="597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8117DF1-58F3-46F1-B5A4-384F0C22314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74171" y="3994425"/>
                  <a:ext cx="81720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6AB0D21-37F3-4FB9-ACFE-504663AE7B5D}"/>
                    </a:ext>
                  </a:extLst>
                </p14:cNvPr>
                <p14:cNvContentPartPr/>
                <p14:nvPr/>
              </p14:nvContentPartPr>
              <p14:xfrm>
                <a:off x="4635171" y="3529665"/>
                <a:ext cx="1216080" cy="1042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6AB0D21-37F3-4FB9-ACFE-504663AE7B5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17171" y="3511665"/>
                  <a:ext cx="1251720" cy="10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ECB70C7-8900-4FF5-9D91-649FC9D79A0A}"/>
                    </a:ext>
                  </a:extLst>
                </p14:cNvPr>
                <p14:cNvContentPartPr/>
                <p14:nvPr/>
              </p14:nvContentPartPr>
              <p14:xfrm>
                <a:off x="5531211" y="3720825"/>
                <a:ext cx="1331280" cy="410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ECB70C7-8900-4FF5-9D91-649FC9D79A0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13571" y="3703185"/>
                  <a:ext cx="136692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9ED87AC-8DF3-46CC-8F17-65D5F8A393DF}"/>
                    </a:ext>
                  </a:extLst>
                </p14:cNvPr>
                <p14:cNvContentPartPr/>
                <p14:nvPr/>
              </p14:nvContentPartPr>
              <p14:xfrm>
                <a:off x="7237971" y="3465945"/>
                <a:ext cx="711360" cy="522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9ED87AC-8DF3-46CC-8F17-65D5F8A393D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20331" y="3448305"/>
                  <a:ext cx="74700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F466400-44B5-4189-8700-50DB6770D135}"/>
                    </a:ext>
                  </a:extLst>
                </p14:cNvPr>
                <p14:cNvContentPartPr/>
                <p14:nvPr/>
              </p14:nvContentPartPr>
              <p14:xfrm>
                <a:off x="7812531" y="3219345"/>
                <a:ext cx="766440" cy="352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F466400-44B5-4189-8700-50DB6770D13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94891" y="3201345"/>
                  <a:ext cx="80208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E427114-78D6-4681-B698-9CE05EC880BE}"/>
                    </a:ext>
                  </a:extLst>
                </p14:cNvPr>
                <p14:cNvContentPartPr/>
                <p14:nvPr/>
              </p14:nvContentPartPr>
              <p14:xfrm>
                <a:off x="8333451" y="2606985"/>
                <a:ext cx="859320" cy="837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E427114-78D6-4681-B698-9CE05EC880B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315811" y="2589345"/>
                  <a:ext cx="894960" cy="87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3BC2C43-E87E-452F-9EC5-DA9D743A325C}"/>
                    </a:ext>
                  </a:extLst>
                </p14:cNvPr>
                <p14:cNvContentPartPr/>
                <p14:nvPr/>
              </p14:nvContentPartPr>
              <p14:xfrm>
                <a:off x="8817291" y="2751705"/>
                <a:ext cx="19080" cy="555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3BC2C43-E87E-452F-9EC5-DA9D743A325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99291" y="2734065"/>
                  <a:ext cx="5472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8DCF7E4-6FB7-4088-A9C6-D42CCFF9D5F3}"/>
                    </a:ext>
                  </a:extLst>
                </p14:cNvPr>
                <p14:cNvContentPartPr/>
                <p14:nvPr/>
              </p14:nvContentPartPr>
              <p14:xfrm>
                <a:off x="9126531" y="2194425"/>
                <a:ext cx="873000" cy="947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8DCF7E4-6FB7-4088-A9C6-D42CCFF9D5F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08891" y="2176425"/>
                  <a:ext cx="908640" cy="9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38802D3-97B9-4C56-B7F0-14A2AB6B0CBB}"/>
                    </a:ext>
                  </a:extLst>
                </p14:cNvPr>
                <p14:cNvContentPartPr/>
                <p14:nvPr/>
              </p14:nvContentPartPr>
              <p14:xfrm>
                <a:off x="9397251" y="2658825"/>
                <a:ext cx="344880" cy="392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38802D3-97B9-4C56-B7F0-14A2AB6B0CB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379251" y="2641185"/>
                  <a:ext cx="38052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4519E5F-B2D5-4F9E-A4CA-D10C7E1F0F6F}"/>
                    </a:ext>
                  </a:extLst>
                </p14:cNvPr>
                <p14:cNvContentPartPr/>
                <p14:nvPr/>
              </p14:nvContentPartPr>
              <p14:xfrm>
                <a:off x="9886491" y="2461905"/>
                <a:ext cx="290160" cy="231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4519E5F-B2D5-4F9E-A4CA-D10C7E1F0F6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868851" y="2443905"/>
                  <a:ext cx="3258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6F697A2-8E97-48DB-B758-817B7C7D5721}"/>
                    </a:ext>
                  </a:extLst>
                </p14:cNvPr>
                <p14:cNvContentPartPr/>
                <p14:nvPr/>
              </p14:nvContentPartPr>
              <p14:xfrm>
                <a:off x="9872451" y="2109105"/>
                <a:ext cx="711360" cy="336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6F697A2-8E97-48DB-B758-817B7C7D572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854451" y="2091465"/>
                  <a:ext cx="7470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49C1E27-0CA1-4E84-B4BB-971BE824271A}"/>
                    </a:ext>
                  </a:extLst>
                </p14:cNvPr>
                <p14:cNvContentPartPr/>
                <p14:nvPr/>
              </p14:nvContentPartPr>
              <p14:xfrm>
                <a:off x="10628451" y="1674225"/>
                <a:ext cx="594720" cy="411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49C1E27-0CA1-4E84-B4BB-971BE824271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610451" y="1656585"/>
                  <a:ext cx="63036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1DDE5E6-12A3-47A7-9AAE-6D106AB0CE37}"/>
                    </a:ext>
                  </a:extLst>
                </p14:cNvPr>
                <p14:cNvContentPartPr/>
                <p14:nvPr/>
              </p14:nvContentPartPr>
              <p14:xfrm>
                <a:off x="11185371" y="1321065"/>
                <a:ext cx="676800" cy="328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1DDE5E6-12A3-47A7-9AAE-6D106AB0CE3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167731" y="1303425"/>
                  <a:ext cx="71244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A5392D9-02B9-40F4-B3CE-8E1E173AB663}"/>
                    </a:ext>
                  </a:extLst>
                </p14:cNvPr>
                <p14:cNvContentPartPr/>
                <p14:nvPr/>
              </p14:nvContentPartPr>
              <p14:xfrm>
                <a:off x="11542851" y="1063305"/>
                <a:ext cx="367200" cy="267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A5392D9-02B9-40F4-B3CE-8E1E173AB66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525211" y="1045665"/>
                  <a:ext cx="4028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5CF98F3-2FD2-4BCB-9B00-14D9C5DC6400}"/>
                    </a:ext>
                  </a:extLst>
                </p14:cNvPr>
                <p14:cNvContentPartPr/>
                <p14:nvPr/>
              </p14:nvContentPartPr>
              <p14:xfrm>
                <a:off x="6581331" y="4689225"/>
                <a:ext cx="1016280" cy="338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5CF98F3-2FD2-4BCB-9B00-14D9C5DC640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563691" y="4671225"/>
                  <a:ext cx="10519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D900ECF-74B1-4866-A55A-28ED9CC5AF57}"/>
                    </a:ext>
                  </a:extLst>
                </p14:cNvPr>
                <p14:cNvContentPartPr/>
                <p14:nvPr/>
              </p14:nvContentPartPr>
              <p14:xfrm>
                <a:off x="6608691" y="4668705"/>
                <a:ext cx="498600" cy="355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D900ECF-74B1-4866-A55A-28ED9CC5AF5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91051" y="4651065"/>
                  <a:ext cx="53424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1F07F49-11BC-4DC4-8EB3-8B7D3B8C4086}"/>
                    </a:ext>
                  </a:extLst>
                </p14:cNvPr>
                <p14:cNvContentPartPr/>
                <p14:nvPr/>
              </p14:nvContentPartPr>
              <p14:xfrm>
                <a:off x="7278651" y="4580865"/>
                <a:ext cx="226800" cy="68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1F07F49-11BC-4DC4-8EB3-8B7D3B8C408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61011" y="4562865"/>
                  <a:ext cx="2624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112B84F-1867-4CF8-9E23-01B16A43DB1A}"/>
                    </a:ext>
                  </a:extLst>
                </p14:cNvPr>
                <p14:cNvContentPartPr/>
                <p14:nvPr/>
              </p14:nvContentPartPr>
              <p14:xfrm>
                <a:off x="7044291" y="3567825"/>
                <a:ext cx="2166840" cy="913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112B84F-1867-4CF8-9E23-01B16A43DB1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026651" y="3549825"/>
                  <a:ext cx="2202480" cy="949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0038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A32C4BA1-6F6F-428F-B546-AC75F3846FD5}"/>
              </a:ext>
            </a:extLst>
          </p:cNvPr>
          <p:cNvGrpSpPr/>
          <p:nvPr/>
        </p:nvGrpSpPr>
        <p:grpSpPr>
          <a:xfrm>
            <a:off x="1489491" y="2362545"/>
            <a:ext cx="7806600" cy="4184280"/>
            <a:chOff x="1489491" y="2362545"/>
            <a:chExt cx="7806600" cy="418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1B20AD-D251-4707-A997-9F75371B36B2}"/>
                    </a:ext>
                  </a:extLst>
                </p14:cNvPr>
                <p14:cNvContentPartPr/>
                <p14:nvPr/>
              </p14:nvContentPartPr>
              <p14:xfrm>
                <a:off x="8317611" y="2362545"/>
                <a:ext cx="509040" cy="880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1B20AD-D251-4707-A997-9F75371B36B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99611" y="2344905"/>
                  <a:ext cx="544680" cy="9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37AF18A-489F-449A-BCAC-825BE9E869BF}"/>
                    </a:ext>
                  </a:extLst>
                </p14:cNvPr>
                <p14:cNvContentPartPr/>
                <p14:nvPr/>
              </p14:nvContentPartPr>
              <p14:xfrm>
                <a:off x="1489491" y="3949785"/>
                <a:ext cx="891360" cy="1114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37AF18A-489F-449A-BCAC-825BE9E869B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71491" y="3931785"/>
                  <a:ext cx="927000" cy="11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2DA910D-A533-4038-90AC-92C5054E7BCE}"/>
                    </a:ext>
                  </a:extLst>
                </p14:cNvPr>
                <p14:cNvContentPartPr/>
                <p14:nvPr/>
              </p14:nvContentPartPr>
              <p14:xfrm>
                <a:off x="2980971" y="3819825"/>
                <a:ext cx="550080" cy="1600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2DA910D-A533-4038-90AC-92C5054E7BC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63331" y="3801825"/>
                  <a:ext cx="585720" cy="163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A63069B-C3A3-42C7-AECD-FC3B4139D50F}"/>
                    </a:ext>
                  </a:extLst>
                </p14:cNvPr>
                <p14:cNvContentPartPr/>
                <p14:nvPr/>
              </p14:nvContentPartPr>
              <p14:xfrm>
                <a:off x="3747411" y="4147065"/>
                <a:ext cx="700200" cy="627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A63069B-C3A3-42C7-AECD-FC3B4139D50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29411" y="4129425"/>
                  <a:ext cx="73584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41FE941-C01E-420C-9108-D21FDDD2DC9C}"/>
                    </a:ext>
                  </a:extLst>
                </p14:cNvPr>
                <p14:cNvContentPartPr/>
                <p14:nvPr/>
              </p14:nvContentPartPr>
              <p14:xfrm>
                <a:off x="3605211" y="3767625"/>
                <a:ext cx="272160" cy="319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41FE941-C01E-420C-9108-D21FDDD2DC9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87211" y="3749625"/>
                  <a:ext cx="3078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45033B5-84A0-4987-887D-B453C64AC05B}"/>
                    </a:ext>
                  </a:extLst>
                </p14:cNvPr>
                <p14:cNvContentPartPr/>
                <p14:nvPr/>
              </p14:nvContentPartPr>
              <p14:xfrm>
                <a:off x="3838491" y="3593745"/>
                <a:ext cx="331200" cy="262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45033B5-84A0-4987-887D-B453C64AC05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20491" y="3576105"/>
                  <a:ext cx="3668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0EEA4FA-78FB-4313-BC7E-773C97F1E047}"/>
                    </a:ext>
                  </a:extLst>
                </p14:cNvPr>
                <p14:cNvContentPartPr/>
                <p14:nvPr/>
              </p14:nvContentPartPr>
              <p14:xfrm>
                <a:off x="3901851" y="3698505"/>
                <a:ext cx="79920" cy="67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0EEA4FA-78FB-4313-BC7E-773C97F1E0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83851" y="3680865"/>
                  <a:ext cx="1155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CDC1740-A5C8-4A89-93A0-E0A1B10D9265}"/>
                    </a:ext>
                  </a:extLst>
                </p14:cNvPr>
                <p14:cNvContentPartPr/>
                <p14:nvPr/>
              </p14:nvContentPartPr>
              <p14:xfrm>
                <a:off x="3983211" y="3666465"/>
                <a:ext cx="846000" cy="1125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CDC1740-A5C8-4A89-93A0-E0A1B10D926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65211" y="3648825"/>
                  <a:ext cx="881640" cy="11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BA5C269-7191-48AB-A5DC-A48C0494209E}"/>
                    </a:ext>
                  </a:extLst>
                </p14:cNvPr>
                <p14:cNvContentPartPr/>
                <p14:nvPr/>
              </p14:nvContentPartPr>
              <p14:xfrm>
                <a:off x="5286771" y="4180905"/>
                <a:ext cx="1472040" cy="518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BA5C269-7191-48AB-A5DC-A48C0494209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69131" y="4162905"/>
                  <a:ext cx="150768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CF0D168-7388-4EEA-9FA7-85377250F1A0}"/>
                    </a:ext>
                  </a:extLst>
                </p14:cNvPr>
                <p14:cNvContentPartPr/>
                <p14:nvPr/>
              </p14:nvContentPartPr>
              <p14:xfrm>
                <a:off x="6110811" y="4055625"/>
                <a:ext cx="691920" cy="527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CF0D168-7388-4EEA-9FA7-85377250F1A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93171" y="4037985"/>
                  <a:ext cx="72756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56E0351-6D5F-4ADC-9A87-45A2F7ADC779}"/>
                    </a:ext>
                  </a:extLst>
                </p14:cNvPr>
                <p14:cNvContentPartPr/>
                <p14:nvPr/>
              </p14:nvContentPartPr>
              <p14:xfrm>
                <a:off x="7187931" y="3467385"/>
                <a:ext cx="374760" cy="388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56E0351-6D5F-4ADC-9A87-45A2F7ADC77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70291" y="3449385"/>
                  <a:ext cx="4104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4967A89-1112-44B4-A4E8-20114597E04E}"/>
                    </a:ext>
                  </a:extLst>
                </p14:cNvPr>
                <p14:cNvContentPartPr/>
                <p14:nvPr/>
              </p14:nvContentPartPr>
              <p14:xfrm>
                <a:off x="7133571" y="3618225"/>
                <a:ext cx="1755000" cy="600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4967A89-1112-44B4-A4E8-20114597E0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15931" y="3600585"/>
                  <a:ext cx="1790640" cy="63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7CBAE19-0326-44E3-82A1-9DD966DDBF25}"/>
                    </a:ext>
                  </a:extLst>
                </p14:cNvPr>
                <p14:cNvContentPartPr/>
                <p14:nvPr/>
              </p14:nvContentPartPr>
              <p14:xfrm>
                <a:off x="7860771" y="4236705"/>
                <a:ext cx="445320" cy="824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7CBAE19-0326-44E3-82A1-9DD966DDBF2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42771" y="4218705"/>
                  <a:ext cx="480960" cy="86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138EEDC-79A0-4D11-86C1-5061D60D48F2}"/>
                    </a:ext>
                  </a:extLst>
                </p14:cNvPr>
                <p14:cNvContentPartPr/>
                <p14:nvPr/>
              </p14:nvContentPartPr>
              <p14:xfrm>
                <a:off x="8609571" y="4369185"/>
                <a:ext cx="218520" cy="130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138EEDC-79A0-4D11-86C1-5061D60D48F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591571" y="4351545"/>
                  <a:ext cx="2541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3A3922E-A81C-4C68-B091-802D8C7E3F37}"/>
                    </a:ext>
                  </a:extLst>
                </p14:cNvPr>
                <p14:cNvContentPartPr/>
                <p14:nvPr/>
              </p14:nvContentPartPr>
              <p14:xfrm>
                <a:off x="8988291" y="4082625"/>
                <a:ext cx="307800" cy="327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3A3922E-A81C-4C68-B091-802D8C7E3F3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970651" y="4064985"/>
                  <a:ext cx="3434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20237CA-E33A-4937-A6FB-26750001838F}"/>
                    </a:ext>
                  </a:extLst>
                </p14:cNvPr>
                <p14:cNvContentPartPr/>
                <p14:nvPr/>
              </p14:nvContentPartPr>
              <p14:xfrm>
                <a:off x="2697651" y="5739705"/>
                <a:ext cx="772920" cy="781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20237CA-E33A-4937-A6FB-26750001838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79651" y="5721705"/>
                  <a:ext cx="808560" cy="81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B358BB6-54CC-40B4-B6C4-6A59546BCF2E}"/>
                    </a:ext>
                  </a:extLst>
                </p14:cNvPr>
                <p14:cNvContentPartPr/>
                <p14:nvPr/>
              </p14:nvContentPartPr>
              <p14:xfrm>
                <a:off x="3738411" y="5422905"/>
                <a:ext cx="685800" cy="9972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B358BB6-54CC-40B4-B6C4-6A59546BCF2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20411" y="5404905"/>
                  <a:ext cx="721440" cy="10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489E250-1944-4AB0-9006-C1CBB0CE08E5}"/>
                    </a:ext>
                  </a:extLst>
                </p14:cNvPr>
                <p14:cNvContentPartPr/>
                <p14:nvPr/>
              </p14:nvContentPartPr>
              <p14:xfrm>
                <a:off x="4517451" y="5620905"/>
                <a:ext cx="612360" cy="535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489E250-1944-4AB0-9006-C1CBB0CE08E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99451" y="5603265"/>
                  <a:ext cx="64800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1DE045B-B355-49D3-9693-0C6C4FEB9441}"/>
                    </a:ext>
                  </a:extLst>
                </p14:cNvPr>
                <p14:cNvContentPartPr/>
                <p14:nvPr/>
              </p14:nvContentPartPr>
              <p14:xfrm>
                <a:off x="4245651" y="5506065"/>
                <a:ext cx="204120" cy="152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1DE045B-B355-49D3-9693-0C6C4FEB944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28011" y="5488425"/>
                  <a:ext cx="239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7A45AF3-86EA-4697-A183-AFD3D1BFDC69}"/>
                    </a:ext>
                  </a:extLst>
                </p14:cNvPr>
                <p14:cNvContentPartPr/>
                <p14:nvPr/>
              </p14:nvContentPartPr>
              <p14:xfrm>
                <a:off x="4646331" y="5305185"/>
                <a:ext cx="374760" cy="319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7A45AF3-86EA-4697-A183-AFD3D1BFDC6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28691" y="5287185"/>
                  <a:ext cx="4104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54203C0-9191-426F-8523-C340A7D51A82}"/>
                    </a:ext>
                  </a:extLst>
                </p14:cNvPr>
                <p14:cNvContentPartPr/>
                <p14:nvPr/>
              </p14:nvContentPartPr>
              <p14:xfrm>
                <a:off x="4779891" y="4979025"/>
                <a:ext cx="370800" cy="292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54203C0-9191-426F-8523-C340A7D51A8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61891" y="4961025"/>
                  <a:ext cx="40644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416DA09-8D41-4C9D-BCA3-70B5A7281EC1}"/>
                    </a:ext>
                  </a:extLst>
                </p14:cNvPr>
                <p14:cNvContentPartPr/>
                <p14:nvPr/>
              </p14:nvContentPartPr>
              <p14:xfrm>
                <a:off x="4888611" y="5130225"/>
                <a:ext cx="55440" cy="48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416DA09-8D41-4C9D-BCA3-70B5A7281EC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70611" y="5112585"/>
                  <a:ext cx="91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1E4A8FB-0C1D-46DF-B8C6-D6D84E6ADE6B}"/>
                    </a:ext>
                  </a:extLst>
                </p14:cNvPr>
                <p14:cNvContentPartPr/>
                <p14:nvPr/>
              </p14:nvContentPartPr>
              <p14:xfrm>
                <a:off x="4988331" y="4986585"/>
                <a:ext cx="729000" cy="1359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1E4A8FB-0C1D-46DF-B8C6-D6D84E6ADE6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970331" y="4968585"/>
                  <a:ext cx="764640" cy="13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EE06C81-1057-43B4-9B34-97D10274775E}"/>
                    </a:ext>
                  </a:extLst>
                </p14:cNvPr>
                <p14:cNvContentPartPr/>
                <p14:nvPr/>
              </p14:nvContentPartPr>
              <p14:xfrm>
                <a:off x="6129171" y="5768145"/>
                <a:ext cx="269640" cy="171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EE06C81-1057-43B4-9B34-97D10274775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11171" y="5750145"/>
                  <a:ext cx="3052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84C2406-4252-4195-AE47-649152BC52B7}"/>
                    </a:ext>
                  </a:extLst>
                </p14:cNvPr>
                <p14:cNvContentPartPr/>
                <p14:nvPr/>
              </p14:nvContentPartPr>
              <p14:xfrm>
                <a:off x="5920731" y="6098985"/>
                <a:ext cx="414000" cy="156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84C2406-4252-4195-AE47-649152BC52B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02731" y="6081345"/>
                  <a:ext cx="449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76D7E63-7F81-4660-9DD3-1A81952029BC}"/>
                    </a:ext>
                  </a:extLst>
                </p14:cNvPr>
                <p14:cNvContentPartPr/>
                <p14:nvPr/>
              </p14:nvContentPartPr>
              <p14:xfrm>
                <a:off x="6726411" y="5141745"/>
                <a:ext cx="474480" cy="500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76D7E63-7F81-4660-9DD3-1A81952029B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08771" y="5124105"/>
                  <a:ext cx="51012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4B4DB9D-6ED0-4CE4-9EAF-A7ADEE67B9DE}"/>
                    </a:ext>
                  </a:extLst>
                </p14:cNvPr>
                <p14:cNvContentPartPr/>
                <p14:nvPr/>
              </p14:nvContentPartPr>
              <p14:xfrm>
                <a:off x="6844131" y="5558625"/>
                <a:ext cx="813600" cy="326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4B4DB9D-6ED0-4CE4-9EAF-A7ADEE67B9D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26491" y="5540625"/>
                  <a:ext cx="8492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E772238-5812-42BF-A450-A026EBAEC82E}"/>
                    </a:ext>
                  </a:extLst>
                </p14:cNvPr>
                <p14:cNvContentPartPr/>
                <p14:nvPr/>
              </p14:nvContentPartPr>
              <p14:xfrm>
                <a:off x="7197651" y="5948505"/>
                <a:ext cx="327240" cy="598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E772238-5812-42BF-A450-A026EBAEC82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80011" y="5930505"/>
                  <a:ext cx="36288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C31E601-4894-4406-913F-1D44DAAB94CB}"/>
                    </a:ext>
                  </a:extLst>
                </p14:cNvPr>
                <p14:cNvContentPartPr/>
                <p14:nvPr/>
              </p14:nvContentPartPr>
              <p14:xfrm>
                <a:off x="7622451" y="6082785"/>
                <a:ext cx="286560" cy="200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C31E601-4894-4406-913F-1D44DAAB94C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04811" y="6065145"/>
                  <a:ext cx="3222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B7B29B0-1C51-41BD-91D5-BC5FCB7789EB}"/>
                    </a:ext>
                  </a:extLst>
                </p14:cNvPr>
                <p14:cNvContentPartPr/>
                <p14:nvPr/>
              </p14:nvContentPartPr>
              <p14:xfrm>
                <a:off x="7622451" y="6083505"/>
                <a:ext cx="341280" cy="244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B7B29B0-1C51-41BD-91D5-BC5FCB7789E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04811" y="6065865"/>
                  <a:ext cx="3769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9BA6119-37FA-434C-AE01-2B94E8E18D3A}"/>
                    </a:ext>
                  </a:extLst>
                </p14:cNvPr>
                <p14:cNvContentPartPr/>
                <p14:nvPr/>
              </p14:nvContentPartPr>
              <p14:xfrm>
                <a:off x="8041491" y="6056145"/>
                <a:ext cx="261720" cy="231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9BA6119-37FA-434C-AE01-2B94E8E18D3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23491" y="6038505"/>
                  <a:ext cx="297360" cy="26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09CD643-C90D-446C-A3D8-501D28B0CEC8}"/>
                  </a:ext>
                </a:extLst>
              </p14:cNvPr>
              <p14:cNvContentPartPr/>
              <p14:nvPr/>
            </p14:nvContentPartPr>
            <p14:xfrm>
              <a:off x="5248251" y="4272705"/>
              <a:ext cx="326160" cy="6278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09CD643-C90D-446C-A3D8-501D28B0CEC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230251" y="4237065"/>
                <a:ext cx="36180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3288640-2CD1-4B6E-AFBA-BB315ED54D0E}"/>
                  </a:ext>
                </a:extLst>
              </p14:cNvPr>
              <p14:cNvContentPartPr/>
              <p14:nvPr/>
            </p14:nvContentPartPr>
            <p14:xfrm>
              <a:off x="10320651" y="2014065"/>
              <a:ext cx="261720" cy="3128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3288640-2CD1-4B6E-AFBA-BB315ED54D0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303011" y="1978425"/>
                <a:ext cx="29736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E5FA222D-0F65-47F8-A78D-5567B8698E81}"/>
                  </a:ext>
                </a:extLst>
              </p14:cNvPr>
              <p14:cNvContentPartPr/>
              <p14:nvPr/>
            </p14:nvContentPartPr>
            <p14:xfrm>
              <a:off x="10545651" y="2163465"/>
              <a:ext cx="382320" cy="5097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E5FA222D-0F65-47F8-A78D-5567B8698E8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528011" y="2127825"/>
                <a:ext cx="417960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8C4F868-EEFC-41DD-B107-D7D3E22B76D3}"/>
                  </a:ext>
                </a:extLst>
              </p14:cNvPr>
              <p14:cNvContentPartPr/>
              <p14:nvPr/>
            </p14:nvContentPartPr>
            <p14:xfrm>
              <a:off x="9206811" y="3285945"/>
              <a:ext cx="430560" cy="6339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8C4F868-EEFC-41DD-B107-D7D3E22B76D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189171" y="3249945"/>
                <a:ext cx="466200" cy="70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F5299DD-22DD-4110-902F-4135B8B46D22}"/>
                  </a:ext>
                </a:extLst>
              </p14:cNvPr>
              <p14:cNvContentPartPr/>
              <p14:nvPr/>
            </p14:nvContentPartPr>
            <p14:xfrm>
              <a:off x="9569331" y="3334545"/>
              <a:ext cx="65880" cy="1058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F5299DD-22DD-4110-902F-4135B8B46D2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551331" y="3298545"/>
                <a:ext cx="10152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3028538-7DBA-451C-85B7-29A7D33BDEB4}"/>
                  </a:ext>
                </a:extLst>
              </p14:cNvPr>
              <p14:cNvContentPartPr/>
              <p14:nvPr/>
            </p14:nvContentPartPr>
            <p14:xfrm>
              <a:off x="9623331" y="3014505"/>
              <a:ext cx="247320" cy="2314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3028538-7DBA-451C-85B7-29A7D33BDEB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605331" y="2978865"/>
                <a:ext cx="28296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EF6D1BB-3FF2-45E7-90F8-3B8A3AE97D0D}"/>
                  </a:ext>
                </a:extLst>
              </p14:cNvPr>
              <p14:cNvContentPartPr/>
              <p14:nvPr/>
            </p14:nvContentPartPr>
            <p14:xfrm>
              <a:off x="9985851" y="2661345"/>
              <a:ext cx="528840" cy="13690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EF6D1BB-3FF2-45E7-90F8-3B8A3AE97D0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967851" y="2625705"/>
                <a:ext cx="564480" cy="14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D3AF9B33-DD2B-49D8-A9FD-E0051465FAAE}"/>
                  </a:ext>
                </a:extLst>
              </p14:cNvPr>
              <p14:cNvContentPartPr/>
              <p14:nvPr/>
            </p14:nvContentPartPr>
            <p14:xfrm>
              <a:off x="10528731" y="2797425"/>
              <a:ext cx="105120" cy="2289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D3AF9B33-DD2B-49D8-A9FD-E0051465FAA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510731" y="2761425"/>
                <a:ext cx="14076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AC824701-A1C4-44BE-8C83-7E12365B8103}"/>
                  </a:ext>
                </a:extLst>
              </p14:cNvPr>
              <p14:cNvContentPartPr/>
              <p14:nvPr/>
            </p14:nvContentPartPr>
            <p14:xfrm>
              <a:off x="10438371" y="3036465"/>
              <a:ext cx="362520" cy="2588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AC824701-A1C4-44BE-8C83-7E12365B810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420731" y="3000825"/>
                <a:ext cx="39816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4FCD5F5-9D8E-405D-9E57-B59F91C7BE75}"/>
                  </a:ext>
                </a:extLst>
              </p14:cNvPr>
              <p14:cNvContentPartPr/>
              <p14:nvPr/>
            </p14:nvContentPartPr>
            <p14:xfrm>
              <a:off x="10599651" y="3412305"/>
              <a:ext cx="203760" cy="4496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4FCD5F5-9D8E-405D-9E57-B59F91C7BE7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581651" y="3376665"/>
                <a:ext cx="23940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4DAA3E0-8CCC-4392-BC8D-44473997ECCB}"/>
                  </a:ext>
                </a:extLst>
              </p14:cNvPr>
              <p14:cNvContentPartPr/>
              <p14:nvPr/>
            </p14:nvContentPartPr>
            <p14:xfrm>
              <a:off x="10957131" y="3395745"/>
              <a:ext cx="110160" cy="99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4DAA3E0-8CCC-4392-BC8D-44473997ECC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939491" y="3360105"/>
                <a:ext cx="1458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DFAB9F6-52CE-462F-A014-31AFC61CC762}"/>
                  </a:ext>
                </a:extLst>
              </p14:cNvPr>
              <p14:cNvContentPartPr/>
              <p14:nvPr/>
            </p14:nvContentPartPr>
            <p14:xfrm>
              <a:off x="11183571" y="3089385"/>
              <a:ext cx="306000" cy="2862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DFAB9F6-52CE-462F-A014-31AFC61CC76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165571" y="3053385"/>
                <a:ext cx="3416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78058DA-FF0F-4CFF-842B-FABD4F0C10AE}"/>
                  </a:ext>
                </a:extLst>
              </p14:cNvPr>
              <p14:cNvContentPartPr/>
              <p14:nvPr/>
            </p14:nvContentPartPr>
            <p14:xfrm>
              <a:off x="11452131" y="3150585"/>
              <a:ext cx="181080" cy="1555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78058DA-FF0F-4CFF-842B-FABD4F0C10A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434491" y="3114585"/>
                <a:ext cx="2167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01F6338-C29B-4DFA-999E-D9CD024FF856}"/>
                  </a:ext>
                </a:extLst>
              </p14:cNvPr>
              <p14:cNvContentPartPr/>
              <p14:nvPr/>
            </p14:nvContentPartPr>
            <p14:xfrm>
              <a:off x="11098971" y="2662425"/>
              <a:ext cx="713160" cy="7261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01F6338-C29B-4DFA-999E-D9CD024FF85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081331" y="2626425"/>
                <a:ext cx="748800" cy="7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B80A2D3-4CE2-46AD-9C69-B823842A12F8}"/>
                  </a:ext>
                </a:extLst>
              </p14:cNvPr>
              <p14:cNvContentPartPr/>
              <p14:nvPr/>
            </p14:nvContentPartPr>
            <p14:xfrm>
              <a:off x="11379771" y="2470545"/>
              <a:ext cx="153720" cy="2095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B80A2D3-4CE2-46AD-9C69-B823842A12F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361771" y="2434545"/>
                <a:ext cx="18936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794D685-B512-4256-9CFA-905E281E5E11}"/>
                  </a:ext>
                </a:extLst>
              </p14:cNvPr>
              <p14:cNvContentPartPr/>
              <p14:nvPr/>
            </p14:nvContentPartPr>
            <p14:xfrm>
              <a:off x="11542851" y="2680065"/>
              <a:ext cx="91080" cy="993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794D685-B512-4256-9CFA-905E281E5E1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525211" y="2644065"/>
                <a:ext cx="12672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2643519-A5C5-471B-BC4C-A9AE6D0EBF7D}"/>
                  </a:ext>
                </a:extLst>
              </p14:cNvPr>
              <p14:cNvContentPartPr/>
              <p14:nvPr/>
            </p14:nvContentPartPr>
            <p14:xfrm>
              <a:off x="11686851" y="2109105"/>
              <a:ext cx="323640" cy="4096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2643519-A5C5-471B-BC4C-A9AE6D0EBF7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668851" y="2073105"/>
                <a:ext cx="35928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AE73715-A9B6-4558-B028-707C7882B5C5}"/>
                  </a:ext>
                </a:extLst>
              </p14:cNvPr>
              <p14:cNvContentPartPr/>
              <p14:nvPr/>
            </p14:nvContentPartPr>
            <p14:xfrm>
              <a:off x="11723931" y="1460745"/>
              <a:ext cx="74520" cy="874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AE73715-A9B6-4558-B028-707C7882B5C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1706291" y="1424745"/>
                <a:ext cx="1101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95CFBCF-691C-4456-9235-14BD6E2EBDC2}"/>
                  </a:ext>
                </a:extLst>
              </p14:cNvPr>
              <p14:cNvContentPartPr/>
              <p14:nvPr/>
            </p14:nvContentPartPr>
            <p14:xfrm>
              <a:off x="8998731" y="4934025"/>
              <a:ext cx="987480" cy="12315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95CFBCF-691C-4456-9235-14BD6E2EBDC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981091" y="4898025"/>
                <a:ext cx="1023120" cy="13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6D8DB28-5D69-46FD-872F-204054DC9626}"/>
                  </a:ext>
                </a:extLst>
              </p14:cNvPr>
              <p14:cNvContentPartPr/>
              <p14:nvPr/>
            </p14:nvContentPartPr>
            <p14:xfrm>
              <a:off x="9598131" y="4979745"/>
              <a:ext cx="165240" cy="2530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6D8DB28-5D69-46FD-872F-204054DC962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580131" y="4944105"/>
                <a:ext cx="20088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503AF1D9-3BFF-4F85-9105-5D18B8D7D33C}"/>
                  </a:ext>
                </a:extLst>
              </p14:cNvPr>
              <p14:cNvContentPartPr/>
              <p14:nvPr/>
            </p14:nvContentPartPr>
            <p14:xfrm>
              <a:off x="9741051" y="4779945"/>
              <a:ext cx="231120" cy="1220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503AF1D9-3BFF-4F85-9105-5D18B8D7D33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723051" y="4743945"/>
                <a:ext cx="26676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795A05F6-A356-4DBE-8E51-8D1F26FCE140}"/>
                  </a:ext>
                </a:extLst>
              </p14:cNvPr>
              <p14:cNvContentPartPr/>
              <p14:nvPr/>
            </p14:nvContentPartPr>
            <p14:xfrm>
              <a:off x="10012491" y="4254705"/>
              <a:ext cx="648360" cy="13284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795A05F6-A356-4DBE-8E51-8D1F26FCE14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994851" y="4218705"/>
                <a:ext cx="684000" cy="14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49CE9DA-7BA4-4A90-A3FA-407547F4EE86}"/>
                  </a:ext>
                </a:extLst>
              </p14:cNvPr>
              <p14:cNvContentPartPr/>
              <p14:nvPr/>
            </p14:nvContentPartPr>
            <p14:xfrm>
              <a:off x="10782171" y="4300065"/>
              <a:ext cx="196560" cy="3063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49CE9DA-7BA4-4A90-A3FA-407547F4EE8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764531" y="4264425"/>
                <a:ext cx="23220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2D160B5-BFA8-4C80-8C37-39D5051D4FD7}"/>
                  </a:ext>
                </a:extLst>
              </p14:cNvPr>
              <p14:cNvContentPartPr/>
              <p14:nvPr/>
            </p14:nvContentPartPr>
            <p14:xfrm>
              <a:off x="10782171" y="4520745"/>
              <a:ext cx="422640" cy="3499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2D160B5-BFA8-4C80-8C37-39D5051D4FD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764531" y="4485105"/>
                <a:ext cx="45828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0B7FA17-1F0C-44F7-8273-98E2A2F1CA68}"/>
                  </a:ext>
                </a:extLst>
              </p14:cNvPr>
              <p14:cNvContentPartPr/>
              <p14:nvPr/>
            </p14:nvContentPartPr>
            <p14:xfrm>
              <a:off x="10852011" y="5124465"/>
              <a:ext cx="183960" cy="6256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0B7FA17-1F0C-44F7-8273-98E2A2F1CA6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834371" y="5088825"/>
                <a:ext cx="219600" cy="6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F487119F-74D6-4341-9C83-FE144B0AF4CF}"/>
                  </a:ext>
                </a:extLst>
              </p14:cNvPr>
              <p14:cNvContentPartPr/>
              <p14:nvPr/>
            </p14:nvContentPartPr>
            <p14:xfrm>
              <a:off x="11126691" y="5060745"/>
              <a:ext cx="224280" cy="316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F487119F-74D6-4341-9C83-FE144B0AF4C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108691" y="5025105"/>
                <a:ext cx="25992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E8BA683D-8E1A-4B79-AE4C-D4A2781F8E20}"/>
                  </a:ext>
                </a:extLst>
              </p14:cNvPr>
              <p14:cNvContentPartPr/>
              <p14:nvPr/>
            </p14:nvContentPartPr>
            <p14:xfrm>
              <a:off x="11208051" y="5069745"/>
              <a:ext cx="169560" cy="1414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E8BA683D-8E1A-4B79-AE4C-D4A2781F8E2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190051" y="5033745"/>
                <a:ext cx="20520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26789EE7-8B83-42DF-BA8B-5DE6BAA2EA66}"/>
                  </a:ext>
                </a:extLst>
              </p14:cNvPr>
              <p14:cNvContentPartPr/>
              <p14:nvPr/>
            </p14:nvContentPartPr>
            <p14:xfrm>
              <a:off x="11371851" y="4771305"/>
              <a:ext cx="321840" cy="2012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26789EE7-8B83-42DF-BA8B-5DE6BAA2EA6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354211" y="4735665"/>
                <a:ext cx="35748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15DAFFC-E9C0-4825-B07C-0A4EC8E2C240}"/>
                  </a:ext>
                </a:extLst>
              </p14:cNvPr>
              <p14:cNvContentPartPr/>
              <p14:nvPr/>
            </p14:nvContentPartPr>
            <p14:xfrm>
              <a:off x="11143611" y="4036185"/>
              <a:ext cx="685800" cy="5767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15DAFFC-E9C0-4825-B07C-0A4EC8E2C24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125971" y="4000545"/>
                <a:ext cx="721440" cy="6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D76674B-A8D8-4A07-BA99-B9D59D5D1AB8}"/>
                  </a:ext>
                </a:extLst>
              </p14:cNvPr>
              <p14:cNvContentPartPr/>
              <p14:nvPr/>
            </p14:nvContentPartPr>
            <p14:xfrm>
              <a:off x="10166571" y="6149025"/>
              <a:ext cx="415800" cy="3243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D76674B-A8D8-4A07-BA99-B9D59D5D1AB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148931" y="6113025"/>
                <a:ext cx="45144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059AEC8-2A78-491F-8C68-72EC4104D47D}"/>
                  </a:ext>
                </a:extLst>
              </p14:cNvPr>
              <p14:cNvContentPartPr/>
              <p14:nvPr/>
            </p14:nvContentPartPr>
            <p14:xfrm>
              <a:off x="10293291" y="6393465"/>
              <a:ext cx="285840" cy="1616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059AEC8-2A78-491F-8C68-72EC4104D47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275651" y="6357465"/>
                <a:ext cx="3214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C05EE14-2999-40CC-B08C-6A45061D8907}"/>
                  </a:ext>
                </a:extLst>
              </p14:cNvPr>
              <p14:cNvContentPartPr/>
              <p14:nvPr/>
            </p14:nvContentPartPr>
            <p14:xfrm>
              <a:off x="11170971" y="5819985"/>
              <a:ext cx="446040" cy="6195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C05EE14-2999-40CC-B08C-6A45061D890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153331" y="5784345"/>
                <a:ext cx="481680" cy="69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DC47DF1-6AA0-4EF7-BD9A-B78AE77AF8D2}"/>
                  </a:ext>
                </a:extLst>
              </p14:cNvPr>
              <p14:cNvContentPartPr/>
              <p14:nvPr/>
            </p14:nvContentPartPr>
            <p14:xfrm>
              <a:off x="11008971" y="5777145"/>
              <a:ext cx="161280" cy="2253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DC47DF1-6AA0-4EF7-BD9A-B78AE77AF8D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990971" y="5741145"/>
                <a:ext cx="19692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E73E7F7D-A02E-43B6-B4E7-CE1F188B4DEF}"/>
                  </a:ext>
                </a:extLst>
              </p14:cNvPr>
              <p14:cNvContentPartPr/>
              <p14:nvPr/>
            </p14:nvContentPartPr>
            <p14:xfrm>
              <a:off x="11423331" y="5177745"/>
              <a:ext cx="482400" cy="4928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E73E7F7D-A02E-43B6-B4E7-CE1F188B4DE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405331" y="5142105"/>
                <a:ext cx="51804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B07925B2-C773-4A48-839B-EF0EFAFB211C}"/>
                  </a:ext>
                </a:extLst>
              </p14:cNvPr>
              <p14:cNvContentPartPr/>
              <p14:nvPr/>
            </p14:nvContentPartPr>
            <p14:xfrm>
              <a:off x="11569851" y="5106105"/>
              <a:ext cx="164880" cy="1296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B07925B2-C773-4A48-839B-EF0EFAFB211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552211" y="5070105"/>
                <a:ext cx="20052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20249EA-0E03-40A2-97EB-E9C1B23739C4}"/>
                  </a:ext>
                </a:extLst>
              </p14:cNvPr>
              <p14:cNvContentPartPr/>
              <p14:nvPr/>
            </p14:nvContentPartPr>
            <p14:xfrm>
              <a:off x="11561211" y="4952025"/>
              <a:ext cx="155160" cy="2628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20249EA-0E03-40A2-97EB-E9C1B23739C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543211" y="4916385"/>
                <a:ext cx="190800" cy="33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F0D33B0-2031-496D-9DC3-446BA71CCAA7}"/>
              </a:ext>
            </a:extLst>
          </p:cNvPr>
          <p:cNvGrpSpPr/>
          <p:nvPr/>
        </p:nvGrpSpPr>
        <p:grpSpPr>
          <a:xfrm>
            <a:off x="577251" y="96345"/>
            <a:ext cx="6241320" cy="3889800"/>
            <a:chOff x="577251" y="96345"/>
            <a:chExt cx="6241320" cy="38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A42DF65-DFDB-469C-AB7E-21214AD81391}"/>
                    </a:ext>
                  </a:extLst>
                </p14:cNvPr>
                <p14:cNvContentPartPr/>
                <p14:nvPr/>
              </p14:nvContentPartPr>
              <p14:xfrm>
                <a:off x="577251" y="352665"/>
                <a:ext cx="566280" cy="904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A42DF65-DFDB-469C-AB7E-21214AD8139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9251" y="335025"/>
                  <a:ext cx="601920" cy="9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74D1441-C09C-4854-9EF4-7A9D04D4FCB9}"/>
                    </a:ext>
                  </a:extLst>
                </p14:cNvPr>
                <p14:cNvContentPartPr/>
                <p14:nvPr/>
              </p14:nvContentPartPr>
              <p14:xfrm>
                <a:off x="1313811" y="348345"/>
                <a:ext cx="249480" cy="9723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74D1441-C09C-4854-9EF4-7A9D04D4FCB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295811" y="330705"/>
                  <a:ext cx="285120" cy="10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9307747-BBFC-48AC-95AB-3FF745FF1D79}"/>
                    </a:ext>
                  </a:extLst>
                </p14:cNvPr>
                <p14:cNvContentPartPr/>
                <p14:nvPr/>
              </p14:nvContentPartPr>
              <p14:xfrm>
                <a:off x="1625211" y="508185"/>
                <a:ext cx="588240" cy="5410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9307747-BBFC-48AC-95AB-3FF745FF1D7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607211" y="490185"/>
                  <a:ext cx="62388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84045D8-9B74-4840-A777-B264E4F7CFE6}"/>
                    </a:ext>
                  </a:extLst>
                </p14:cNvPr>
                <p14:cNvContentPartPr/>
                <p14:nvPr/>
              </p14:nvContentPartPr>
              <p14:xfrm>
                <a:off x="1746891" y="423225"/>
                <a:ext cx="115200" cy="38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84045D8-9B74-4840-A777-B264E4F7CFE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729251" y="405585"/>
                  <a:ext cx="1508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ABDCAB1-1AC6-4B97-B858-92C2D1E2A9F7}"/>
                    </a:ext>
                  </a:extLst>
                </p14:cNvPr>
                <p14:cNvContentPartPr/>
                <p14:nvPr/>
              </p14:nvContentPartPr>
              <p14:xfrm>
                <a:off x="2060811" y="198585"/>
                <a:ext cx="313920" cy="2494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ABDCAB1-1AC6-4B97-B858-92C2D1E2A9F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42811" y="180945"/>
                  <a:ext cx="3495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31C04BF-62D0-485B-A764-17A0211E8FC0}"/>
                    </a:ext>
                  </a:extLst>
                </p14:cNvPr>
                <p14:cNvContentPartPr/>
                <p14:nvPr/>
              </p14:nvContentPartPr>
              <p14:xfrm>
                <a:off x="2383011" y="96345"/>
                <a:ext cx="233640" cy="304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31C04BF-62D0-485B-A764-17A0211E8FC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65011" y="78705"/>
                  <a:ext cx="2692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E90314A-DA7E-4824-90E4-E900CDCFD9EE}"/>
                    </a:ext>
                  </a:extLst>
                </p14:cNvPr>
                <p14:cNvContentPartPr/>
                <p14:nvPr/>
              </p14:nvContentPartPr>
              <p14:xfrm>
                <a:off x="2362491" y="179865"/>
                <a:ext cx="253800" cy="28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E90314A-DA7E-4824-90E4-E900CDCFD9E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344851" y="162225"/>
                  <a:ext cx="2894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B02BE0C-C29D-400B-B02E-9B592F88A3CB}"/>
                    </a:ext>
                  </a:extLst>
                </p14:cNvPr>
                <p14:cNvContentPartPr/>
                <p14:nvPr/>
              </p14:nvContentPartPr>
              <p14:xfrm>
                <a:off x="2624931" y="107145"/>
                <a:ext cx="456120" cy="1020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B02BE0C-C29D-400B-B02E-9B592F88A3C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607291" y="89145"/>
                  <a:ext cx="491760" cy="10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3B99539-08C2-47A9-AA20-EACC2D613EE7}"/>
                    </a:ext>
                  </a:extLst>
                </p14:cNvPr>
                <p14:cNvContentPartPr/>
                <p14:nvPr/>
              </p14:nvContentPartPr>
              <p14:xfrm>
                <a:off x="3439971" y="514305"/>
                <a:ext cx="292680" cy="110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3B99539-08C2-47A9-AA20-EACC2D613EE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21971" y="496665"/>
                  <a:ext cx="3283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34F959E-1548-409F-A0F0-43A3FBD3F2E4}"/>
                    </a:ext>
                  </a:extLst>
                </p14:cNvPr>
                <p14:cNvContentPartPr/>
                <p14:nvPr/>
              </p14:nvContentPartPr>
              <p14:xfrm>
                <a:off x="3258891" y="770625"/>
                <a:ext cx="559440" cy="802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34F959E-1548-409F-A0F0-43A3FBD3F2E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240891" y="752625"/>
                  <a:ext cx="5950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244E531-02C0-4B5C-B84E-940D47335318}"/>
                    </a:ext>
                  </a:extLst>
                </p14:cNvPr>
                <p14:cNvContentPartPr/>
                <p14:nvPr/>
              </p14:nvContentPartPr>
              <p14:xfrm>
                <a:off x="4363371" y="180585"/>
                <a:ext cx="189360" cy="339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244E531-02C0-4B5C-B84E-940D4733531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345371" y="162945"/>
                  <a:ext cx="2250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C8E891C-F0D1-4E14-92A4-F3449606F7F3}"/>
                    </a:ext>
                  </a:extLst>
                </p14:cNvPr>
                <p14:cNvContentPartPr/>
                <p14:nvPr/>
              </p14:nvContentPartPr>
              <p14:xfrm>
                <a:off x="4155291" y="542025"/>
                <a:ext cx="1001160" cy="164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C8E891C-F0D1-4E14-92A4-F3449606F7F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137651" y="524025"/>
                  <a:ext cx="10368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5037E96-BDEE-41A1-A80F-AA14D3931ED9}"/>
                    </a:ext>
                  </a:extLst>
                </p14:cNvPr>
                <p14:cNvContentPartPr/>
                <p14:nvPr/>
              </p14:nvContentPartPr>
              <p14:xfrm>
                <a:off x="4384971" y="831465"/>
                <a:ext cx="322920" cy="482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5037E96-BDEE-41A1-A80F-AA14D3931ED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366971" y="813465"/>
                  <a:ext cx="35856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82AAFD6-86BE-4872-BD59-82209FFEAD3D}"/>
                    </a:ext>
                  </a:extLst>
                </p14:cNvPr>
                <p14:cNvContentPartPr/>
                <p14:nvPr/>
              </p14:nvContentPartPr>
              <p14:xfrm>
                <a:off x="4734531" y="1064025"/>
                <a:ext cx="400680" cy="103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82AAFD6-86BE-4872-BD59-82209FFEAD3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716891" y="1046385"/>
                  <a:ext cx="436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742AEF9-3E90-4BD4-9260-B700428E0165}"/>
                    </a:ext>
                  </a:extLst>
                </p14:cNvPr>
                <p14:cNvContentPartPr/>
                <p14:nvPr/>
              </p14:nvContentPartPr>
              <p14:xfrm>
                <a:off x="4933611" y="913905"/>
                <a:ext cx="152640" cy="339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742AEF9-3E90-4BD4-9260-B700428E016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915971" y="896265"/>
                  <a:ext cx="18828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63ABFA0-2473-4B07-AA32-A8EE48771367}"/>
                    </a:ext>
                  </a:extLst>
                </p14:cNvPr>
                <p14:cNvContentPartPr/>
                <p14:nvPr/>
              </p14:nvContentPartPr>
              <p14:xfrm>
                <a:off x="5265891" y="750825"/>
                <a:ext cx="246600" cy="305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63ABFA0-2473-4B07-AA32-A8EE4877136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47891" y="732825"/>
                  <a:ext cx="2822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E6EB506-85B4-4553-98BE-A5A1C1F1F696}"/>
                    </a:ext>
                  </a:extLst>
                </p14:cNvPr>
                <p14:cNvContentPartPr/>
                <p14:nvPr/>
              </p14:nvContentPartPr>
              <p14:xfrm>
                <a:off x="592731" y="1627065"/>
                <a:ext cx="720720" cy="790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E6EB506-85B4-4553-98BE-A5A1C1F1F69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74731" y="1609065"/>
                  <a:ext cx="756360" cy="82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0831C63-C86F-4238-9735-4E051FA5F1E0}"/>
                    </a:ext>
                  </a:extLst>
                </p14:cNvPr>
                <p14:cNvContentPartPr/>
                <p14:nvPr/>
              </p14:nvContentPartPr>
              <p14:xfrm>
                <a:off x="1456011" y="1666305"/>
                <a:ext cx="315720" cy="12078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0831C63-C86F-4238-9735-4E051FA5F1E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38371" y="1648305"/>
                  <a:ext cx="351360" cy="12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76D5C9A-3E50-48BD-9E97-6675C77723F8}"/>
                    </a:ext>
                  </a:extLst>
                </p14:cNvPr>
                <p14:cNvContentPartPr/>
                <p14:nvPr/>
              </p14:nvContentPartPr>
              <p14:xfrm>
                <a:off x="2163411" y="1909305"/>
                <a:ext cx="504360" cy="4935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76D5C9A-3E50-48BD-9E97-6675C77723F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145771" y="1891665"/>
                  <a:ext cx="54000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D27F48B-3AB5-469E-A709-D812E2417670}"/>
                    </a:ext>
                  </a:extLst>
                </p14:cNvPr>
                <p14:cNvContentPartPr/>
                <p14:nvPr/>
              </p14:nvContentPartPr>
              <p14:xfrm>
                <a:off x="1936971" y="1782585"/>
                <a:ext cx="172440" cy="10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D27F48B-3AB5-469E-A709-D812E241767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919331" y="1764945"/>
                  <a:ext cx="2080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6622BC8-DC28-41A9-A1B9-7D6E7036615A}"/>
                    </a:ext>
                  </a:extLst>
                </p14:cNvPr>
                <p14:cNvContentPartPr/>
                <p14:nvPr/>
              </p14:nvContentPartPr>
              <p14:xfrm>
                <a:off x="2235771" y="1494585"/>
                <a:ext cx="193320" cy="372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6622BC8-DC28-41A9-A1B9-7D6E7036615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217771" y="1476585"/>
                  <a:ext cx="2289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2533AFD-6CB3-4620-BA8E-975525A43088}"/>
                    </a:ext>
                  </a:extLst>
                </p14:cNvPr>
                <p14:cNvContentPartPr/>
                <p14:nvPr/>
              </p14:nvContentPartPr>
              <p14:xfrm>
                <a:off x="2425851" y="1475505"/>
                <a:ext cx="308880" cy="431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2533AFD-6CB3-4620-BA8E-975525A4308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408211" y="1457505"/>
                  <a:ext cx="34452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9F84229-DA9F-4286-AFE1-8825C117DE55}"/>
                    </a:ext>
                  </a:extLst>
                </p14:cNvPr>
                <p14:cNvContentPartPr/>
                <p14:nvPr/>
              </p14:nvContentPartPr>
              <p14:xfrm>
                <a:off x="2471211" y="1651185"/>
                <a:ext cx="86400" cy="50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9F84229-DA9F-4286-AFE1-8825C117DE5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453211" y="1633185"/>
                  <a:ext cx="1220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CE13FB6-29E0-40D4-8FA2-C1F03E8D82EA}"/>
                    </a:ext>
                  </a:extLst>
                </p14:cNvPr>
                <p14:cNvContentPartPr/>
                <p14:nvPr/>
              </p14:nvContentPartPr>
              <p14:xfrm>
                <a:off x="2624931" y="1395585"/>
                <a:ext cx="434160" cy="1108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CE13FB6-29E0-40D4-8FA2-C1F03E8D82E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607291" y="1377945"/>
                  <a:ext cx="469800" cy="11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35642D2-1A20-49ED-A18A-D4B215BF54A6}"/>
                    </a:ext>
                  </a:extLst>
                </p14:cNvPr>
                <p14:cNvContentPartPr/>
                <p14:nvPr/>
              </p14:nvContentPartPr>
              <p14:xfrm>
                <a:off x="3503331" y="1750545"/>
                <a:ext cx="523800" cy="295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35642D2-1A20-49ED-A18A-D4B215BF54A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485691" y="1732905"/>
                  <a:ext cx="5594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862FC64-3DF2-4D77-8E8E-E90C905257E9}"/>
                    </a:ext>
                  </a:extLst>
                </p14:cNvPr>
                <p14:cNvContentPartPr/>
                <p14:nvPr/>
              </p14:nvContentPartPr>
              <p14:xfrm>
                <a:off x="3539331" y="2037825"/>
                <a:ext cx="572040" cy="135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862FC64-3DF2-4D77-8E8E-E90C905257E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521691" y="2020185"/>
                  <a:ext cx="6076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01DD39C-C935-48A3-A8F4-34082F0927F1}"/>
                    </a:ext>
                  </a:extLst>
                </p14:cNvPr>
                <p14:cNvContentPartPr/>
                <p14:nvPr/>
              </p14:nvContentPartPr>
              <p14:xfrm>
                <a:off x="4625811" y="1439145"/>
                <a:ext cx="226080" cy="456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01DD39C-C935-48A3-A8F4-34082F0927F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608171" y="1421505"/>
                  <a:ext cx="2617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72DC24C-69F1-432F-B7D4-0C58ED44BF35}"/>
                    </a:ext>
                  </a:extLst>
                </p14:cNvPr>
                <p14:cNvContentPartPr/>
                <p14:nvPr/>
              </p14:nvContentPartPr>
              <p14:xfrm>
                <a:off x="4517451" y="1818945"/>
                <a:ext cx="1148760" cy="2178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72DC24C-69F1-432F-B7D4-0C58ED44BF3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499451" y="1801305"/>
                  <a:ext cx="11844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AEDE13C-899D-483F-BB9E-36CD0CD4D97D}"/>
                    </a:ext>
                  </a:extLst>
                </p14:cNvPr>
                <p14:cNvContentPartPr/>
                <p14:nvPr/>
              </p14:nvContentPartPr>
              <p14:xfrm>
                <a:off x="4588371" y="2219625"/>
                <a:ext cx="384840" cy="5698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AEDE13C-899D-483F-BB9E-36CD0CD4D97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570371" y="2201625"/>
                  <a:ext cx="42048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63A9A1F-2F2B-4B0B-AD0E-150EC58D1F83}"/>
                    </a:ext>
                  </a:extLst>
                </p14:cNvPr>
                <p14:cNvContentPartPr/>
                <p14:nvPr/>
              </p14:nvContentPartPr>
              <p14:xfrm>
                <a:off x="5178051" y="2439225"/>
                <a:ext cx="398880" cy="68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63A9A1F-2F2B-4B0B-AD0E-150EC58D1F8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160411" y="2421585"/>
                  <a:ext cx="4345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80E10B4-B989-4FEA-8553-8F556A9E91F9}"/>
                    </a:ext>
                  </a:extLst>
                </p14:cNvPr>
                <p14:cNvContentPartPr/>
                <p14:nvPr/>
              </p14:nvContentPartPr>
              <p14:xfrm>
                <a:off x="5313771" y="2362545"/>
                <a:ext cx="163440" cy="252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80E10B4-B989-4FEA-8553-8F556A9E91F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296131" y="2344905"/>
                  <a:ext cx="1990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FB24EE5-583B-400E-AF46-A382DADB1571}"/>
                    </a:ext>
                  </a:extLst>
                </p14:cNvPr>
                <p14:cNvContentPartPr/>
                <p14:nvPr/>
              </p14:nvContentPartPr>
              <p14:xfrm>
                <a:off x="5621931" y="2245185"/>
                <a:ext cx="192240" cy="3459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FB24EE5-583B-400E-AF46-A382DADB157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603931" y="2227185"/>
                  <a:ext cx="2278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B769463-DEF4-4DEA-AFE0-A4CAC3C716B9}"/>
                    </a:ext>
                  </a:extLst>
                </p14:cNvPr>
                <p14:cNvContentPartPr/>
                <p14:nvPr/>
              </p14:nvContentPartPr>
              <p14:xfrm>
                <a:off x="723771" y="3056985"/>
                <a:ext cx="607680" cy="800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B769463-DEF4-4DEA-AFE0-A4CAC3C716B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05771" y="3039345"/>
                  <a:ext cx="643320" cy="83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69DB2DD-2A09-49F7-9393-138759C83FA4}"/>
                    </a:ext>
                  </a:extLst>
                </p14:cNvPr>
                <p14:cNvContentPartPr/>
                <p14:nvPr/>
              </p14:nvContentPartPr>
              <p14:xfrm>
                <a:off x="1854171" y="2950785"/>
                <a:ext cx="273600" cy="925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69DB2DD-2A09-49F7-9393-138759C83FA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836531" y="2933145"/>
                  <a:ext cx="309240" cy="9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F88E1AB-F1DA-45EB-8A66-B000E44A2593}"/>
                    </a:ext>
                  </a:extLst>
                </p14:cNvPr>
                <p14:cNvContentPartPr/>
                <p14:nvPr/>
              </p14:nvContentPartPr>
              <p14:xfrm>
                <a:off x="2444211" y="2943225"/>
                <a:ext cx="513360" cy="551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F88E1AB-F1DA-45EB-8A66-B000E44A259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426211" y="2925225"/>
                  <a:ext cx="54900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1035324-5BC8-4125-BFFE-0427436F57B6}"/>
                    </a:ext>
                  </a:extLst>
                </p14:cNvPr>
                <p14:cNvContentPartPr/>
                <p14:nvPr/>
              </p14:nvContentPartPr>
              <p14:xfrm>
                <a:off x="2244771" y="2682225"/>
                <a:ext cx="246600" cy="70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1035324-5BC8-4125-BFFE-0427436F57B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227131" y="2664225"/>
                  <a:ext cx="2822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8535779-1146-4BD7-AC16-508EF639616C}"/>
                    </a:ext>
                  </a:extLst>
                </p14:cNvPr>
                <p14:cNvContentPartPr/>
                <p14:nvPr/>
              </p14:nvContentPartPr>
              <p14:xfrm>
                <a:off x="2624931" y="2425905"/>
                <a:ext cx="368640" cy="3452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8535779-1146-4BD7-AC16-508EF639616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607291" y="2408265"/>
                  <a:ext cx="4042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E2C5D19-FECA-4D44-B7DE-49CB667BE108}"/>
                    </a:ext>
                  </a:extLst>
                </p14:cNvPr>
                <p14:cNvContentPartPr/>
                <p14:nvPr/>
              </p14:nvContentPartPr>
              <p14:xfrm>
                <a:off x="2652291" y="2550465"/>
                <a:ext cx="402840" cy="1112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E2C5D19-FECA-4D44-B7DE-49CB667BE10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634651" y="2532825"/>
                  <a:ext cx="4384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5A6E598-F60A-4C34-9EF6-23CCF4ABFA24}"/>
                    </a:ext>
                  </a:extLst>
                </p14:cNvPr>
                <p14:cNvContentPartPr/>
                <p14:nvPr/>
              </p14:nvContentPartPr>
              <p14:xfrm>
                <a:off x="3213531" y="2550465"/>
                <a:ext cx="473760" cy="9244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5A6E598-F60A-4C34-9EF6-23CCF4ABFA2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195891" y="2532825"/>
                  <a:ext cx="509400" cy="9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372B629-FB21-486C-86A9-16CE11F0C5AD}"/>
                    </a:ext>
                  </a:extLst>
                </p14:cNvPr>
                <p14:cNvContentPartPr/>
                <p14:nvPr/>
              </p14:nvContentPartPr>
              <p14:xfrm>
                <a:off x="4218651" y="3124305"/>
                <a:ext cx="582480" cy="108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372B629-FB21-486C-86A9-16CE11F0C5A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200651" y="3106305"/>
                  <a:ext cx="6181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670C5C5-6E93-469C-8DAD-77F37DC31D2E}"/>
                    </a:ext>
                  </a:extLst>
                </p14:cNvPr>
                <p14:cNvContentPartPr/>
                <p14:nvPr/>
              </p14:nvContentPartPr>
              <p14:xfrm>
                <a:off x="4499091" y="3324105"/>
                <a:ext cx="495720" cy="1252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670C5C5-6E93-469C-8DAD-77F37DC31D2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481451" y="3306105"/>
                  <a:ext cx="531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B5AB90A-7A77-4E24-BC74-115AD9B27680}"/>
                    </a:ext>
                  </a:extLst>
                </p14:cNvPr>
                <p14:cNvContentPartPr/>
                <p14:nvPr/>
              </p14:nvContentPartPr>
              <p14:xfrm>
                <a:off x="5639931" y="2824425"/>
                <a:ext cx="184680" cy="214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B5AB90A-7A77-4E24-BC74-115AD9B2768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622291" y="2806425"/>
                  <a:ext cx="2203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FCE78D4-2BB4-46CF-ABC4-527EA90C9995}"/>
                    </a:ext>
                  </a:extLst>
                </p14:cNvPr>
                <p14:cNvContentPartPr/>
                <p14:nvPr/>
              </p14:nvContentPartPr>
              <p14:xfrm>
                <a:off x="5205411" y="2934945"/>
                <a:ext cx="1613160" cy="3693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FCE78D4-2BB4-46CF-ABC4-527EA90C999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187771" y="2917305"/>
                  <a:ext cx="16488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C77E199-C7AE-4A5C-9917-C404B3DEB6CA}"/>
                    </a:ext>
                  </a:extLst>
                </p14:cNvPr>
                <p14:cNvContentPartPr/>
                <p14:nvPr/>
              </p14:nvContentPartPr>
              <p14:xfrm>
                <a:off x="5610771" y="3434625"/>
                <a:ext cx="354960" cy="551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C77E199-C7AE-4A5C-9917-C404B3DEB6C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592771" y="3416625"/>
                  <a:ext cx="39060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D183F70-41DC-4709-B3C9-D6976A5B90C6}"/>
                    </a:ext>
                  </a:extLst>
                </p14:cNvPr>
                <p14:cNvContentPartPr/>
                <p14:nvPr/>
              </p14:nvContentPartPr>
              <p14:xfrm>
                <a:off x="6029451" y="3606345"/>
                <a:ext cx="466560" cy="968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D183F70-41DC-4709-B3C9-D6976A5B90C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11451" y="3588345"/>
                  <a:ext cx="5022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0033AC3-AEF5-42BA-9BE4-D4146A12BDF0}"/>
                    </a:ext>
                  </a:extLst>
                </p14:cNvPr>
                <p14:cNvContentPartPr/>
                <p14:nvPr/>
              </p14:nvContentPartPr>
              <p14:xfrm>
                <a:off x="6300891" y="3539385"/>
                <a:ext cx="100800" cy="181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0033AC3-AEF5-42BA-9BE4-D4146A12BDF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282891" y="3521745"/>
                  <a:ext cx="1364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6CCEDE9-11F8-4677-AA47-6259782E1ADA}"/>
                    </a:ext>
                  </a:extLst>
                </p14:cNvPr>
                <p14:cNvContentPartPr/>
                <p14:nvPr/>
              </p14:nvContentPartPr>
              <p14:xfrm>
                <a:off x="6499971" y="3195585"/>
                <a:ext cx="164520" cy="337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6CCEDE9-11F8-4677-AA47-6259782E1AD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481971" y="3177585"/>
                  <a:ext cx="200160" cy="372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98130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168215E-DFBC-4AFF-9695-E09EF1EA6714}"/>
                  </a:ext>
                </a:extLst>
              </p14:cNvPr>
              <p14:cNvContentPartPr/>
              <p14:nvPr/>
            </p14:nvContentPartPr>
            <p14:xfrm>
              <a:off x="331731" y="364185"/>
              <a:ext cx="785880" cy="1035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168215E-DFBC-4AFF-9695-E09EF1EA671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091" y="346545"/>
                <a:ext cx="821520" cy="10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BF3965C-625A-4C0D-A470-ECF2DEDF2238}"/>
                  </a:ext>
                </a:extLst>
              </p14:cNvPr>
              <p14:cNvContentPartPr/>
              <p14:nvPr/>
            </p14:nvContentPartPr>
            <p14:xfrm>
              <a:off x="1286451" y="397665"/>
              <a:ext cx="743760" cy="1513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BF3965C-625A-4C0D-A470-ECF2DEDF22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8811" y="379665"/>
                <a:ext cx="779400" cy="154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268FD66-A334-43F1-9235-0584DEC89F60}"/>
                  </a:ext>
                </a:extLst>
              </p14:cNvPr>
              <p14:cNvContentPartPr/>
              <p14:nvPr/>
            </p14:nvContentPartPr>
            <p14:xfrm>
              <a:off x="2136051" y="543105"/>
              <a:ext cx="317880" cy="666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268FD66-A334-43F1-9235-0584DEC89F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18411" y="525105"/>
                <a:ext cx="353520" cy="70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6FA1972-53CE-44C0-8192-927F2F726BA7}"/>
                  </a:ext>
                </a:extLst>
              </p14:cNvPr>
              <p14:cNvContentPartPr/>
              <p14:nvPr/>
            </p14:nvContentPartPr>
            <p14:xfrm>
              <a:off x="1936971" y="834705"/>
              <a:ext cx="395640" cy="133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6FA1972-53CE-44C0-8192-927F2F726BA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19331" y="816705"/>
                <a:ext cx="4312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979452C-EDB7-495A-9687-662901B1F8BB}"/>
                  </a:ext>
                </a:extLst>
              </p14:cNvPr>
              <p14:cNvContentPartPr/>
              <p14:nvPr/>
            </p14:nvContentPartPr>
            <p14:xfrm>
              <a:off x="2118411" y="314505"/>
              <a:ext cx="407520" cy="321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979452C-EDB7-495A-9687-662901B1F8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00411" y="296865"/>
                <a:ext cx="44316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8EA4F14-71C0-438E-8D27-256006CFA592}"/>
                  </a:ext>
                </a:extLst>
              </p14:cNvPr>
              <p14:cNvContentPartPr/>
              <p14:nvPr/>
            </p14:nvContentPartPr>
            <p14:xfrm>
              <a:off x="2652291" y="216945"/>
              <a:ext cx="636840" cy="1686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8EA4F14-71C0-438E-8D27-256006CFA59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34651" y="199305"/>
                <a:ext cx="672480" cy="172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89F5338-CF2A-40A6-A44C-2A6053307BBC}"/>
                  </a:ext>
                </a:extLst>
              </p14:cNvPr>
              <p14:cNvContentPartPr/>
              <p14:nvPr/>
            </p14:nvContentPartPr>
            <p14:xfrm>
              <a:off x="3901851" y="707265"/>
              <a:ext cx="776520" cy="270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89F5338-CF2A-40A6-A44C-2A6053307BB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83851" y="689265"/>
                <a:ext cx="81216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AC62AFA-C210-4BE2-9A04-5CA797D630F8}"/>
                  </a:ext>
                </a:extLst>
              </p14:cNvPr>
              <p14:cNvContentPartPr/>
              <p14:nvPr/>
            </p14:nvContentPartPr>
            <p14:xfrm>
              <a:off x="4118931" y="1084545"/>
              <a:ext cx="593280" cy="192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AC62AFA-C210-4BE2-9A04-5CA797D630F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01291" y="1066545"/>
                <a:ext cx="628920" cy="22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2C9FF9F8-6E61-4823-B549-D29D2A4ED860}"/>
              </a:ext>
            </a:extLst>
          </p:cNvPr>
          <p:cNvGrpSpPr/>
          <p:nvPr/>
        </p:nvGrpSpPr>
        <p:grpSpPr>
          <a:xfrm>
            <a:off x="5368491" y="62865"/>
            <a:ext cx="3596400" cy="2040120"/>
            <a:chOff x="5368491" y="62865"/>
            <a:chExt cx="3596400" cy="204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A4C51EE-F2BF-47FD-976F-4961EFB55236}"/>
                    </a:ext>
                  </a:extLst>
                </p14:cNvPr>
                <p14:cNvContentPartPr/>
                <p14:nvPr/>
              </p14:nvContentPartPr>
              <p14:xfrm>
                <a:off x="5409171" y="144225"/>
                <a:ext cx="1038240" cy="845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A4C51EE-F2BF-47FD-976F-4961EFB5523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91171" y="126225"/>
                  <a:ext cx="1073880" cy="8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E48FF55-B191-4920-8467-FA458E734179}"/>
                    </a:ext>
                  </a:extLst>
                </p14:cNvPr>
                <p14:cNvContentPartPr/>
                <p14:nvPr/>
              </p14:nvContentPartPr>
              <p14:xfrm>
                <a:off x="6554331" y="62865"/>
                <a:ext cx="198720" cy="402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E48FF55-B191-4920-8467-FA458E73417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36331" y="45225"/>
                  <a:ext cx="23436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A79D606-EDDB-437F-818A-EC54A64C681C}"/>
                    </a:ext>
                  </a:extLst>
                </p14:cNvPr>
                <p14:cNvContentPartPr/>
                <p14:nvPr/>
              </p14:nvContentPartPr>
              <p14:xfrm>
                <a:off x="5368491" y="667665"/>
                <a:ext cx="1766520" cy="464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A79D606-EDDB-437F-818A-EC54A64C681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50491" y="649665"/>
                  <a:ext cx="180216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249EA41-2C4B-48CB-AA36-96D89CB7DB4B}"/>
                    </a:ext>
                  </a:extLst>
                </p14:cNvPr>
                <p14:cNvContentPartPr/>
                <p14:nvPr/>
              </p14:nvContentPartPr>
              <p14:xfrm>
                <a:off x="6038811" y="1108665"/>
                <a:ext cx="693000" cy="994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249EA41-2C4B-48CB-AA36-96D89CB7DB4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21171" y="1091025"/>
                  <a:ext cx="728640" cy="10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8934C47-CFA7-4568-984B-B4BC53172F8E}"/>
                    </a:ext>
                  </a:extLst>
                </p14:cNvPr>
                <p14:cNvContentPartPr/>
                <p14:nvPr/>
              </p14:nvContentPartPr>
              <p14:xfrm>
                <a:off x="6654051" y="1058625"/>
                <a:ext cx="492120" cy="279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8934C47-CFA7-4568-984B-B4BC53172F8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36051" y="1040625"/>
                  <a:ext cx="5277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4F784EB-C8D2-4851-8790-054540DF5707}"/>
                    </a:ext>
                  </a:extLst>
                </p14:cNvPr>
                <p14:cNvContentPartPr/>
                <p14:nvPr/>
              </p14:nvContentPartPr>
              <p14:xfrm>
                <a:off x="7251291" y="857025"/>
                <a:ext cx="324000" cy="156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4F784EB-C8D2-4851-8790-054540DF570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33651" y="839025"/>
                  <a:ext cx="359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77AC0B9-9DB0-4310-91C7-744A891A2D92}"/>
                    </a:ext>
                  </a:extLst>
                </p14:cNvPr>
                <p14:cNvContentPartPr/>
                <p14:nvPr/>
              </p14:nvContentPartPr>
              <p14:xfrm>
                <a:off x="7378371" y="859905"/>
                <a:ext cx="145080" cy="132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77AC0B9-9DB0-4310-91C7-744A891A2D9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360371" y="841905"/>
                  <a:ext cx="1807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7E84D5E-F4E7-40D0-8AD7-63193473ED46}"/>
                    </a:ext>
                  </a:extLst>
                </p14:cNvPr>
                <p14:cNvContentPartPr/>
                <p14:nvPr/>
              </p14:nvContentPartPr>
              <p14:xfrm>
                <a:off x="7695171" y="597105"/>
                <a:ext cx="240840" cy="271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7E84D5E-F4E7-40D0-8AD7-63193473ED4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77171" y="579105"/>
                  <a:ext cx="2764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E2C9F4D-6370-42BE-9564-34230B291228}"/>
                    </a:ext>
                  </a:extLst>
                </p14:cNvPr>
                <p14:cNvContentPartPr/>
                <p14:nvPr/>
              </p14:nvContentPartPr>
              <p14:xfrm>
                <a:off x="6652611" y="1058625"/>
                <a:ext cx="651240" cy="296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E2C9F4D-6370-42BE-9564-34230B29122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34971" y="1040985"/>
                  <a:ext cx="6868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D816F6A-B811-40C9-BE20-6DCCF5FF6C52}"/>
                    </a:ext>
                  </a:extLst>
                </p14:cNvPr>
                <p14:cNvContentPartPr/>
                <p14:nvPr/>
              </p14:nvContentPartPr>
              <p14:xfrm>
                <a:off x="6545331" y="1076265"/>
                <a:ext cx="703800" cy="228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D816F6A-B811-40C9-BE20-6DCCF5FF6C5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27691" y="1058265"/>
                  <a:ext cx="7394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B3C3DD4-F214-4A47-92A1-2F39A17FAFEF}"/>
                    </a:ext>
                  </a:extLst>
                </p14:cNvPr>
                <p14:cNvContentPartPr/>
                <p14:nvPr/>
              </p14:nvContentPartPr>
              <p14:xfrm>
                <a:off x="8193051" y="371025"/>
                <a:ext cx="722160" cy="136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B3C3DD4-F214-4A47-92A1-2F39A17FAFE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175051" y="353025"/>
                  <a:ext cx="7578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10FC156-3D85-4A0B-9FDF-4BC99A70361A}"/>
                    </a:ext>
                  </a:extLst>
                </p14:cNvPr>
                <p14:cNvContentPartPr/>
                <p14:nvPr/>
              </p14:nvContentPartPr>
              <p14:xfrm>
                <a:off x="8555211" y="650025"/>
                <a:ext cx="409680" cy="101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10FC156-3D85-4A0B-9FDF-4BC99A70361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537211" y="632385"/>
                  <a:ext cx="4453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A9FF27E-485E-42C4-95B4-F8945CA77481}"/>
                    </a:ext>
                  </a:extLst>
                </p14:cNvPr>
                <p14:cNvContentPartPr/>
                <p14:nvPr/>
              </p14:nvContentPartPr>
              <p14:xfrm>
                <a:off x="6816771" y="488745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A9FF27E-485E-42C4-95B4-F8945CA7748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99131" y="47074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955D41A-2467-4621-819E-88C7B8ECC85E}"/>
              </a:ext>
            </a:extLst>
          </p:cNvPr>
          <p:cNvGrpSpPr/>
          <p:nvPr/>
        </p:nvGrpSpPr>
        <p:grpSpPr>
          <a:xfrm>
            <a:off x="9668691" y="133785"/>
            <a:ext cx="1509120" cy="1775880"/>
            <a:chOff x="9668691" y="133785"/>
            <a:chExt cx="1509120" cy="177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C04878A-34B3-4F5E-8CDA-F3F01672BABE}"/>
                    </a:ext>
                  </a:extLst>
                </p14:cNvPr>
                <p14:cNvContentPartPr/>
                <p14:nvPr/>
              </p14:nvContentPartPr>
              <p14:xfrm>
                <a:off x="9813411" y="133785"/>
                <a:ext cx="894240" cy="529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C04878A-34B3-4F5E-8CDA-F3F01672BAB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795771" y="116145"/>
                  <a:ext cx="92988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822E8BF-4EDD-4526-99AA-4351ABA3EAAB}"/>
                    </a:ext>
                  </a:extLst>
                </p14:cNvPr>
                <p14:cNvContentPartPr/>
                <p14:nvPr/>
              </p14:nvContentPartPr>
              <p14:xfrm>
                <a:off x="9668691" y="489465"/>
                <a:ext cx="1509120" cy="479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822E8BF-4EDD-4526-99AA-4351ABA3EAA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651051" y="471825"/>
                  <a:ext cx="154476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7693E8E-F158-46CF-A807-69DB89724CBB}"/>
                    </a:ext>
                  </a:extLst>
                </p14:cNvPr>
                <p14:cNvContentPartPr/>
                <p14:nvPr/>
              </p14:nvContentPartPr>
              <p14:xfrm>
                <a:off x="10294371" y="1060785"/>
                <a:ext cx="237600" cy="848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7693E8E-F158-46CF-A807-69DB89724CB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276371" y="1043145"/>
                  <a:ext cx="273240" cy="88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0D9DD63-FFC1-4329-84D0-B8FC9CEF2143}"/>
                    </a:ext>
                  </a:extLst>
                </p14:cNvPr>
                <p14:cNvContentPartPr/>
                <p14:nvPr/>
              </p14:nvContentPartPr>
              <p14:xfrm>
                <a:off x="10628451" y="742905"/>
                <a:ext cx="378360" cy="429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0D9DD63-FFC1-4329-84D0-B8FC9CEF214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610451" y="725265"/>
                  <a:ext cx="414000" cy="46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A6FBE48-004F-47ED-90CF-826DE9DA0B97}"/>
              </a:ext>
            </a:extLst>
          </p:cNvPr>
          <p:cNvGrpSpPr/>
          <p:nvPr/>
        </p:nvGrpSpPr>
        <p:grpSpPr>
          <a:xfrm>
            <a:off x="1368531" y="2500785"/>
            <a:ext cx="3188880" cy="1684440"/>
            <a:chOff x="1368531" y="2500785"/>
            <a:chExt cx="3188880" cy="168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2968EFD-00E4-42E4-A3BF-1AC906022FD2}"/>
                    </a:ext>
                  </a:extLst>
                </p14:cNvPr>
                <p14:cNvContentPartPr/>
                <p14:nvPr/>
              </p14:nvContentPartPr>
              <p14:xfrm>
                <a:off x="1368531" y="2889225"/>
                <a:ext cx="609480" cy="854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2968EFD-00E4-42E4-A3BF-1AC906022FD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50531" y="2871585"/>
                  <a:ext cx="645120" cy="88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7A2D4C5-5C63-4E54-999B-4FFB537B70D0}"/>
                    </a:ext>
                  </a:extLst>
                </p14:cNvPr>
                <p14:cNvContentPartPr/>
                <p14:nvPr/>
              </p14:nvContentPartPr>
              <p14:xfrm>
                <a:off x="2277171" y="2661345"/>
                <a:ext cx="704880" cy="1523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7A2D4C5-5C63-4E54-999B-4FFB537B70D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59171" y="2643705"/>
                  <a:ext cx="740520" cy="15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8F406F6-375D-4A6D-9D8A-3CFB0B4C3453}"/>
                    </a:ext>
                  </a:extLst>
                </p14:cNvPr>
                <p14:cNvContentPartPr/>
                <p14:nvPr/>
              </p14:nvContentPartPr>
              <p14:xfrm>
                <a:off x="2742651" y="2597985"/>
                <a:ext cx="691920" cy="743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8F406F6-375D-4A6D-9D8A-3CFB0B4C345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25011" y="2580345"/>
                  <a:ext cx="727560" cy="77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683691D-5694-482D-8F72-C6F6DB9CBDE2}"/>
                    </a:ext>
                  </a:extLst>
                </p14:cNvPr>
                <p14:cNvContentPartPr/>
                <p14:nvPr/>
              </p14:nvContentPartPr>
              <p14:xfrm>
                <a:off x="2860371" y="2896785"/>
                <a:ext cx="286200" cy="289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683691D-5694-482D-8F72-C6F6DB9CBDE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42731" y="2879145"/>
                  <a:ext cx="32184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18A082-312F-4B60-B794-76EE8DE0DBA9}"/>
                    </a:ext>
                  </a:extLst>
                </p14:cNvPr>
                <p14:cNvContentPartPr/>
                <p14:nvPr/>
              </p14:nvContentPartPr>
              <p14:xfrm>
                <a:off x="3050811" y="2500785"/>
                <a:ext cx="1506600" cy="1291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18A082-312F-4B60-B794-76EE8DE0DBA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32811" y="2483145"/>
                  <a:ext cx="1542240" cy="132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8E61944-D28E-487A-BA50-BC8A7B6FADBC}"/>
              </a:ext>
            </a:extLst>
          </p:cNvPr>
          <p:cNvGrpSpPr/>
          <p:nvPr/>
        </p:nvGrpSpPr>
        <p:grpSpPr>
          <a:xfrm>
            <a:off x="5277771" y="2217465"/>
            <a:ext cx="2995560" cy="1711440"/>
            <a:chOff x="5277771" y="2217465"/>
            <a:chExt cx="2995560" cy="171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492C804-BAAC-42A2-BD35-F15670084EAB}"/>
                    </a:ext>
                  </a:extLst>
                </p14:cNvPr>
                <p14:cNvContentPartPr/>
                <p14:nvPr/>
              </p14:nvContentPartPr>
              <p14:xfrm>
                <a:off x="5277771" y="2545065"/>
                <a:ext cx="582120" cy="370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492C804-BAAC-42A2-BD35-F15670084EA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259771" y="2527425"/>
                  <a:ext cx="6177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BC823B5-5C0A-456F-8712-60EA2999874D}"/>
                    </a:ext>
                  </a:extLst>
                </p14:cNvPr>
                <p14:cNvContentPartPr/>
                <p14:nvPr/>
              </p14:nvContentPartPr>
              <p14:xfrm>
                <a:off x="5422851" y="2960505"/>
                <a:ext cx="736920" cy="316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BC823B5-5C0A-456F-8712-60EA2999874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04851" y="2942505"/>
                  <a:ext cx="7725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15E9FA8-6D0F-4291-9426-7E5D3F6D9C35}"/>
                    </a:ext>
                  </a:extLst>
                </p14:cNvPr>
                <p14:cNvContentPartPr/>
                <p14:nvPr/>
              </p14:nvContentPartPr>
              <p14:xfrm>
                <a:off x="6844131" y="2217465"/>
                <a:ext cx="204480" cy="237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15E9FA8-6D0F-4291-9426-7E5D3F6D9C3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826491" y="2199825"/>
                  <a:ext cx="2401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FA7E2F0-3E3C-429D-80F7-318657BF21D3}"/>
                    </a:ext>
                  </a:extLst>
                </p14:cNvPr>
                <p14:cNvContentPartPr/>
                <p14:nvPr/>
              </p14:nvContentPartPr>
              <p14:xfrm>
                <a:off x="6554331" y="2349225"/>
                <a:ext cx="1719000" cy="683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FA7E2F0-3E3C-429D-80F7-318657BF21D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536331" y="2331585"/>
                  <a:ext cx="1754640" cy="71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43C2FD0-D5E4-4C8F-86CB-F007EC7488AA}"/>
                    </a:ext>
                  </a:extLst>
                </p14:cNvPr>
                <p14:cNvContentPartPr/>
                <p14:nvPr/>
              </p14:nvContentPartPr>
              <p14:xfrm>
                <a:off x="7628211" y="3079305"/>
                <a:ext cx="384120" cy="849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43C2FD0-D5E4-4C8F-86CB-F007EC7488A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10211" y="3061305"/>
                  <a:ext cx="419760" cy="88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6C04DD5-0EEF-4763-A9A0-0D8139B8C527}"/>
                    </a:ext>
                  </a:extLst>
                </p14:cNvPr>
                <p14:cNvContentPartPr/>
                <p14:nvPr/>
              </p14:nvContentPartPr>
              <p14:xfrm>
                <a:off x="7722171" y="2750985"/>
                <a:ext cx="383040" cy="194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6C04DD5-0EEF-4763-A9A0-0D8139B8C52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04531" y="2733345"/>
                  <a:ext cx="418680" cy="230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08FB6A4-85F6-4503-B0EF-08135343ABD1}"/>
                  </a:ext>
                </a:extLst>
              </p14:cNvPr>
              <p14:cNvContentPartPr/>
              <p14:nvPr/>
            </p14:nvContentPartPr>
            <p14:xfrm>
              <a:off x="3512331" y="5305185"/>
              <a:ext cx="1458360" cy="1044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08FB6A4-85F6-4503-B0EF-08135343ABD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494691" y="5269185"/>
                <a:ext cx="1494000" cy="11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6AB3D4E-0863-42E6-9EE0-4F09B3CCA681}"/>
                  </a:ext>
                </a:extLst>
              </p14:cNvPr>
              <p14:cNvContentPartPr/>
              <p14:nvPr/>
            </p14:nvContentPartPr>
            <p14:xfrm>
              <a:off x="4064571" y="5530905"/>
              <a:ext cx="60480" cy="91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6AB3D4E-0863-42E6-9EE0-4F09B3CCA68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046931" y="5494905"/>
                <a:ext cx="961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D208B79-54EF-4D22-A521-AC81A13BFC3F}"/>
                  </a:ext>
                </a:extLst>
              </p14:cNvPr>
              <p14:cNvContentPartPr/>
              <p14:nvPr/>
            </p14:nvContentPartPr>
            <p14:xfrm>
              <a:off x="4155291" y="5096745"/>
              <a:ext cx="228600" cy="1760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D208B79-54EF-4D22-A521-AC81A13BFC3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137651" y="5060745"/>
                <a:ext cx="26424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D91188C-A5E3-48AB-887C-B31432F3EEAD}"/>
                  </a:ext>
                </a:extLst>
              </p14:cNvPr>
              <p14:cNvContentPartPr/>
              <p14:nvPr/>
            </p14:nvContentPartPr>
            <p14:xfrm>
              <a:off x="4735251" y="4770945"/>
              <a:ext cx="853920" cy="9907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D91188C-A5E3-48AB-887C-B31432F3EEA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717611" y="4735305"/>
                <a:ext cx="889560" cy="10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1727567-427A-453B-B878-B296B2833EED}"/>
                  </a:ext>
                </a:extLst>
              </p14:cNvPr>
              <p14:cNvContentPartPr/>
              <p14:nvPr/>
            </p14:nvContentPartPr>
            <p14:xfrm>
              <a:off x="5515371" y="4550985"/>
              <a:ext cx="974520" cy="768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1727567-427A-453B-B878-B296B2833EE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497731" y="4514985"/>
                <a:ext cx="1010160" cy="84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2C323ED-4238-41E0-8B77-56A2EBD26BFC}"/>
                  </a:ext>
                </a:extLst>
              </p14:cNvPr>
              <p14:cNvContentPartPr/>
              <p14:nvPr/>
            </p14:nvContentPartPr>
            <p14:xfrm>
              <a:off x="5911731" y="5027985"/>
              <a:ext cx="641160" cy="5850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2C323ED-4238-41E0-8B77-56A2EBD26BF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893731" y="4992345"/>
                <a:ext cx="67680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E779C5F8-6662-42AE-9297-70226883D212}"/>
                  </a:ext>
                </a:extLst>
              </p14:cNvPr>
              <p14:cNvContentPartPr/>
              <p14:nvPr/>
            </p14:nvContentPartPr>
            <p14:xfrm>
              <a:off x="6418251" y="5549265"/>
              <a:ext cx="252720" cy="5781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E779C5F8-6662-42AE-9297-70226883D21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400251" y="5513625"/>
                <a:ext cx="288360" cy="64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D6CBE81-DF97-4C45-BEC9-4E1A5DE3A10B}"/>
                  </a:ext>
                </a:extLst>
              </p14:cNvPr>
              <p14:cNvContentPartPr/>
              <p14:nvPr/>
            </p14:nvContentPartPr>
            <p14:xfrm>
              <a:off x="6598251" y="5324265"/>
              <a:ext cx="308160" cy="2988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D6CBE81-DF97-4C45-BEC9-4E1A5DE3A10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580611" y="5288625"/>
                <a:ext cx="34380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6507DDE-63BC-450C-B3CF-AE9F85B30482}"/>
                  </a:ext>
                </a:extLst>
              </p14:cNvPr>
              <p14:cNvContentPartPr/>
              <p14:nvPr/>
            </p14:nvContentPartPr>
            <p14:xfrm>
              <a:off x="6364251" y="4206105"/>
              <a:ext cx="1057320" cy="13719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6507DDE-63BC-450C-B3CF-AE9F85B3048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346251" y="4170105"/>
                <a:ext cx="1092960" cy="14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1D77013-135F-4286-9277-FAB164BFCCBF}"/>
                  </a:ext>
                </a:extLst>
              </p14:cNvPr>
              <p14:cNvContentPartPr/>
              <p14:nvPr/>
            </p14:nvContentPartPr>
            <p14:xfrm>
              <a:off x="7532451" y="4451985"/>
              <a:ext cx="188280" cy="4010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1D77013-135F-4286-9277-FAB164BFCCB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514451" y="4415985"/>
                <a:ext cx="22392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3042C0A-E898-46A0-976B-D44B27C251CA}"/>
                  </a:ext>
                </a:extLst>
              </p14:cNvPr>
              <p14:cNvContentPartPr/>
              <p14:nvPr/>
            </p14:nvContentPartPr>
            <p14:xfrm>
              <a:off x="7667811" y="4408425"/>
              <a:ext cx="484560" cy="4262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3042C0A-E898-46A0-976B-D44B27C251C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649811" y="4372785"/>
                <a:ext cx="52020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D5B8DE6-BAB2-4FE7-A980-F44E5A4AFCFC}"/>
                  </a:ext>
                </a:extLst>
              </p14:cNvPr>
              <p14:cNvContentPartPr/>
              <p14:nvPr/>
            </p14:nvContentPartPr>
            <p14:xfrm>
              <a:off x="8220051" y="3340305"/>
              <a:ext cx="1019160" cy="6343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D5B8DE6-BAB2-4FE7-A980-F44E5A4AFCF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202411" y="3304665"/>
                <a:ext cx="1054800" cy="70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86E7036-CAAC-4ECA-B0C3-E2A049454191}"/>
                  </a:ext>
                </a:extLst>
              </p14:cNvPr>
              <p14:cNvContentPartPr/>
              <p14:nvPr/>
            </p14:nvContentPartPr>
            <p14:xfrm>
              <a:off x="8392131" y="3577185"/>
              <a:ext cx="223200" cy="261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86E7036-CAAC-4ECA-B0C3-E2A04945419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374491" y="3541185"/>
                <a:ext cx="25884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7D3824C-C1BC-4754-8475-92D632EEB2BE}"/>
                  </a:ext>
                </a:extLst>
              </p14:cNvPr>
              <p14:cNvContentPartPr/>
              <p14:nvPr/>
            </p14:nvContentPartPr>
            <p14:xfrm>
              <a:off x="8491851" y="2956905"/>
              <a:ext cx="500760" cy="3924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7D3824C-C1BC-4754-8475-92D632EEB2B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473851" y="2920905"/>
                <a:ext cx="53640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447907F-8E63-4D1F-9821-0075B31DFD1C}"/>
                  </a:ext>
                </a:extLst>
              </p14:cNvPr>
              <p14:cNvContentPartPr/>
              <p14:nvPr/>
            </p14:nvContentPartPr>
            <p14:xfrm>
              <a:off x="7884891" y="5549265"/>
              <a:ext cx="664560" cy="5806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447907F-8E63-4D1F-9821-0075B31DFD1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867251" y="5513625"/>
                <a:ext cx="700200" cy="65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59F99E1-DED2-4372-B7C5-B33CE14E69A4}"/>
                  </a:ext>
                </a:extLst>
              </p14:cNvPr>
              <p14:cNvContentPartPr/>
              <p14:nvPr/>
            </p14:nvContentPartPr>
            <p14:xfrm>
              <a:off x="8531811" y="5078745"/>
              <a:ext cx="639000" cy="7135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59F99E1-DED2-4372-B7C5-B33CE14E69A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513811" y="5042745"/>
                <a:ext cx="67464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6EA6BA3-EA36-491F-9E93-DE6F9B784177}"/>
                  </a:ext>
                </a:extLst>
              </p14:cNvPr>
              <p14:cNvContentPartPr/>
              <p14:nvPr/>
            </p14:nvContentPartPr>
            <p14:xfrm>
              <a:off x="8075331" y="5397345"/>
              <a:ext cx="103680" cy="1436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6EA6BA3-EA36-491F-9E93-DE6F9B78417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057331" y="5361345"/>
                <a:ext cx="13932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4743F31-8605-4FAF-9193-B8DB574E6596}"/>
                  </a:ext>
                </a:extLst>
              </p14:cNvPr>
              <p14:cNvContentPartPr/>
              <p14:nvPr/>
            </p14:nvContentPartPr>
            <p14:xfrm>
              <a:off x="8156691" y="5187465"/>
              <a:ext cx="236520" cy="1980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4743F31-8605-4FAF-9193-B8DB574E659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139051" y="5151465"/>
                <a:ext cx="27216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94A66CB-1F58-4BA5-8ABC-8DD684BB47EB}"/>
                  </a:ext>
                </a:extLst>
              </p14:cNvPr>
              <p14:cNvContentPartPr/>
              <p14:nvPr/>
            </p14:nvContentPartPr>
            <p14:xfrm>
              <a:off x="8935371" y="4544505"/>
              <a:ext cx="398160" cy="349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94A66CB-1F58-4BA5-8ABC-8DD684BB47E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917731" y="4508505"/>
                <a:ext cx="43380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3AD337C-61E9-4AC6-BF09-B166AD236D38}"/>
                  </a:ext>
                </a:extLst>
              </p14:cNvPr>
              <p14:cNvContentPartPr/>
              <p14:nvPr/>
            </p14:nvContentPartPr>
            <p14:xfrm>
              <a:off x="9294291" y="4510305"/>
              <a:ext cx="657720" cy="6865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3AD337C-61E9-4AC6-BF09-B166AD236D3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276291" y="4474305"/>
                <a:ext cx="693360" cy="75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5C7B7A5-0763-42AD-814C-DB4A792E9197}"/>
                  </a:ext>
                </a:extLst>
              </p14:cNvPr>
              <p14:cNvContentPartPr/>
              <p14:nvPr/>
            </p14:nvContentPartPr>
            <p14:xfrm>
              <a:off x="9803331" y="5024025"/>
              <a:ext cx="282240" cy="7495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5C7B7A5-0763-42AD-814C-DB4A792E919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785331" y="4988385"/>
                <a:ext cx="317880" cy="82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39BA60C-9279-48A6-9323-3845A5A7A39D}"/>
                  </a:ext>
                </a:extLst>
              </p14:cNvPr>
              <p14:cNvContentPartPr/>
              <p14:nvPr/>
            </p14:nvContentPartPr>
            <p14:xfrm>
              <a:off x="9958491" y="4713705"/>
              <a:ext cx="284400" cy="2023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39BA60C-9279-48A6-9323-3845A5A7A39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940491" y="4677705"/>
                <a:ext cx="32004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6F03439-F26B-4242-BD10-FF7FCDF86905}"/>
                  </a:ext>
                </a:extLst>
              </p14:cNvPr>
              <p14:cNvContentPartPr/>
              <p14:nvPr/>
            </p14:nvContentPartPr>
            <p14:xfrm>
              <a:off x="9723411" y="3513105"/>
              <a:ext cx="1007640" cy="14662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6F03439-F26B-4242-BD10-FF7FCDF86905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705411" y="3477465"/>
                <a:ext cx="1043280" cy="15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F254698-B068-4B1E-8AFA-DD77172B0AA3}"/>
                  </a:ext>
                </a:extLst>
              </p14:cNvPr>
              <p14:cNvContentPartPr/>
              <p14:nvPr/>
            </p14:nvContentPartPr>
            <p14:xfrm>
              <a:off x="10682811" y="3357585"/>
              <a:ext cx="302400" cy="4989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F254698-B068-4B1E-8AFA-DD77172B0AA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664811" y="3321585"/>
                <a:ext cx="33804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A613EEF-9287-4C1E-8AB5-6344318D4F70}"/>
                  </a:ext>
                </a:extLst>
              </p14:cNvPr>
              <p14:cNvContentPartPr/>
              <p14:nvPr/>
            </p14:nvContentPartPr>
            <p14:xfrm>
              <a:off x="10827531" y="3919905"/>
              <a:ext cx="210600" cy="2178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A613EEF-9287-4C1E-8AB5-6344318D4F7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809531" y="3884265"/>
                <a:ext cx="2462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2F7C437-5977-487C-92A9-D092D3C634DB}"/>
                  </a:ext>
                </a:extLst>
              </p14:cNvPr>
              <p14:cNvContentPartPr/>
              <p14:nvPr/>
            </p14:nvContentPartPr>
            <p14:xfrm>
              <a:off x="10800531" y="2344545"/>
              <a:ext cx="780120" cy="6732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2F7C437-5977-487C-92A9-D092D3C634D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782531" y="2308905"/>
                <a:ext cx="8157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7885333-D184-46C8-B103-32A08BA2F987}"/>
                  </a:ext>
                </a:extLst>
              </p14:cNvPr>
              <p14:cNvContentPartPr/>
              <p14:nvPr/>
            </p14:nvContentPartPr>
            <p14:xfrm>
              <a:off x="10913571" y="2478465"/>
              <a:ext cx="262440" cy="3553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7885333-D184-46C8-B103-32A08BA2F98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895571" y="2442825"/>
                <a:ext cx="298080" cy="42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2364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663C07A-A7BA-47B4-8E23-FBEA5AD8BE04}"/>
              </a:ext>
            </a:extLst>
          </p:cNvPr>
          <p:cNvGrpSpPr/>
          <p:nvPr/>
        </p:nvGrpSpPr>
        <p:grpSpPr>
          <a:xfrm>
            <a:off x="269091" y="90225"/>
            <a:ext cx="5234400" cy="733680"/>
            <a:chOff x="269091" y="90225"/>
            <a:chExt cx="5234400" cy="73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F55D7E5-DD36-448D-9D61-8D84D2A0FEFB}"/>
                    </a:ext>
                  </a:extLst>
                </p14:cNvPr>
                <p14:cNvContentPartPr/>
                <p14:nvPr/>
              </p14:nvContentPartPr>
              <p14:xfrm>
                <a:off x="269091" y="199665"/>
                <a:ext cx="579240" cy="417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F55D7E5-DD36-448D-9D61-8D84D2A0FEF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1091" y="182025"/>
                  <a:ext cx="61488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26151D3-E126-4649-B673-D00E0D8CBA6D}"/>
                    </a:ext>
                  </a:extLst>
                </p14:cNvPr>
                <p14:cNvContentPartPr/>
                <p14:nvPr/>
              </p14:nvContentPartPr>
              <p14:xfrm>
                <a:off x="479691" y="478665"/>
                <a:ext cx="438480" cy="345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26151D3-E126-4649-B673-D00E0D8CBA6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1691" y="461025"/>
                  <a:ext cx="47412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BA35E50-8DB7-4F27-B12F-70A8B07A76BD}"/>
                    </a:ext>
                  </a:extLst>
                </p14:cNvPr>
                <p14:cNvContentPartPr/>
                <p14:nvPr/>
              </p14:nvContentPartPr>
              <p14:xfrm>
                <a:off x="1146411" y="90225"/>
                <a:ext cx="392760" cy="572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BA35E50-8DB7-4F27-B12F-70A8B07A76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28411" y="72585"/>
                  <a:ext cx="42840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68C1C8A-03FC-4601-BE3B-5C4842D6C47E}"/>
                    </a:ext>
                  </a:extLst>
                </p14:cNvPr>
                <p14:cNvContentPartPr/>
                <p14:nvPr/>
              </p14:nvContentPartPr>
              <p14:xfrm>
                <a:off x="1240011" y="411705"/>
                <a:ext cx="145080" cy="59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68C1C8A-03FC-4601-BE3B-5C4842D6C4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22011" y="394065"/>
                  <a:ext cx="180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DDD4C89-B47B-42C7-904F-9F907C78A7BE}"/>
                    </a:ext>
                  </a:extLst>
                </p14:cNvPr>
                <p14:cNvContentPartPr/>
                <p14:nvPr/>
              </p14:nvContentPartPr>
              <p14:xfrm>
                <a:off x="1475451" y="398025"/>
                <a:ext cx="48960" cy="36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DDD4C89-B47B-42C7-904F-9F907C78A7B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57451" y="380025"/>
                  <a:ext cx="84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FDECE28-97C7-491F-A918-717B6CFDF36C}"/>
                    </a:ext>
                  </a:extLst>
                </p14:cNvPr>
                <p14:cNvContentPartPr/>
                <p14:nvPr/>
              </p14:nvContentPartPr>
              <p14:xfrm>
                <a:off x="1421451" y="263745"/>
                <a:ext cx="36360" cy="71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FDECE28-97C7-491F-A918-717B6CFDF36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03451" y="246105"/>
                  <a:ext cx="720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32B09F5-F52A-43CB-94A6-CBF3E7BB303E}"/>
                    </a:ext>
                  </a:extLst>
                </p14:cNvPr>
                <p14:cNvContentPartPr/>
                <p14:nvPr/>
              </p14:nvContentPartPr>
              <p14:xfrm>
                <a:off x="1674531" y="350505"/>
                <a:ext cx="293040" cy="104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32B09F5-F52A-43CB-94A6-CBF3E7BB303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56531" y="332865"/>
                  <a:ext cx="328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357EA66-ED6B-4672-8904-D7A5B7CA7AF3}"/>
                    </a:ext>
                  </a:extLst>
                </p14:cNvPr>
                <p14:cNvContentPartPr/>
                <p14:nvPr/>
              </p14:nvContentPartPr>
              <p14:xfrm>
                <a:off x="2163411" y="263025"/>
                <a:ext cx="324360" cy="428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357EA66-ED6B-4672-8904-D7A5B7CA7AF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45411" y="245385"/>
                  <a:ext cx="3600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EE692FB-1022-4054-8634-A5A7B96732CC}"/>
                    </a:ext>
                  </a:extLst>
                </p14:cNvPr>
                <p14:cNvContentPartPr/>
                <p14:nvPr/>
              </p14:nvContentPartPr>
              <p14:xfrm>
                <a:off x="2597931" y="99225"/>
                <a:ext cx="260640" cy="479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EE692FB-1022-4054-8634-A5A7B96732C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80291" y="81225"/>
                  <a:ext cx="29628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B533BE3-C6B7-4031-84E6-4B4334EDC0AA}"/>
                    </a:ext>
                  </a:extLst>
                </p14:cNvPr>
                <p14:cNvContentPartPr/>
                <p14:nvPr/>
              </p14:nvContentPartPr>
              <p14:xfrm>
                <a:off x="2724651" y="162585"/>
                <a:ext cx="621360" cy="421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B533BE3-C6B7-4031-84E6-4B4334EDC0A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07011" y="144585"/>
                  <a:ext cx="6570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6A186D3-D542-416B-B42D-7D50CCC691D5}"/>
                    </a:ext>
                  </a:extLst>
                </p14:cNvPr>
                <p14:cNvContentPartPr/>
                <p14:nvPr/>
              </p14:nvContentPartPr>
              <p14:xfrm>
                <a:off x="3337371" y="370305"/>
                <a:ext cx="275400" cy="355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6A186D3-D542-416B-B42D-7D50CCC691D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19371" y="352665"/>
                  <a:ext cx="31104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2675FEB-BBC0-403E-8C17-D5553FDE4011}"/>
                    </a:ext>
                  </a:extLst>
                </p14:cNvPr>
                <p14:cNvContentPartPr/>
                <p14:nvPr/>
              </p14:nvContentPartPr>
              <p14:xfrm>
                <a:off x="2863251" y="171585"/>
                <a:ext cx="196920" cy="83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2675FEB-BBC0-403E-8C17-D5553FDE401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45611" y="153945"/>
                  <a:ext cx="2325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E57C980-ED45-484B-93C1-BB86F5DB0A70}"/>
                    </a:ext>
                  </a:extLst>
                </p14:cNvPr>
                <p14:cNvContentPartPr/>
                <p14:nvPr/>
              </p14:nvContentPartPr>
              <p14:xfrm>
                <a:off x="3946851" y="253305"/>
                <a:ext cx="307440" cy="471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E57C980-ED45-484B-93C1-BB86F5DB0A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29211" y="235305"/>
                  <a:ext cx="34308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BF24F7A-03F7-468C-B651-BCE40390C123}"/>
                    </a:ext>
                  </a:extLst>
                </p14:cNvPr>
                <p14:cNvContentPartPr/>
                <p14:nvPr/>
              </p14:nvContentPartPr>
              <p14:xfrm>
                <a:off x="4046571" y="717705"/>
                <a:ext cx="367200" cy="51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BF24F7A-03F7-468C-B651-BCE40390C12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28571" y="700065"/>
                  <a:ext cx="402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F018740-0384-4063-9EA5-489CC083704E}"/>
                    </a:ext>
                  </a:extLst>
                </p14:cNvPr>
                <p14:cNvContentPartPr/>
                <p14:nvPr/>
              </p14:nvContentPartPr>
              <p14:xfrm>
                <a:off x="3693411" y="197865"/>
                <a:ext cx="526320" cy="82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F018740-0384-4063-9EA5-489CC083704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75411" y="180225"/>
                  <a:ext cx="561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FC98C93-E0CE-48A5-AA4F-464298E133FF}"/>
                    </a:ext>
                  </a:extLst>
                </p14:cNvPr>
                <p14:cNvContentPartPr/>
                <p14:nvPr/>
              </p14:nvContentPartPr>
              <p14:xfrm>
                <a:off x="4444731" y="180585"/>
                <a:ext cx="509040" cy="434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FC98C93-E0CE-48A5-AA4F-464298E133F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27091" y="162945"/>
                  <a:ext cx="54468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81FE6EF-A4DF-4C5B-8330-52D937678E2B}"/>
                    </a:ext>
                  </a:extLst>
                </p14:cNvPr>
                <p14:cNvContentPartPr/>
                <p14:nvPr/>
              </p14:nvContentPartPr>
              <p14:xfrm>
                <a:off x="5331771" y="352665"/>
                <a:ext cx="155520" cy="247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81FE6EF-A4DF-4C5B-8330-52D937678E2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14131" y="334665"/>
                  <a:ext cx="1911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3267368-6573-44CB-AE72-0D0281509F2F}"/>
                    </a:ext>
                  </a:extLst>
                </p14:cNvPr>
                <p14:cNvContentPartPr/>
                <p14:nvPr/>
              </p14:nvContentPartPr>
              <p14:xfrm>
                <a:off x="5006331" y="218745"/>
                <a:ext cx="497160" cy="134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3267368-6573-44CB-AE72-0D0281509F2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88331" y="201105"/>
                  <a:ext cx="53280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332F9E6-9226-4B8F-BA49-F07BA3D98142}"/>
              </a:ext>
            </a:extLst>
          </p:cNvPr>
          <p:cNvGrpSpPr/>
          <p:nvPr/>
        </p:nvGrpSpPr>
        <p:grpSpPr>
          <a:xfrm>
            <a:off x="309051" y="967905"/>
            <a:ext cx="5216400" cy="2722680"/>
            <a:chOff x="309051" y="967905"/>
            <a:chExt cx="5216400" cy="272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627D729-2684-48AD-A139-79CA31A6E519}"/>
                    </a:ext>
                  </a:extLst>
                </p14:cNvPr>
                <p14:cNvContentPartPr/>
                <p14:nvPr/>
              </p14:nvContentPartPr>
              <p14:xfrm>
                <a:off x="551691" y="1599345"/>
                <a:ext cx="541080" cy="532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627D729-2684-48AD-A139-79CA31A6E5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4051" y="1581705"/>
                  <a:ext cx="57672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9F5CF2C-47B1-4998-AD21-2F1EE79B90D4}"/>
                    </a:ext>
                  </a:extLst>
                </p14:cNvPr>
                <p14:cNvContentPartPr/>
                <p14:nvPr/>
              </p14:nvContentPartPr>
              <p14:xfrm>
                <a:off x="1321011" y="1293345"/>
                <a:ext cx="467280" cy="627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9F5CF2C-47B1-4998-AD21-2F1EE79B90D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03371" y="1275705"/>
                  <a:ext cx="50292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FD1DA5C-81EF-445E-8555-49FA0A7B9BE4}"/>
                    </a:ext>
                  </a:extLst>
                </p14:cNvPr>
                <p14:cNvContentPartPr/>
                <p14:nvPr/>
              </p14:nvContentPartPr>
              <p14:xfrm>
                <a:off x="1384731" y="967905"/>
                <a:ext cx="391680" cy="221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FD1DA5C-81EF-445E-8555-49FA0A7B9BE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66731" y="950265"/>
                  <a:ext cx="4273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B2AD4D7-8E3B-499D-84CA-FE73FECE90A0}"/>
                    </a:ext>
                  </a:extLst>
                </p14:cNvPr>
                <p14:cNvContentPartPr/>
                <p14:nvPr/>
              </p14:nvContentPartPr>
              <p14:xfrm>
                <a:off x="1982331" y="1628505"/>
                <a:ext cx="374040" cy="46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B2AD4D7-8E3B-499D-84CA-FE73FECE90A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64691" y="1610865"/>
                  <a:ext cx="40968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58C1F1A-0C19-4573-874E-CC4B2EB73C17}"/>
                    </a:ext>
                  </a:extLst>
                </p14:cNvPr>
                <p14:cNvContentPartPr/>
                <p14:nvPr/>
              </p14:nvContentPartPr>
              <p14:xfrm>
                <a:off x="2326491" y="1222065"/>
                <a:ext cx="371880" cy="444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58C1F1A-0C19-4573-874E-CC4B2EB73C1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08491" y="1204065"/>
                  <a:ext cx="40752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49A1BF5-1195-4DC0-B73F-63FD1CE76174}"/>
                    </a:ext>
                  </a:extLst>
                </p14:cNvPr>
                <p14:cNvContentPartPr/>
                <p14:nvPr/>
              </p14:nvContentPartPr>
              <p14:xfrm>
                <a:off x="388971" y="1834785"/>
                <a:ext cx="2570040" cy="537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49A1BF5-1195-4DC0-B73F-63FD1CE7617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0971" y="1816785"/>
                  <a:ext cx="260568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03BAD30-42AB-472A-8CF4-304AF2F8D682}"/>
                    </a:ext>
                  </a:extLst>
                </p14:cNvPr>
                <p14:cNvContentPartPr/>
                <p14:nvPr/>
              </p14:nvContentPartPr>
              <p14:xfrm>
                <a:off x="536931" y="2516265"/>
                <a:ext cx="561960" cy="998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03BAD30-42AB-472A-8CF4-304AF2F8D68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8931" y="2498625"/>
                  <a:ext cx="597600" cy="10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FC4766A-D03A-4CFC-A354-56F70550CDD1}"/>
                    </a:ext>
                  </a:extLst>
                </p14:cNvPr>
                <p14:cNvContentPartPr/>
                <p14:nvPr/>
              </p14:nvContentPartPr>
              <p14:xfrm>
                <a:off x="1249371" y="2957625"/>
                <a:ext cx="217800" cy="102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FC4766A-D03A-4CFC-A354-56F70550CDD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31371" y="2939625"/>
                  <a:ext cx="2534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FF5E1A3-1FD8-4AA8-857C-9CEC93849B33}"/>
                    </a:ext>
                  </a:extLst>
                </p14:cNvPr>
                <p14:cNvContentPartPr/>
                <p14:nvPr/>
              </p14:nvContentPartPr>
              <p14:xfrm>
                <a:off x="1303371" y="2878785"/>
                <a:ext cx="182880" cy="172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FF5E1A3-1FD8-4AA8-857C-9CEC93849B3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85371" y="2860785"/>
                  <a:ext cx="218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D9C7672-5424-4DD4-94E2-36C440C2F28C}"/>
                    </a:ext>
                  </a:extLst>
                </p14:cNvPr>
                <p14:cNvContentPartPr/>
                <p14:nvPr/>
              </p14:nvContentPartPr>
              <p14:xfrm>
                <a:off x="1493451" y="2606985"/>
                <a:ext cx="210240" cy="190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D9C7672-5424-4DD4-94E2-36C440C2F28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75811" y="2589345"/>
                  <a:ext cx="245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25855F0-118A-4322-97AC-FD00D34C1367}"/>
                    </a:ext>
                  </a:extLst>
                </p14:cNvPr>
                <p14:cNvContentPartPr/>
                <p14:nvPr/>
              </p14:nvContentPartPr>
              <p14:xfrm>
                <a:off x="1647531" y="2389905"/>
                <a:ext cx="408240" cy="565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25855F0-118A-4322-97AC-FD00D34C136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29531" y="2371905"/>
                  <a:ext cx="443880" cy="60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03E8C4E-96C5-45F5-98CB-D7183A810F02}"/>
                    </a:ext>
                  </a:extLst>
                </p14:cNvPr>
                <p14:cNvContentPartPr/>
                <p14:nvPr/>
              </p14:nvContentPartPr>
              <p14:xfrm>
                <a:off x="309051" y="2733705"/>
                <a:ext cx="232920" cy="956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03E8C4E-96C5-45F5-98CB-D7183A810F0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1411" y="2715705"/>
                  <a:ext cx="268560" cy="9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013ADFF-A43B-442A-A4C4-F01FC6907E75}"/>
                    </a:ext>
                  </a:extLst>
                </p14:cNvPr>
                <p14:cNvContentPartPr/>
                <p14:nvPr/>
              </p14:nvContentPartPr>
              <p14:xfrm>
                <a:off x="2204451" y="2281185"/>
                <a:ext cx="167040" cy="616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013ADFF-A43B-442A-A4C4-F01FC6907E7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86451" y="2263545"/>
                  <a:ext cx="20268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5FD0290-C050-40EF-BF2F-C259289E28A7}"/>
                    </a:ext>
                  </a:extLst>
                </p14:cNvPr>
                <p14:cNvContentPartPr/>
                <p14:nvPr/>
              </p14:nvContentPartPr>
              <p14:xfrm>
                <a:off x="2409291" y="2335185"/>
                <a:ext cx="155880" cy="457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5FD0290-C050-40EF-BF2F-C259289E28A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91291" y="2317545"/>
                  <a:ext cx="19152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D1792F0-BB53-4D2C-A934-5DC2FBA02A1A}"/>
                    </a:ext>
                  </a:extLst>
                </p14:cNvPr>
                <p14:cNvContentPartPr/>
                <p14:nvPr/>
              </p14:nvContentPartPr>
              <p14:xfrm>
                <a:off x="2860371" y="2509785"/>
                <a:ext cx="294840" cy="97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D1792F0-BB53-4D2C-A934-5DC2FBA02A1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42731" y="2491785"/>
                  <a:ext cx="330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CA1B6CB-A02E-48C3-91D3-EA458BE4AB5F}"/>
                    </a:ext>
                  </a:extLst>
                </p14:cNvPr>
                <p14:cNvContentPartPr/>
                <p14:nvPr/>
              </p14:nvContentPartPr>
              <p14:xfrm>
                <a:off x="3065211" y="2153745"/>
                <a:ext cx="717840" cy="545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CA1B6CB-A02E-48C3-91D3-EA458BE4AB5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47211" y="2136105"/>
                  <a:ext cx="75348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FE277FA-DF17-4DDF-A2F8-876213C17F0F}"/>
                    </a:ext>
                  </a:extLst>
                </p14:cNvPr>
                <p14:cNvContentPartPr/>
                <p14:nvPr/>
              </p14:nvContentPartPr>
              <p14:xfrm>
                <a:off x="3385611" y="1982385"/>
                <a:ext cx="687960" cy="690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FE277FA-DF17-4DDF-A2F8-876213C17F0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67971" y="1964385"/>
                  <a:ext cx="723600" cy="72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2F0A2EF-9A16-430F-B0A4-32714247C209}"/>
                    </a:ext>
                  </a:extLst>
                </p14:cNvPr>
                <p14:cNvContentPartPr/>
                <p14:nvPr/>
              </p14:nvContentPartPr>
              <p14:xfrm>
                <a:off x="3914451" y="1774305"/>
                <a:ext cx="342720" cy="633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2F0A2EF-9A16-430F-B0A4-32714247C20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96451" y="1756305"/>
                  <a:ext cx="37836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2ED1F0F-F03D-4981-947B-BC9EEB59743B}"/>
                    </a:ext>
                  </a:extLst>
                </p14:cNvPr>
                <p14:cNvContentPartPr/>
                <p14:nvPr/>
              </p14:nvContentPartPr>
              <p14:xfrm>
                <a:off x="4216491" y="1810305"/>
                <a:ext cx="274680" cy="480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2ED1F0F-F03D-4981-947B-BC9EEB59743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98491" y="1792305"/>
                  <a:ext cx="31032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CB8182E-2F29-49C4-904F-FEFF56462F27}"/>
                    </a:ext>
                  </a:extLst>
                </p14:cNvPr>
                <p14:cNvContentPartPr/>
                <p14:nvPr/>
              </p14:nvContentPartPr>
              <p14:xfrm>
                <a:off x="4653171" y="1958985"/>
                <a:ext cx="169560" cy="59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CB8182E-2F29-49C4-904F-FEFF56462F2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35531" y="1941345"/>
                  <a:ext cx="2052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28F16B2-36BC-4108-B45D-608B07F7D3A4}"/>
                    </a:ext>
                  </a:extLst>
                </p14:cNvPr>
                <p14:cNvContentPartPr/>
                <p14:nvPr/>
              </p14:nvContentPartPr>
              <p14:xfrm>
                <a:off x="4825251" y="1737585"/>
                <a:ext cx="700200" cy="699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28F16B2-36BC-4108-B45D-608B07F7D3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07611" y="1719585"/>
                  <a:ext cx="735840" cy="73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4EEDC0E-53E6-456C-B7D7-0F3E5C8EFF89}"/>
                    </a:ext>
                  </a:extLst>
                </p14:cNvPr>
                <p14:cNvContentPartPr/>
                <p14:nvPr/>
              </p14:nvContentPartPr>
              <p14:xfrm>
                <a:off x="2896731" y="1416825"/>
                <a:ext cx="2461680" cy="402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4EEDC0E-53E6-456C-B7D7-0F3E5C8EFF8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79091" y="1398825"/>
                  <a:ext cx="2497320" cy="43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6776F25-6CC3-4B89-881F-1B45BE4BCED6}"/>
              </a:ext>
            </a:extLst>
          </p:cNvPr>
          <p:cNvGrpSpPr/>
          <p:nvPr/>
        </p:nvGrpSpPr>
        <p:grpSpPr>
          <a:xfrm>
            <a:off x="995571" y="3508425"/>
            <a:ext cx="1044000" cy="1543320"/>
            <a:chOff x="995571" y="3508425"/>
            <a:chExt cx="1044000" cy="154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316E1B4-0505-4346-BDF8-376D01A74C98}"/>
                    </a:ext>
                  </a:extLst>
                </p14:cNvPr>
                <p14:cNvContentPartPr/>
                <p14:nvPr/>
              </p14:nvContentPartPr>
              <p14:xfrm>
                <a:off x="995571" y="4090545"/>
                <a:ext cx="483840" cy="608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316E1B4-0505-4346-BDF8-376D01A74C9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77931" y="4072545"/>
                  <a:ext cx="51948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3D93AAD-B1B2-40D4-BC50-99320FD6299B}"/>
                    </a:ext>
                  </a:extLst>
                </p14:cNvPr>
                <p14:cNvContentPartPr/>
                <p14:nvPr/>
              </p14:nvContentPartPr>
              <p14:xfrm>
                <a:off x="1386171" y="3508425"/>
                <a:ext cx="587160" cy="775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3D93AAD-B1B2-40D4-BC50-99320FD6299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368531" y="3490785"/>
                  <a:ext cx="622800" cy="81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DC4C9CF-707C-4F9F-9465-76E53D312AF8}"/>
                    </a:ext>
                  </a:extLst>
                </p14:cNvPr>
                <p14:cNvContentPartPr/>
                <p14:nvPr/>
              </p14:nvContentPartPr>
              <p14:xfrm>
                <a:off x="1213011" y="4341465"/>
                <a:ext cx="826560" cy="438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DC4C9CF-707C-4F9F-9465-76E53D312AF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95011" y="4323465"/>
                  <a:ext cx="86220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EE17DB8-42F7-4125-91E9-2C6EA6069040}"/>
                    </a:ext>
                  </a:extLst>
                </p14:cNvPr>
                <p14:cNvContentPartPr/>
                <p14:nvPr/>
              </p14:nvContentPartPr>
              <p14:xfrm>
                <a:off x="1375731" y="4745385"/>
                <a:ext cx="594720" cy="306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EE17DB8-42F7-4125-91E9-2C6EA606904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358091" y="4727745"/>
                  <a:ext cx="630360" cy="34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8160293-ED74-4F38-A99F-789295CE34F1}"/>
              </a:ext>
            </a:extLst>
          </p:cNvPr>
          <p:cNvGrpSpPr/>
          <p:nvPr/>
        </p:nvGrpSpPr>
        <p:grpSpPr>
          <a:xfrm>
            <a:off x="2637171" y="1365345"/>
            <a:ext cx="6996600" cy="3279240"/>
            <a:chOff x="2637171" y="1365345"/>
            <a:chExt cx="6996600" cy="327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B18B58B-54DC-446B-B70A-61A9F3BFEC77}"/>
                    </a:ext>
                  </a:extLst>
                </p14:cNvPr>
                <p14:cNvContentPartPr/>
                <p14:nvPr/>
              </p14:nvContentPartPr>
              <p14:xfrm>
                <a:off x="2637171" y="3375945"/>
                <a:ext cx="476280" cy="1117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B18B58B-54DC-446B-B70A-61A9F3BFEC7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19531" y="3357945"/>
                  <a:ext cx="511920" cy="11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99870E9-9355-4E57-A180-432910FAD131}"/>
                    </a:ext>
                  </a:extLst>
                </p14:cNvPr>
                <p14:cNvContentPartPr/>
                <p14:nvPr/>
              </p14:nvContentPartPr>
              <p14:xfrm>
                <a:off x="3145491" y="3072105"/>
                <a:ext cx="1747440" cy="1159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99870E9-9355-4E57-A180-432910FAD13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27851" y="3054465"/>
                  <a:ext cx="1783080" cy="11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3EAD668-C806-4D42-8A38-AF4CE73220C0}"/>
                    </a:ext>
                  </a:extLst>
                </p14:cNvPr>
                <p14:cNvContentPartPr/>
                <p14:nvPr/>
              </p14:nvContentPartPr>
              <p14:xfrm>
                <a:off x="4598811" y="2915145"/>
                <a:ext cx="572400" cy="498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3EAD668-C806-4D42-8A38-AF4CE73220C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80811" y="2897145"/>
                  <a:ext cx="60804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55A704C-918D-4090-9FC5-3DE3F5FB0A4F}"/>
                    </a:ext>
                  </a:extLst>
                </p14:cNvPr>
                <p14:cNvContentPartPr/>
                <p14:nvPr/>
              </p14:nvContentPartPr>
              <p14:xfrm>
                <a:off x="4589811" y="3115305"/>
                <a:ext cx="378000" cy="1890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55A704C-918D-4090-9FC5-3DE3F5FB0A4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72171" y="3097665"/>
                  <a:ext cx="4136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2C428A9-7CEB-4FC9-8309-8E9642C2F996}"/>
                    </a:ext>
                  </a:extLst>
                </p14:cNvPr>
                <p14:cNvContentPartPr/>
                <p14:nvPr/>
              </p14:nvContentPartPr>
              <p14:xfrm>
                <a:off x="5256171" y="3059865"/>
                <a:ext cx="48960" cy="92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2C428A9-7CEB-4FC9-8309-8E9642C2F99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38171" y="3041865"/>
                  <a:ext cx="846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271B331-972A-486B-BA60-09B5A90473C7}"/>
                    </a:ext>
                  </a:extLst>
                </p14:cNvPr>
                <p14:cNvContentPartPr/>
                <p14:nvPr/>
              </p14:nvContentPartPr>
              <p14:xfrm>
                <a:off x="4951971" y="2772225"/>
                <a:ext cx="190800" cy="52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271B331-972A-486B-BA60-09B5A90473C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33971" y="2754225"/>
                  <a:ext cx="226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F47F226-B6BF-451B-9427-E11BA609EA69}"/>
                    </a:ext>
                  </a:extLst>
                </p14:cNvPr>
                <p14:cNvContentPartPr/>
                <p14:nvPr/>
              </p14:nvContentPartPr>
              <p14:xfrm>
                <a:off x="5574051" y="2294865"/>
                <a:ext cx="681480" cy="762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F47F226-B6BF-451B-9427-E11BA609EA6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556411" y="2276865"/>
                  <a:ext cx="717120" cy="79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79EADBD-D93D-4FEE-9A68-8EBF55F16A90}"/>
                    </a:ext>
                  </a:extLst>
                </p14:cNvPr>
                <p14:cNvContentPartPr/>
                <p14:nvPr/>
              </p14:nvContentPartPr>
              <p14:xfrm>
                <a:off x="6761331" y="1874025"/>
                <a:ext cx="385920" cy="841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79EADBD-D93D-4FEE-9A68-8EBF55F16A9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43691" y="1856385"/>
                  <a:ext cx="421560" cy="87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24ACD1B-708A-4C5E-A808-EF748DA64E73}"/>
                    </a:ext>
                  </a:extLst>
                </p14:cNvPr>
                <p14:cNvContentPartPr/>
                <p14:nvPr/>
              </p14:nvContentPartPr>
              <p14:xfrm>
                <a:off x="7043211" y="2132865"/>
                <a:ext cx="724320" cy="483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24ACD1B-708A-4C5E-A808-EF748DA64E7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025571" y="2114865"/>
                  <a:ext cx="75996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E5D9C84-57D1-4EC7-91AF-2733CA1DB2E9}"/>
                    </a:ext>
                  </a:extLst>
                </p14:cNvPr>
                <p14:cNvContentPartPr/>
                <p14:nvPr/>
              </p14:nvContentPartPr>
              <p14:xfrm>
                <a:off x="7964811" y="2057625"/>
                <a:ext cx="399960" cy="2919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E5D9C84-57D1-4EC7-91AF-2733CA1DB2E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946811" y="2039985"/>
                  <a:ext cx="4356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A8130CF-0C7A-45F6-86F5-6F08A7855C3C}"/>
                    </a:ext>
                  </a:extLst>
                </p14:cNvPr>
                <p14:cNvContentPartPr/>
                <p14:nvPr/>
              </p14:nvContentPartPr>
              <p14:xfrm>
                <a:off x="8302491" y="1910025"/>
                <a:ext cx="314280" cy="256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A8130CF-0C7A-45F6-86F5-6F08A7855C3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284491" y="1892025"/>
                  <a:ext cx="3499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C36E97-43E8-4038-A988-3CAE84EDE7EC}"/>
                    </a:ext>
                  </a:extLst>
                </p14:cNvPr>
                <p14:cNvContentPartPr/>
                <p14:nvPr/>
              </p14:nvContentPartPr>
              <p14:xfrm>
                <a:off x="8491851" y="1701585"/>
                <a:ext cx="420840" cy="245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C36E97-43E8-4038-A988-3CAE84EDE7E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73851" y="1683945"/>
                  <a:ext cx="4564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0E49012-4BF2-4636-8987-6939D5B6E727}"/>
                    </a:ext>
                  </a:extLst>
                </p14:cNvPr>
                <p14:cNvContentPartPr/>
                <p14:nvPr/>
              </p14:nvContentPartPr>
              <p14:xfrm>
                <a:off x="8564211" y="1800945"/>
                <a:ext cx="126720" cy="109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0E49012-4BF2-4636-8987-6939D5B6E72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546571" y="1782945"/>
                  <a:ext cx="162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3211BED-7AF5-4023-B6AC-2280A0B7A9AA}"/>
                    </a:ext>
                  </a:extLst>
                </p14:cNvPr>
                <p14:cNvContentPartPr/>
                <p14:nvPr/>
              </p14:nvContentPartPr>
              <p14:xfrm>
                <a:off x="8754291" y="1683585"/>
                <a:ext cx="37800" cy="12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3211BED-7AF5-4023-B6AC-2280A0B7A9A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736291" y="1665585"/>
                  <a:ext cx="734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366A81E-AA6C-4BE1-9AC7-73839DF670CA}"/>
                    </a:ext>
                  </a:extLst>
                </p14:cNvPr>
                <p14:cNvContentPartPr/>
                <p14:nvPr/>
              </p14:nvContentPartPr>
              <p14:xfrm>
                <a:off x="8745291" y="1701585"/>
                <a:ext cx="247320" cy="1011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366A81E-AA6C-4BE1-9AC7-73839DF670C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727651" y="1683945"/>
                  <a:ext cx="282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52EE890-AE25-42DC-99F5-9F8C8A5ED13D}"/>
                    </a:ext>
                  </a:extLst>
                </p14:cNvPr>
                <p14:cNvContentPartPr/>
                <p14:nvPr/>
              </p14:nvContentPartPr>
              <p14:xfrm>
                <a:off x="8636931" y="1602225"/>
                <a:ext cx="360" cy="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52EE890-AE25-42DC-99F5-9F8C8A5ED13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618931" y="15842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3FC6AA9-30A5-45A4-A25C-E6748F13B741}"/>
                    </a:ext>
                  </a:extLst>
                </p14:cNvPr>
                <p14:cNvContentPartPr/>
                <p14:nvPr/>
              </p14:nvContentPartPr>
              <p14:xfrm>
                <a:off x="8926371" y="1365345"/>
                <a:ext cx="707400" cy="347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3FC6AA9-30A5-45A4-A25C-E6748F13B74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908371" y="1347705"/>
                  <a:ext cx="7430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069D775-F8FE-4A1D-80A7-22E727ED813D}"/>
                    </a:ext>
                  </a:extLst>
                </p14:cNvPr>
                <p14:cNvContentPartPr/>
                <p14:nvPr/>
              </p14:nvContentPartPr>
              <p14:xfrm>
                <a:off x="5250411" y="4148145"/>
                <a:ext cx="1022760" cy="496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069D775-F8FE-4A1D-80A7-22E727ED813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32771" y="4130145"/>
                  <a:ext cx="105840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0F59BD5-D52E-4033-B53B-11294E16F62C}"/>
                    </a:ext>
                  </a:extLst>
                </p14:cNvPr>
                <p14:cNvContentPartPr/>
                <p14:nvPr/>
              </p14:nvContentPartPr>
              <p14:xfrm>
                <a:off x="6146811" y="3957345"/>
                <a:ext cx="606960" cy="397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0F59BD5-D52E-4033-B53B-11294E16F62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29171" y="3939345"/>
                  <a:ext cx="6426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8E2C334-0D36-4F62-A88F-15D953A335E4}"/>
                    </a:ext>
                  </a:extLst>
                </p14:cNvPr>
                <p14:cNvContentPartPr/>
                <p14:nvPr/>
              </p14:nvContentPartPr>
              <p14:xfrm>
                <a:off x="6580971" y="3311505"/>
                <a:ext cx="1635120" cy="726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8E2C334-0D36-4F62-A88F-15D953A335E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562971" y="3293505"/>
                  <a:ext cx="1670760" cy="76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3564BD3-326F-4138-9964-2A27F5A9428D}"/>
                    </a:ext>
                  </a:extLst>
                </p14:cNvPr>
                <p14:cNvContentPartPr/>
                <p14:nvPr/>
              </p14:nvContentPartPr>
              <p14:xfrm>
                <a:off x="7351011" y="3422385"/>
                <a:ext cx="252360" cy="217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3564BD3-326F-4138-9964-2A27F5A9428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333011" y="3404385"/>
                  <a:ext cx="2880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5FB58B4-AFCE-490B-8F82-EF56067D1B71}"/>
                    </a:ext>
                  </a:extLst>
                </p14:cNvPr>
                <p14:cNvContentPartPr/>
                <p14:nvPr/>
              </p14:nvContentPartPr>
              <p14:xfrm>
                <a:off x="8226531" y="3005505"/>
                <a:ext cx="321120" cy="456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5FB58B4-AFCE-490B-8F82-EF56067D1B7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208891" y="2987505"/>
                  <a:ext cx="35676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0EAC7AD-E5D9-4F2D-970D-2E4F6EDF9EB1}"/>
                    </a:ext>
                  </a:extLst>
                </p14:cNvPr>
                <p14:cNvContentPartPr/>
                <p14:nvPr/>
              </p14:nvContentPartPr>
              <p14:xfrm>
                <a:off x="8435691" y="2815785"/>
                <a:ext cx="681840" cy="572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0EAC7AD-E5D9-4F2D-970D-2E4F6EDF9EB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417691" y="2798145"/>
                  <a:ext cx="717480" cy="60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00738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688AC96-9F5F-4A35-A5CA-0A84B2712EE1}"/>
              </a:ext>
            </a:extLst>
          </p:cNvPr>
          <p:cNvGrpSpPr/>
          <p:nvPr/>
        </p:nvGrpSpPr>
        <p:grpSpPr>
          <a:xfrm>
            <a:off x="207891" y="27225"/>
            <a:ext cx="11957040" cy="4258746"/>
            <a:chOff x="207891" y="27225"/>
            <a:chExt cx="11957040" cy="425874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F401C79-9D07-4BA4-9B62-7041D09262CB}"/>
                    </a:ext>
                  </a:extLst>
                </p14:cNvPr>
                <p14:cNvContentPartPr/>
                <p14:nvPr/>
              </p14:nvContentPartPr>
              <p14:xfrm>
                <a:off x="226251" y="524025"/>
                <a:ext cx="352440" cy="503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F401C79-9D07-4BA4-9B62-7041D09262C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8251" y="506025"/>
                  <a:ext cx="38808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4449D0A-34C4-4DA9-A36C-8B32A739C989}"/>
                    </a:ext>
                  </a:extLst>
                </p14:cNvPr>
                <p14:cNvContentPartPr/>
                <p14:nvPr/>
              </p14:nvContentPartPr>
              <p14:xfrm>
                <a:off x="791091" y="334305"/>
                <a:ext cx="240480" cy="453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4449D0A-34C4-4DA9-A36C-8B32A739C98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3091" y="316665"/>
                  <a:ext cx="27612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898597E-2BFC-4070-82B1-2CA8D459B00C}"/>
                    </a:ext>
                  </a:extLst>
                </p14:cNvPr>
                <p14:cNvContentPartPr/>
                <p14:nvPr/>
              </p14:nvContentPartPr>
              <p14:xfrm>
                <a:off x="760131" y="109665"/>
                <a:ext cx="278280" cy="206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898597E-2BFC-4070-82B1-2CA8D459B00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2491" y="91665"/>
                  <a:ext cx="3139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459C299-4833-4CB2-AF6F-718CFDD0CEFB}"/>
                    </a:ext>
                  </a:extLst>
                </p14:cNvPr>
                <p14:cNvContentPartPr/>
                <p14:nvPr/>
              </p14:nvContentPartPr>
              <p14:xfrm>
                <a:off x="1176651" y="488745"/>
                <a:ext cx="254160" cy="9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459C299-4833-4CB2-AF6F-718CFDD0CEF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59011" y="470745"/>
                  <a:ext cx="2898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1E4E729-F2A6-4AF0-926D-80C1C38B621C}"/>
                    </a:ext>
                  </a:extLst>
                </p14:cNvPr>
                <p14:cNvContentPartPr/>
                <p14:nvPr/>
              </p14:nvContentPartPr>
              <p14:xfrm>
                <a:off x="1511091" y="207945"/>
                <a:ext cx="204840" cy="584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1E4E729-F2A6-4AF0-926D-80C1C38B621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93451" y="190305"/>
                  <a:ext cx="24048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01B0AD4-BAD1-4D0B-A0C3-C0F82EF5B2E5}"/>
                    </a:ext>
                  </a:extLst>
                </p14:cNvPr>
                <p14:cNvContentPartPr/>
                <p14:nvPr/>
              </p14:nvContentPartPr>
              <p14:xfrm>
                <a:off x="207891" y="898425"/>
                <a:ext cx="2033640" cy="423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01B0AD4-BAD1-4D0B-A0C3-C0F82EF5B2E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0251" y="880425"/>
                  <a:ext cx="206928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7634759-5C20-4B20-A5F2-20016805FDE3}"/>
                    </a:ext>
                  </a:extLst>
                </p14:cNvPr>
                <p14:cNvContentPartPr/>
                <p14:nvPr/>
              </p14:nvContentPartPr>
              <p14:xfrm>
                <a:off x="549531" y="1491345"/>
                <a:ext cx="319320" cy="412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7634759-5C20-4B20-A5F2-20016805FDE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1891" y="1473345"/>
                  <a:ext cx="35496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0020FFF-FC18-4633-8EEA-363459E8286F}"/>
                    </a:ext>
                  </a:extLst>
                </p14:cNvPr>
                <p14:cNvContentPartPr/>
                <p14:nvPr/>
              </p14:nvContentPartPr>
              <p14:xfrm>
                <a:off x="1022571" y="1665945"/>
                <a:ext cx="220320" cy="99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0020FFF-FC18-4633-8EEA-363459E8286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04931" y="1647945"/>
                  <a:ext cx="2559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EE70972-36E7-444B-BE90-F91C907F538B}"/>
                    </a:ext>
                  </a:extLst>
                </p14:cNvPr>
                <p14:cNvContentPartPr/>
                <p14:nvPr/>
              </p14:nvContentPartPr>
              <p14:xfrm>
                <a:off x="1095291" y="1629585"/>
                <a:ext cx="86040" cy="159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EE70972-36E7-444B-BE90-F91C907F538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77291" y="1611585"/>
                  <a:ext cx="121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117850B-42CD-42F2-A225-375BB04175AE}"/>
                    </a:ext>
                  </a:extLst>
                </p14:cNvPr>
                <p14:cNvContentPartPr/>
                <p14:nvPr/>
              </p14:nvContentPartPr>
              <p14:xfrm>
                <a:off x="1176651" y="1402785"/>
                <a:ext cx="170280" cy="203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117850B-42CD-42F2-A225-375BB04175A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59011" y="1385145"/>
                  <a:ext cx="2059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8398C41-5FD7-4F4D-A8B6-BE7D6E594A5B}"/>
                    </a:ext>
                  </a:extLst>
                </p14:cNvPr>
                <p14:cNvContentPartPr/>
                <p14:nvPr/>
              </p14:nvContentPartPr>
              <p14:xfrm>
                <a:off x="1267011" y="1249065"/>
                <a:ext cx="327600" cy="332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8398C41-5FD7-4F4D-A8B6-BE7D6E594A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49011" y="1231065"/>
                  <a:ext cx="36324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C295A5-A356-47F1-9598-78BE6B416E4E}"/>
                    </a:ext>
                  </a:extLst>
                </p14:cNvPr>
                <p14:cNvContentPartPr/>
                <p14:nvPr/>
              </p14:nvContentPartPr>
              <p14:xfrm>
                <a:off x="380691" y="1421145"/>
                <a:ext cx="108000" cy="504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C295A5-A356-47F1-9598-78BE6B416E4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3051" y="1403145"/>
                  <a:ext cx="14364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1820EFE-0A60-44D2-B8A4-32C86C3CBA64}"/>
                    </a:ext>
                  </a:extLst>
                </p14:cNvPr>
                <p14:cNvContentPartPr/>
                <p14:nvPr/>
              </p14:nvContentPartPr>
              <p14:xfrm>
                <a:off x="1701171" y="1122345"/>
                <a:ext cx="35640" cy="427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1820EFE-0A60-44D2-B8A4-32C86C3CBA6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83171" y="1104345"/>
                  <a:ext cx="7128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E90150E-09B0-4DE8-AB6E-B2C6063E7907}"/>
                    </a:ext>
                  </a:extLst>
                </p14:cNvPr>
                <p14:cNvContentPartPr/>
                <p14:nvPr/>
              </p14:nvContentPartPr>
              <p14:xfrm>
                <a:off x="1745091" y="1203705"/>
                <a:ext cx="138240" cy="326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E90150E-09B0-4DE8-AB6E-B2C6063E790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27091" y="1186065"/>
                  <a:ext cx="1738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6CB91AF-C0BC-4C56-AB13-2B966A805307}"/>
                    </a:ext>
                  </a:extLst>
                </p14:cNvPr>
                <p14:cNvContentPartPr/>
                <p14:nvPr/>
              </p14:nvContentPartPr>
              <p14:xfrm>
                <a:off x="1927971" y="1355985"/>
                <a:ext cx="208440" cy="74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6CB91AF-C0BC-4C56-AB13-2B966A8053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10331" y="1338345"/>
                  <a:ext cx="244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E315CBC-A40B-4F77-A8C5-3AE3507AF672}"/>
                    </a:ext>
                  </a:extLst>
                </p14:cNvPr>
                <p14:cNvContentPartPr/>
                <p14:nvPr/>
              </p14:nvContentPartPr>
              <p14:xfrm>
                <a:off x="2163411" y="1177065"/>
                <a:ext cx="322200" cy="187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E315CBC-A40B-4F77-A8C5-3AE3507AF6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45771" y="1159425"/>
                  <a:ext cx="3578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B84374B-36F2-4EDF-A7EC-C3F1A27C00F1}"/>
                    </a:ext>
                  </a:extLst>
                </p14:cNvPr>
                <p14:cNvContentPartPr/>
                <p14:nvPr/>
              </p14:nvContentPartPr>
              <p14:xfrm>
                <a:off x="2380851" y="1069785"/>
                <a:ext cx="306360" cy="408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B84374B-36F2-4EDF-A7EC-C3F1A27C00F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62851" y="1051785"/>
                  <a:ext cx="34200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AA69179-BC5B-4E71-918F-CDEE8D0A0C11}"/>
                    </a:ext>
                  </a:extLst>
                </p14:cNvPr>
                <p14:cNvContentPartPr/>
                <p14:nvPr/>
              </p14:nvContentPartPr>
              <p14:xfrm>
                <a:off x="2723931" y="931905"/>
                <a:ext cx="146520" cy="389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AA69179-BC5B-4E71-918F-CDEE8D0A0C1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06291" y="914265"/>
                  <a:ext cx="18216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FC917D8-8939-4F20-BA20-5775FC83ED52}"/>
                    </a:ext>
                  </a:extLst>
                </p14:cNvPr>
                <p14:cNvContentPartPr/>
                <p14:nvPr/>
              </p14:nvContentPartPr>
              <p14:xfrm>
                <a:off x="2891691" y="1050705"/>
                <a:ext cx="104760" cy="176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FC917D8-8939-4F20-BA20-5775FC83ED5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74051" y="1033065"/>
                  <a:ext cx="1404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0771B7D-D300-4B65-87B0-E617320AACD8}"/>
                    </a:ext>
                  </a:extLst>
                </p14:cNvPr>
                <p14:cNvContentPartPr/>
                <p14:nvPr/>
              </p14:nvContentPartPr>
              <p14:xfrm>
                <a:off x="3114171" y="1158705"/>
                <a:ext cx="89640" cy="27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0771B7D-D300-4B65-87B0-E617320AACD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96171" y="1141065"/>
                  <a:ext cx="1252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43FA0CB-5B1C-4C7F-BEC7-70351D7FD2AA}"/>
                    </a:ext>
                  </a:extLst>
                </p14:cNvPr>
                <p14:cNvContentPartPr/>
                <p14:nvPr/>
              </p14:nvContentPartPr>
              <p14:xfrm>
                <a:off x="3267891" y="977985"/>
                <a:ext cx="297360" cy="241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43FA0CB-5B1C-4C7F-BEC7-70351D7FD2A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50251" y="960345"/>
                  <a:ext cx="3330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D73D659-376F-4478-A991-6422A74576DB}"/>
                    </a:ext>
                  </a:extLst>
                </p14:cNvPr>
                <p14:cNvContentPartPr/>
                <p14:nvPr/>
              </p14:nvContentPartPr>
              <p14:xfrm>
                <a:off x="3585051" y="814185"/>
                <a:ext cx="227880" cy="407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D73D659-376F-4478-A991-6422A74576D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67051" y="796545"/>
                  <a:ext cx="2635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6DC0B27-B7F6-43E1-956E-786FBB2D3378}"/>
                    </a:ext>
                  </a:extLst>
                </p14:cNvPr>
                <p14:cNvContentPartPr/>
                <p14:nvPr/>
              </p14:nvContentPartPr>
              <p14:xfrm>
                <a:off x="2209491" y="742185"/>
                <a:ext cx="1738080" cy="136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6DC0B27-B7F6-43E1-956E-786FBB2D337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91491" y="724185"/>
                  <a:ext cx="17737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A588199-D399-4879-8D71-AA753E3073B7}"/>
                    </a:ext>
                  </a:extLst>
                </p14:cNvPr>
                <p14:cNvContentPartPr/>
                <p14:nvPr/>
              </p14:nvContentPartPr>
              <p14:xfrm>
                <a:off x="379971" y="3059811"/>
                <a:ext cx="408240" cy="532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A588199-D399-4879-8D71-AA753E3073B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2331" y="3041811"/>
                  <a:ext cx="44388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2E564C4-741D-4E47-91DD-5803705D79B8}"/>
                    </a:ext>
                  </a:extLst>
                </p14:cNvPr>
                <p14:cNvContentPartPr/>
                <p14:nvPr/>
              </p14:nvContentPartPr>
              <p14:xfrm>
                <a:off x="975051" y="2869731"/>
                <a:ext cx="266760" cy="437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2E564C4-741D-4E47-91DD-5803705D79B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57411" y="2851731"/>
                  <a:ext cx="30240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44E4559-A741-4EA2-AFB5-D808E5EEA133}"/>
                    </a:ext>
                  </a:extLst>
                </p14:cNvPr>
                <p14:cNvContentPartPr/>
                <p14:nvPr/>
              </p14:nvContentPartPr>
              <p14:xfrm>
                <a:off x="950211" y="2460771"/>
                <a:ext cx="200160" cy="208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44E4559-A741-4EA2-AFB5-D808E5EEA1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2211" y="2442771"/>
                  <a:ext cx="2358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DCFF237-1F5F-4799-A17D-56C271E08630}"/>
                    </a:ext>
                  </a:extLst>
                </p14:cNvPr>
                <p14:cNvContentPartPr/>
                <p14:nvPr/>
              </p14:nvContentPartPr>
              <p14:xfrm>
                <a:off x="1448451" y="2963331"/>
                <a:ext cx="185040" cy="15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DCFF237-1F5F-4799-A17D-56C271E0863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30451" y="2945331"/>
                  <a:ext cx="2206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47D4F92-8331-4D3F-B129-E6BC198E6BD2}"/>
                    </a:ext>
                  </a:extLst>
                </p14:cNvPr>
                <p14:cNvContentPartPr/>
                <p14:nvPr/>
              </p14:nvContentPartPr>
              <p14:xfrm>
                <a:off x="1710891" y="2552931"/>
                <a:ext cx="283680" cy="486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47D4F92-8331-4D3F-B129-E6BC198E6BD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92891" y="2534931"/>
                  <a:ext cx="31932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9118520-1172-4A27-826C-33CF50788C0A}"/>
                    </a:ext>
                  </a:extLst>
                </p14:cNvPr>
                <p14:cNvContentPartPr/>
                <p14:nvPr/>
              </p14:nvContentPartPr>
              <p14:xfrm>
                <a:off x="226251" y="3303531"/>
                <a:ext cx="2553840" cy="390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9118520-1172-4A27-826C-33CF50788C0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8251" y="3285891"/>
                  <a:ext cx="258948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AC6079B-1061-4551-819F-A7F23969538C}"/>
                    </a:ext>
                  </a:extLst>
                </p14:cNvPr>
                <p14:cNvContentPartPr/>
                <p14:nvPr/>
              </p14:nvContentPartPr>
              <p14:xfrm>
                <a:off x="541971" y="3729411"/>
                <a:ext cx="274680" cy="501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AC6079B-1061-4551-819F-A7F23969538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4331" y="3711771"/>
                  <a:ext cx="31032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876D259-F72E-4BA6-9E8C-FED5A19FDB22}"/>
                    </a:ext>
                  </a:extLst>
                </p14:cNvPr>
                <p14:cNvContentPartPr/>
                <p14:nvPr/>
              </p14:nvContentPartPr>
              <p14:xfrm>
                <a:off x="886851" y="3930651"/>
                <a:ext cx="323640" cy="107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876D259-F72E-4BA6-9E8C-FED5A19FDB2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8851" y="3913011"/>
                  <a:ext cx="359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548F2C5-980D-4CEC-8D64-F1C7022EFD88}"/>
                    </a:ext>
                  </a:extLst>
                </p14:cNvPr>
                <p14:cNvContentPartPr/>
                <p14:nvPr/>
              </p14:nvContentPartPr>
              <p14:xfrm>
                <a:off x="977571" y="3793131"/>
                <a:ext cx="241920" cy="356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548F2C5-980D-4CEC-8D64-F1C7022EFD8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59571" y="3775491"/>
                  <a:ext cx="27756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5827693-2D48-4AD6-95A7-A7A976DEB704}"/>
                    </a:ext>
                  </a:extLst>
                </p14:cNvPr>
                <p14:cNvContentPartPr/>
                <p14:nvPr/>
              </p14:nvContentPartPr>
              <p14:xfrm>
                <a:off x="1221651" y="3847131"/>
                <a:ext cx="155520" cy="145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5827693-2D48-4AD6-95A7-A7A976DEB70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04011" y="3829491"/>
                  <a:ext cx="1911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20FED4C-017D-4897-AE2C-49BC5FC8253E}"/>
                    </a:ext>
                  </a:extLst>
                </p14:cNvPr>
                <p14:cNvContentPartPr/>
                <p14:nvPr/>
              </p14:nvContentPartPr>
              <p14:xfrm>
                <a:off x="1285011" y="3666411"/>
                <a:ext cx="325800" cy="399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20FED4C-017D-4897-AE2C-49BC5FC8253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67371" y="3648411"/>
                  <a:ext cx="3614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5C1A10F-85B5-4688-8631-1512A977841E}"/>
                    </a:ext>
                  </a:extLst>
                </p14:cNvPr>
                <p14:cNvContentPartPr/>
                <p14:nvPr/>
              </p14:nvContentPartPr>
              <p14:xfrm>
                <a:off x="427131" y="3784131"/>
                <a:ext cx="53280" cy="501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5C1A10F-85B5-4688-8631-1512A977841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9491" y="3766131"/>
                  <a:ext cx="8892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F8456A9-0F9E-44C5-ACEA-53E0302FAFC8}"/>
                    </a:ext>
                  </a:extLst>
                </p14:cNvPr>
                <p14:cNvContentPartPr/>
                <p14:nvPr/>
              </p14:nvContentPartPr>
              <p14:xfrm>
                <a:off x="1665531" y="3747771"/>
                <a:ext cx="153360" cy="311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F8456A9-0F9E-44C5-ACEA-53E0302FAFC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647891" y="3729771"/>
                  <a:ext cx="1890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C137ECB-2ECB-4366-A51B-4F20294BE09D}"/>
                    </a:ext>
                  </a:extLst>
                </p14:cNvPr>
                <p14:cNvContentPartPr/>
                <p14:nvPr/>
              </p14:nvContentPartPr>
              <p14:xfrm>
                <a:off x="1912131" y="3793131"/>
                <a:ext cx="157680" cy="227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C137ECB-2ECB-4366-A51B-4F20294BE09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894491" y="3775131"/>
                  <a:ext cx="1933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FA5CF1F-8955-4159-9235-E01426A3938B}"/>
                    </a:ext>
                  </a:extLst>
                </p14:cNvPr>
                <p14:cNvContentPartPr/>
                <p14:nvPr/>
              </p14:nvContentPartPr>
              <p14:xfrm>
                <a:off x="2163411" y="3878091"/>
                <a:ext cx="102600" cy="5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FA5CF1F-8955-4159-9235-E01426A3938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45771" y="3860451"/>
                  <a:ext cx="138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052FD6D-A67D-4F60-AA69-107C0B8505B2}"/>
                    </a:ext>
                  </a:extLst>
                </p14:cNvPr>
                <p14:cNvContentPartPr/>
                <p14:nvPr/>
              </p14:nvContentPartPr>
              <p14:xfrm>
                <a:off x="2244771" y="3761451"/>
                <a:ext cx="370800" cy="151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052FD6D-A67D-4F60-AA69-107C0B8505B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27131" y="3743811"/>
                  <a:ext cx="4064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7B1871D-3E47-445F-A330-0D292E810F06}"/>
                    </a:ext>
                  </a:extLst>
                </p14:cNvPr>
                <p14:cNvContentPartPr/>
                <p14:nvPr/>
              </p14:nvContentPartPr>
              <p14:xfrm>
                <a:off x="2534931" y="3539691"/>
                <a:ext cx="346680" cy="428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7B1871D-3E47-445F-A330-0D292E810F0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16931" y="3521691"/>
                  <a:ext cx="38232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6E8AC22-120A-43FB-A321-7D4AFAEAD52D}"/>
                    </a:ext>
                  </a:extLst>
                </p14:cNvPr>
                <p14:cNvContentPartPr/>
                <p14:nvPr/>
              </p14:nvContentPartPr>
              <p14:xfrm>
                <a:off x="2904651" y="3530331"/>
                <a:ext cx="140400" cy="406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6E8AC22-120A-43FB-A321-7D4AFAEAD52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887011" y="3512691"/>
                  <a:ext cx="17604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920A10-2004-4580-B18A-DD804FBA19AF}"/>
                    </a:ext>
                  </a:extLst>
                </p14:cNvPr>
                <p14:cNvContentPartPr/>
                <p14:nvPr/>
              </p14:nvContentPartPr>
              <p14:xfrm>
                <a:off x="3185451" y="3584331"/>
                <a:ext cx="138600" cy="273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920A10-2004-4580-B18A-DD804FBA19A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67811" y="3566691"/>
                  <a:ext cx="1742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3F9C4E8-9A73-4475-9941-55D2FCB99B5B}"/>
                    </a:ext>
                  </a:extLst>
                </p14:cNvPr>
                <p14:cNvContentPartPr/>
                <p14:nvPr/>
              </p14:nvContentPartPr>
              <p14:xfrm>
                <a:off x="3394611" y="3738771"/>
                <a:ext cx="135720" cy="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3F9C4E8-9A73-4475-9941-55D2FCB99B5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76971" y="3721131"/>
                  <a:ext cx="171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3AB575E-E9A0-43B4-8F25-CF76E607C8D6}"/>
                    </a:ext>
                  </a:extLst>
                </p14:cNvPr>
                <p14:cNvContentPartPr/>
                <p14:nvPr/>
              </p14:nvContentPartPr>
              <p14:xfrm>
                <a:off x="3585051" y="3493971"/>
                <a:ext cx="389160" cy="342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3AB575E-E9A0-43B4-8F25-CF76E607C8D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67051" y="3476331"/>
                  <a:ext cx="4248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E4D66B8-B121-4B2E-82B1-0A0BC96EEDF9}"/>
                    </a:ext>
                  </a:extLst>
                </p14:cNvPr>
                <p14:cNvContentPartPr/>
                <p14:nvPr/>
              </p14:nvContentPartPr>
              <p14:xfrm>
                <a:off x="3865491" y="3430611"/>
                <a:ext cx="228960" cy="248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E4D66B8-B121-4B2E-82B1-0A0BC96EEDF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47851" y="3412611"/>
                  <a:ext cx="2646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9AAF790-04D2-4510-8904-D6E6A56404A2}"/>
                    </a:ext>
                  </a:extLst>
                </p14:cNvPr>
                <p14:cNvContentPartPr/>
                <p14:nvPr/>
              </p14:nvContentPartPr>
              <p14:xfrm>
                <a:off x="2711331" y="3168171"/>
                <a:ext cx="638640" cy="104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9AAF790-04D2-4510-8904-D6E6A56404A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693331" y="3150171"/>
                  <a:ext cx="6742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F4ED1DC-DAE5-434D-A903-ACE7AFD32823}"/>
                    </a:ext>
                  </a:extLst>
                </p14:cNvPr>
                <p14:cNvContentPartPr/>
                <p14:nvPr/>
              </p14:nvContentPartPr>
              <p14:xfrm>
                <a:off x="4037571" y="2843451"/>
                <a:ext cx="246240" cy="44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F4ED1DC-DAE5-434D-A903-ACE7AFD328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19931" y="2825811"/>
                  <a:ext cx="2818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43070AE-E84A-4C83-9368-C3897F8E1C40}"/>
                    </a:ext>
                  </a:extLst>
                </p14:cNvPr>
                <p14:cNvContentPartPr/>
                <p14:nvPr/>
              </p14:nvContentPartPr>
              <p14:xfrm>
                <a:off x="4019571" y="3044691"/>
                <a:ext cx="334440" cy="51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43070AE-E84A-4C83-9368-C3897F8E1C4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01571" y="3027051"/>
                  <a:ext cx="3700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4BF7522-F7CB-46DF-AC33-3B9BE92CC093}"/>
                    </a:ext>
                  </a:extLst>
                </p14:cNvPr>
                <p14:cNvContentPartPr/>
                <p14:nvPr/>
              </p14:nvContentPartPr>
              <p14:xfrm>
                <a:off x="4318371" y="696465"/>
                <a:ext cx="529200" cy="15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4BF7522-F7CB-46DF-AC33-3B9BE92CC09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00371" y="678825"/>
                  <a:ext cx="5648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797D2F8-0DBB-476A-A9D0-A047BE8121D1}"/>
                    </a:ext>
                  </a:extLst>
                </p14:cNvPr>
                <p14:cNvContentPartPr/>
                <p14:nvPr/>
              </p14:nvContentPartPr>
              <p14:xfrm>
                <a:off x="4309011" y="859185"/>
                <a:ext cx="575280" cy="25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797D2F8-0DBB-476A-A9D0-A047BE8121D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91011" y="841545"/>
                  <a:ext cx="6109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CBECC23-7C9C-43ED-86B4-BA9A277C562C}"/>
                    </a:ext>
                  </a:extLst>
                </p14:cNvPr>
                <p14:cNvContentPartPr/>
                <p14:nvPr/>
              </p14:nvContentPartPr>
              <p14:xfrm>
                <a:off x="5557851" y="142425"/>
                <a:ext cx="377280" cy="431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CBECC23-7C9C-43ED-86B4-BA9A277C562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540211" y="124785"/>
                  <a:ext cx="41292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C115D65-1182-4752-BE7E-8824F9930F18}"/>
                    </a:ext>
                  </a:extLst>
                </p14:cNvPr>
                <p14:cNvContentPartPr/>
                <p14:nvPr/>
              </p14:nvContentPartPr>
              <p14:xfrm>
                <a:off x="5585571" y="288945"/>
                <a:ext cx="309960" cy="19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C115D65-1182-4752-BE7E-8824F9930F1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67931" y="270945"/>
                  <a:ext cx="3456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8204805-0B45-4975-9020-80B3D5BAA9EE}"/>
                    </a:ext>
                  </a:extLst>
                </p14:cNvPr>
                <p14:cNvContentPartPr/>
                <p14:nvPr/>
              </p14:nvContentPartPr>
              <p14:xfrm>
                <a:off x="5205411" y="660465"/>
                <a:ext cx="1206360" cy="118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8204805-0B45-4975-9020-80B3D5BAA9E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187771" y="642825"/>
                  <a:ext cx="12420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B06EF49-341E-4B9E-9FC3-0522E41372FE}"/>
                    </a:ext>
                  </a:extLst>
                </p14:cNvPr>
                <p14:cNvContentPartPr/>
                <p14:nvPr/>
              </p14:nvContentPartPr>
              <p14:xfrm>
                <a:off x="5261571" y="914265"/>
                <a:ext cx="270360" cy="378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B06EF49-341E-4B9E-9FC3-0522E41372F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43931" y="896625"/>
                  <a:ext cx="30600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9C8DCAF-C60A-4785-A994-C23403BA9D02}"/>
                    </a:ext>
                  </a:extLst>
                </p14:cNvPr>
                <p14:cNvContentPartPr/>
                <p14:nvPr/>
              </p14:nvContentPartPr>
              <p14:xfrm>
                <a:off x="5766651" y="1121985"/>
                <a:ext cx="302400" cy="19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9C8DCAF-C60A-4785-A994-C23403BA9D0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748651" y="1103985"/>
                  <a:ext cx="3380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EF2825E-2772-4926-BA1D-0AED235DC4E5}"/>
                    </a:ext>
                  </a:extLst>
                </p14:cNvPr>
                <p14:cNvContentPartPr/>
                <p14:nvPr/>
              </p14:nvContentPartPr>
              <p14:xfrm>
                <a:off x="5866371" y="995265"/>
                <a:ext cx="150120" cy="270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EF2825E-2772-4926-BA1D-0AED235DC4E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848371" y="977625"/>
                  <a:ext cx="1857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3E50804-5F43-41FF-A5EE-3C007324BAED}"/>
                    </a:ext>
                  </a:extLst>
                </p14:cNvPr>
                <p14:cNvContentPartPr/>
                <p14:nvPr/>
              </p14:nvContentPartPr>
              <p14:xfrm>
                <a:off x="6137811" y="1013625"/>
                <a:ext cx="124920" cy="176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3E50804-5F43-41FF-A5EE-3C007324BAE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120171" y="995625"/>
                  <a:ext cx="160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48D4CD9-F60E-43E8-B7B3-E4B0881F8CAA}"/>
                    </a:ext>
                  </a:extLst>
                </p14:cNvPr>
                <p14:cNvContentPartPr/>
                <p14:nvPr/>
              </p14:nvContentPartPr>
              <p14:xfrm>
                <a:off x="6798771" y="596745"/>
                <a:ext cx="355320" cy="18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48D4CD9-F60E-43E8-B7B3-E4B0881F8CA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780771" y="578745"/>
                  <a:ext cx="390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21FB7E0-36AB-4EA6-B476-BE12C8342F70}"/>
                    </a:ext>
                  </a:extLst>
                </p14:cNvPr>
                <p14:cNvContentPartPr/>
                <p14:nvPr/>
              </p14:nvContentPartPr>
              <p14:xfrm>
                <a:off x="6934491" y="470385"/>
                <a:ext cx="73080" cy="216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21FB7E0-36AB-4EA6-B476-BE12C8342F7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16491" y="452745"/>
                  <a:ext cx="1087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0F788F6-2F4D-42FC-A9F5-BDD5A1D6B463}"/>
                    </a:ext>
                  </a:extLst>
                </p14:cNvPr>
                <p14:cNvContentPartPr/>
                <p14:nvPr/>
              </p14:nvContentPartPr>
              <p14:xfrm>
                <a:off x="7504731" y="27225"/>
                <a:ext cx="581760" cy="499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0F788F6-2F4D-42FC-A9F5-BDD5A1D6B46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487091" y="9225"/>
                  <a:ext cx="61740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84FB252-CB04-4F5A-8C61-EC320F403185}"/>
                    </a:ext>
                  </a:extLst>
                </p14:cNvPr>
                <p14:cNvContentPartPr/>
                <p14:nvPr/>
              </p14:nvContentPartPr>
              <p14:xfrm>
                <a:off x="7360011" y="562491"/>
                <a:ext cx="1153800" cy="104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84FB252-CB04-4F5A-8C61-EC320F40318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342371" y="544491"/>
                  <a:ext cx="1189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1D1FCAC-8C7F-4D1F-AE1C-B18A051D2456}"/>
                    </a:ext>
                  </a:extLst>
                </p14:cNvPr>
                <p14:cNvContentPartPr/>
                <p14:nvPr/>
              </p14:nvContentPartPr>
              <p14:xfrm>
                <a:off x="7591491" y="833211"/>
                <a:ext cx="402840" cy="388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1D1FCAC-8C7F-4D1F-AE1C-B18A051D245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573851" y="815571"/>
                  <a:ext cx="4384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E91D1D1-AE1B-4443-9224-91C8DF510A02}"/>
                    </a:ext>
                  </a:extLst>
                </p14:cNvPr>
                <p14:cNvContentPartPr/>
                <p14:nvPr/>
              </p14:nvContentPartPr>
              <p14:xfrm>
                <a:off x="8138691" y="1019691"/>
                <a:ext cx="186120" cy="21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E91D1D1-AE1B-4443-9224-91C8DF510A0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120691" y="1001691"/>
                  <a:ext cx="221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B3240EB-E48B-4606-88B6-2C6B61E43023}"/>
                    </a:ext>
                  </a:extLst>
                </p14:cNvPr>
                <p14:cNvContentPartPr/>
                <p14:nvPr/>
              </p14:nvContentPartPr>
              <p14:xfrm>
                <a:off x="8374131" y="801531"/>
                <a:ext cx="535320" cy="322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B3240EB-E48B-4606-88B6-2C6B61E4302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356131" y="783891"/>
                  <a:ext cx="5709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825BD42-22F9-498F-8348-51A1B90A811C}"/>
                    </a:ext>
                  </a:extLst>
                </p14:cNvPr>
                <p14:cNvContentPartPr/>
                <p14:nvPr/>
              </p14:nvContentPartPr>
              <p14:xfrm>
                <a:off x="8926371" y="460611"/>
                <a:ext cx="298800" cy="46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825BD42-22F9-498F-8348-51A1B90A811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908371" y="442971"/>
                  <a:ext cx="334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AB84A49-40EE-4C95-A673-C7E262848D0A}"/>
                    </a:ext>
                  </a:extLst>
                </p14:cNvPr>
                <p14:cNvContentPartPr/>
                <p14:nvPr/>
              </p14:nvContentPartPr>
              <p14:xfrm>
                <a:off x="9025731" y="343611"/>
                <a:ext cx="137160" cy="282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AB84A49-40EE-4C95-A673-C7E262848D0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008091" y="325971"/>
                  <a:ext cx="1728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7C12760-6E75-47DF-ABC9-482B333C81FA}"/>
                    </a:ext>
                  </a:extLst>
                </p14:cNvPr>
                <p14:cNvContentPartPr/>
                <p14:nvPr/>
              </p14:nvContentPartPr>
              <p14:xfrm>
                <a:off x="9825291" y="126171"/>
                <a:ext cx="275760" cy="275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7C12760-6E75-47DF-ABC9-482B333C81F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807651" y="108531"/>
                  <a:ext cx="3114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38C2F84-7626-47E0-9A73-27A45428D51F}"/>
                    </a:ext>
                  </a:extLst>
                </p14:cNvPr>
                <p14:cNvContentPartPr/>
                <p14:nvPr/>
              </p14:nvContentPartPr>
              <p14:xfrm>
                <a:off x="9632691" y="423891"/>
                <a:ext cx="917280" cy="146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38C2F84-7626-47E0-9A73-27A45428D51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614691" y="406251"/>
                  <a:ext cx="9529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2BB719A-A0B8-4B2D-8179-E7CEE4BED41B}"/>
                    </a:ext>
                  </a:extLst>
                </p14:cNvPr>
                <p14:cNvContentPartPr/>
                <p14:nvPr/>
              </p14:nvContentPartPr>
              <p14:xfrm>
                <a:off x="9758691" y="760131"/>
                <a:ext cx="272520" cy="236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2BB719A-A0B8-4B2D-8179-E7CEE4BED41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740691" y="742491"/>
                  <a:ext cx="3081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84C35DB-D49A-4B63-99E5-33233978D325}"/>
                    </a:ext>
                  </a:extLst>
                </p14:cNvPr>
                <p14:cNvContentPartPr/>
                <p14:nvPr/>
              </p14:nvContentPartPr>
              <p14:xfrm>
                <a:off x="10085211" y="847611"/>
                <a:ext cx="272880" cy="75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84C35DB-D49A-4B63-99E5-33233978D32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067571" y="829971"/>
                  <a:ext cx="308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76A8EB9-6CEC-47E8-9C58-E4226A978E35}"/>
                    </a:ext>
                  </a:extLst>
                </p14:cNvPr>
                <p14:cNvContentPartPr/>
                <p14:nvPr/>
              </p14:nvContentPartPr>
              <p14:xfrm>
                <a:off x="10411011" y="606771"/>
                <a:ext cx="427680" cy="433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76A8EB9-6CEC-47E8-9C58-E4226A978E3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393371" y="588771"/>
                  <a:ext cx="46332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0B72D94-CE0C-4247-B257-9617A72618ED}"/>
                    </a:ext>
                  </a:extLst>
                </p14:cNvPr>
                <p14:cNvContentPartPr/>
                <p14:nvPr/>
              </p14:nvContentPartPr>
              <p14:xfrm>
                <a:off x="5085891" y="2109051"/>
                <a:ext cx="423720" cy="4507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0B72D94-CE0C-4247-B257-9617A72618E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068251" y="2091051"/>
                  <a:ext cx="45936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A90092C-FA4F-4A05-8BF0-B3A99F5B96EC}"/>
                    </a:ext>
                  </a:extLst>
                </p14:cNvPr>
                <p14:cNvContentPartPr/>
                <p14:nvPr/>
              </p14:nvContentPartPr>
              <p14:xfrm>
                <a:off x="5187411" y="2337291"/>
                <a:ext cx="155160" cy="25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A90092C-FA4F-4A05-8BF0-B3A99F5B96E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169411" y="2319651"/>
                  <a:ext cx="190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AFFDC78-8214-4A39-8590-CB8635403901}"/>
                    </a:ext>
                  </a:extLst>
                </p14:cNvPr>
                <p14:cNvContentPartPr/>
                <p14:nvPr/>
              </p14:nvContentPartPr>
              <p14:xfrm>
                <a:off x="5631651" y="1973331"/>
                <a:ext cx="104040" cy="495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AFFDC78-8214-4A39-8590-CB863540390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14011" y="1955331"/>
                  <a:ext cx="13968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B768F59-972A-4A78-86FC-131CDF78409D}"/>
                    </a:ext>
                  </a:extLst>
                </p14:cNvPr>
                <p14:cNvContentPartPr/>
                <p14:nvPr/>
              </p14:nvContentPartPr>
              <p14:xfrm>
                <a:off x="5821011" y="1891611"/>
                <a:ext cx="210960" cy="5421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B768F59-972A-4A78-86FC-131CDF78409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03011" y="1873971"/>
                  <a:ext cx="24660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E81BD78-65CF-49A4-8150-3698DC0661F1}"/>
                    </a:ext>
                  </a:extLst>
                </p14:cNvPr>
                <p14:cNvContentPartPr/>
                <p14:nvPr/>
              </p14:nvContentPartPr>
              <p14:xfrm>
                <a:off x="6137811" y="2232171"/>
                <a:ext cx="90000" cy="3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E81BD78-65CF-49A4-8150-3698DC0661F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20171" y="2214531"/>
                  <a:ext cx="1256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D206C91-0054-4AF0-A672-EA4AD199A3C7}"/>
                    </a:ext>
                  </a:extLst>
                </p14:cNvPr>
                <p14:cNvContentPartPr/>
                <p14:nvPr/>
              </p14:nvContentPartPr>
              <p14:xfrm>
                <a:off x="6309891" y="1992051"/>
                <a:ext cx="570240" cy="2962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D206C91-0054-4AF0-A672-EA4AD199A3C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92251" y="1974051"/>
                  <a:ext cx="6058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45C58B3-145C-483B-9D79-F06CA757C77A}"/>
                    </a:ext>
                  </a:extLst>
                </p14:cNvPr>
                <p14:cNvContentPartPr/>
                <p14:nvPr/>
              </p14:nvContentPartPr>
              <p14:xfrm>
                <a:off x="6654051" y="1755891"/>
                <a:ext cx="452880" cy="516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45C58B3-145C-483B-9D79-F06CA757C77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636051" y="1737891"/>
                  <a:ext cx="48852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AF04956-AFB1-4F0B-BA09-E31B0FF85101}"/>
                    </a:ext>
                  </a:extLst>
                </p14:cNvPr>
                <p14:cNvContentPartPr/>
                <p14:nvPr/>
              </p14:nvContentPartPr>
              <p14:xfrm>
                <a:off x="7187211" y="1674531"/>
                <a:ext cx="312480" cy="410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AF04956-AFB1-4F0B-BA09-E31B0FF8510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69211" y="1656531"/>
                  <a:ext cx="34812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BCB7763-44D4-4959-9747-CB7B69D09CA3}"/>
                    </a:ext>
                  </a:extLst>
                </p14:cNvPr>
                <p14:cNvContentPartPr/>
                <p14:nvPr/>
              </p14:nvContentPartPr>
              <p14:xfrm>
                <a:off x="7486371" y="1701891"/>
                <a:ext cx="100800" cy="251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BCB7763-44D4-4959-9747-CB7B69D09CA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468371" y="1683891"/>
                  <a:ext cx="1364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E8A6E56-1183-4F11-978D-8F7BFC61E33F}"/>
                    </a:ext>
                  </a:extLst>
                </p14:cNvPr>
                <p14:cNvContentPartPr/>
                <p14:nvPr/>
              </p14:nvContentPartPr>
              <p14:xfrm>
                <a:off x="7830891" y="1873611"/>
                <a:ext cx="77040" cy="9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E8A6E56-1183-4F11-978D-8F7BFC61E33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813251" y="1855971"/>
                  <a:ext cx="112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2B70EB2-DD4A-4CDC-8485-62B64A2F989D}"/>
                    </a:ext>
                  </a:extLst>
                </p14:cNvPr>
                <p14:cNvContentPartPr/>
                <p14:nvPr/>
              </p14:nvContentPartPr>
              <p14:xfrm>
                <a:off x="7903251" y="1701891"/>
                <a:ext cx="181440" cy="252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2B70EB2-DD4A-4CDC-8485-62B64A2F989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885251" y="1683891"/>
                  <a:ext cx="2170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D120288-ADE3-40B2-8A5E-945D6EC081D1}"/>
                    </a:ext>
                  </a:extLst>
                </p14:cNvPr>
                <p14:cNvContentPartPr/>
                <p14:nvPr/>
              </p14:nvContentPartPr>
              <p14:xfrm>
                <a:off x="7993971" y="1529811"/>
                <a:ext cx="209880" cy="492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D120288-ADE3-40B2-8A5E-945D6EC081D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975971" y="1511811"/>
                  <a:ext cx="24552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91E1EFC-6B75-4542-A99F-A0E7B7D4AC96}"/>
                    </a:ext>
                  </a:extLst>
                </p14:cNvPr>
                <p14:cNvContentPartPr/>
                <p14:nvPr/>
              </p14:nvContentPartPr>
              <p14:xfrm>
                <a:off x="8319771" y="1804851"/>
                <a:ext cx="378720" cy="241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91E1EFC-6B75-4542-A99F-A0E7B7D4AC9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301771" y="1786851"/>
                  <a:ext cx="4143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B299008-7628-4AC2-9005-127541102B0B}"/>
                    </a:ext>
                  </a:extLst>
                </p14:cNvPr>
                <p14:cNvContentPartPr/>
                <p14:nvPr/>
              </p14:nvContentPartPr>
              <p14:xfrm>
                <a:off x="8464851" y="1665531"/>
                <a:ext cx="93960" cy="268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B299008-7628-4AC2-9005-127541102B0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46851" y="1647891"/>
                  <a:ext cx="1296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6B4DF7A-0E73-401F-A694-805CCAFFE92A}"/>
                    </a:ext>
                  </a:extLst>
                </p14:cNvPr>
                <p14:cNvContentPartPr/>
                <p14:nvPr/>
              </p14:nvContentPartPr>
              <p14:xfrm>
                <a:off x="8708931" y="1508931"/>
                <a:ext cx="280440" cy="330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6B4DF7A-0E73-401F-A694-805CCAFFE92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691291" y="1490931"/>
                  <a:ext cx="316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9D57637-21B8-4C9D-BC0E-FB9AA1E3463B}"/>
                    </a:ext>
                  </a:extLst>
                </p14:cNvPr>
                <p14:cNvContentPartPr/>
                <p14:nvPr/>
              </p14:nvContentPartPr>
              <p14:xfrm>
                <a:off x="9106011" y="1520811"/>
                <a:ext cx="84600" cy="345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9D57637-21B8-4C9D-BC0E-FB9AA1E3463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088011" y="1502811"/>
                  <a:ext cx="1202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45E68FE-D6B8-4E8F-AAA6-0B3165AC4C97}"/>
                    </a:ext>
                  </a:extLst>
                </p14:cNvPr>
                <p14:cNvContentPartPr/>
                <p14:nvPr/>
              </p14:nvContentPartPr>
              <p14:xfrm>
                <a:off x="9181611" y="1611171"/>
                <a:ext cx="166320" cy="234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45E68FE-D6B8-4E8F-AAA6-0B3165AC4C9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163971" y="1593171"/>
                  <a:ext cx="2019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8ACC36B-40E4-40B3-A8DC-CB06C7AF9A4C}"/>
                    </a:ext>
                  </a:extLst>
                </p14:cNvPr>
                <p14:cNvContentPartPr/>
                <p14:nvPr/>
              </p14:nvContentPartPr>
              <p14:xfrm>
                <a:off x="9442251" y="1746891"/>
                <a:ext cx="70920" cy="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8ACC36B-40E4-40B3-A8DC-CB06C7AF9A4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424611" y="1729251"/>
                  <a:ext cx="106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430D1AD-DAD0-4F6B-AC1A-8E341AD462C2}"/>
                    </a:ext>
                  </a:extLst>
                </p14:cNvPr>
                <p14:cNvContentPartPr/>
                <p14:nvPr/>
              </p14:nvContentPartPr>
              <p14:xfrm>
                <a:off x="9433251" y="1746531"/>
                <a:ext cx="143280" cy="27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430D1AD-DAD0-4F6B-AC1A-8E341AD462C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15611" y="1728891"/>
                  <a:ext cx="1789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51D6333-09FB-4DEA-9191-54FAF0FB2CFF}"/>
                    </a:ext>
                  </a:extLst>
                </p14:cNvPr>
                <p14:cNvContentPartPr/>
                <p14:nvPr/>
              </p14:nvContentPartPr>
              <p14:xfrm>
                <a:off x="9469611" y="1710891"/>
                <a:ext cx="40320" cy="77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51D6333-09FB-4DEA-9191-54FAF0FB2CF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451971" y="1692891"/>
                  <a:ext cx="759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E6DC9E7-FA84-41F5-8B55-B60D3FC6FBD8}"/>
                    </a:ext>
                  </a:extLst>
                </p14:cNvPr>
                <p14:cNvContentPartPr/>
                <p14:nvPr/>
              </p14:nvContentPartPr>
              <p14:xfrm>
                <a:off x="9559971" y="1602171"/>
                <a:ext cx="78480" cy="1177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E6DC9E7-FA84-41F5-8B55-B60D3FC6FBD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542331" y="1584531"/>
                  <a:ext cx="114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706D9FD-8986-4E2D-A81E-6302664CCC08}"/>
                    </a:ext>
                  </a:extLst>
                </p14:cNvPr>
                <p14:cNvContentPartPr/>
                <p14:nvPr/>
              </p14:nvContentPartPr>
              <p14:xfrm>
                <a:off x="9505971" y="1385091"/>
                <a:ext cx="327960" cy="476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706D9FD-8986-4E2D-A81E-6302664CCC0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487971" y="1367091"/>
                  <a:ext cx="36360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FCD7F20-9EAC-4D02-84B8-C8614EC61018}"/>
                    </a:ext>
                  </a:extLst>
                </p14:cNvPr>
                <p14:cNvContentPartPr/>
                <p14:nvPr/>
              </p14:nvContentPartPr>
              <p14:xfrm>
                <a:off x="9921411" y="1412091"/>
                <a:ext cx="142920" cy="337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FCD7F20-9EAC-4D02-84B8-C8614EC6101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903771" y="1394091"/>
                  <a:ext cx="1785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157D5BB-C72B-4044-9598-107F9DDBC9AC}"/>
                    </a:ext>
                  </a:extLst>
                </p14:cNvPr>
                <p14:cNvContentPartPr/>
                <p14:nvPr/>
              </p14:nvContentPartPr>
              <p14:xfrm>
                <a:off x="10084851" y="1466451"/>
                <a:ext cx="133200" cy="251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157D5BB-C72B-4044-9598-107F9DDBC9A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067211" y="1448451"/>
                  <a:ext cx="1688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2190439-FECB-4BB3-BDF5-DF02C8B83374}"/>
                    </a:ext>
                  </a:extLst>
                </p14:cNvPr>
                <p14:cNvContentPartPr/>
                <p14:nvPr/>
              </p14:nvContentPartPr>
              <p14:xfrm>
                <a:off x="10284291" y="1608291"/>
                <a:ext cx="44280" cy="12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2190439-FECB-4BB3-BDF5-DF02C8B8337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266651" y="1590651"/>
                  <a:ext cx="79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A5AC271-A467-4970-84B5-3B0999807BED}"/>
                    </a:ext>
                  </a:extLst>
                </p14:cNvPr>
                <p14:cNvContentPartPr/>
                <p14:nvPr/>
              </p14:nvContentPartPr>
              <p14:xfrm>
                <a:off x="10375011" y="1503531"/>
                <a:ext cx="209520" cy="265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A5AC271-A467-4970-84B5-3B0999807BE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357371" y="1485891"/>
                  <a:ext cx="2451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A1D2E66-3577-4378-8336-D113EF3AF2C5}"/>
                    </a:ext>
                  </a:extLst>
                </p14:cNvPr>
                <p14:cNvContentPartPr/>
                <p14:nvPr/>
              </p14:nvContentPartPr>
              <p14:xfrm>
                <a:off x="10474731" y="1357731"/>
                <a:ext cx="260280" cy="355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A1D2E66-3577-4378-8336-D113EF3AF2C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456731" y="1339731"/>
                  <a:ext cx="29592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E8F2C91-250A-477B-99BB-7C90BAA94A97}"/>
                    </a:ext>
                  </a:extLst>
                </p14:cNvPr>
                <p14:cNvContentPartPr/>
                <p14:nvPr/>
              </p14:nvContentPartPr>
              <p14:xfrm>
                <a:off x="10718811" y="1507491"/>
                <a:ext cx="200160" cy="22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E8F2C91-250A-477B-99BB-7C90BAA94A9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701171" y="1489851"/>
                  <a:ext cx="2358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EE33B3B-0F31-43A1-925B-31DA24CFBBA4}"/>
                    </a:ext>
                  </a:extLst>
                </p14:cNvPr>
                <p14:cNvContentPartPr/>
                <p14:nvPr/>
              </p14:nvContentPartPr>
              <p14:xfrm>
                <a:off x="10755171" y="1439091"/>
                <a:ext cx="114120" cy="191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EE33B3B-0F31-43A1-925B-31DA24CFBBA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737531" y="1421091"/>
                  <a:ext cx="1497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EDE3B09-E017-4D6C-8241-1B8B9E4CBEB8}"/>
                    </a:ext>
                  </a:extLst>
                </p14:cNvPr>
                <p14:cNvContentPartPr/>
                <p14:nvPr/>
              </p14:nvContentPartPr>
              <p14:xfrm>
                <a:off x="10918611" y="1348011"/>
                <a:ext cx="219600" cy="228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EDE3B09-E017-4D6C-8241-1B8B9E4CBEB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900611" y="1330011"/>
                  <a:ext cx="2552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4462128-BEE5-4EB5-B0DF-2EE8942F07D9}"/>
                    </a:ext>
                  </a:extLst>
                </p14:cNvPr>
                <p14:cNvContentPartPr/>
                <p14:nvPr/>
              </p14:nvContentPartPr>
              <p14:xfrm>
                <a:off x="11235051" y="1149651"/>
                <a:ext cx="182520" cy="393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4462128-BEE5-4EB5-B0DF-2EE8942F07D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217051" y="1131651"/>
                  <a:ext cx="2181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2587890-722E-4E9B-AC86-79B45D57E185}"/>
                    </a:ext>
                  </a:extLst>
                </p14:cNvPr>
                <p14:cNvContentPartPr/>
                <p14:nvPr/>
              </p14:nvContentPartPr>
              <p14:xfrm>
                <a:off x="11426931" y="1149651"/>
                <a:ext cx="204840" cy="279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2587890-722E-4E9B-AC86-79B45D57E18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408931" y="1131651"/>
                  <a:ext cx="2404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46EE836-F2EA-4925-9398-70A6077E5FA4}"/>
                    </a:ext>
                  </a:extLst>
                </p14:cNvPr>
                <p14:cNvContentPartPr/>
                <p14:nvPr/>
              </p14:nvContentPartPr>
              <p14:xfrm>
                <a:off x="11642571" y="1279251"/>
                <a:ext cx="111240" cy="338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46EE836-F2EA-4925-9398-70A6077E5FA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624571" y="1261251"/>
                  <a:ext cx="1468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552899A-B1A8-45D8-8AA0-5A3E014876D5}"/>
                    </a:ext>
                  </a:extLst>
                </p14:cNvPr>
                <p14:cNvContentPartPr/>
                <p14:nvPr/>
              </p14:nvContentPartPr>
              <p14:xfrm>
                <a:off x="11642571" y="1249011"/>
                <a:ext cx="77400" cy="110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552899A-B1A8-45D8-8AA0-5A3E014876D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624571" y="1231371"/>
                  <a:ext cx="113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44D2E09-02BB-4398-85C1-B7D40D0DFBFE}"/>
                    </a:ext>
                  </a:extLst>
                </p14:cNvPr>
                <p14:cNvContentPartPr/>
                <p14:nvPr/>
              </p14:nvContentPartPr>
              <p14:xfrm>
                <a:off x="11760291" y="1113291"/>
                <a:ext cx="71280" cy="136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44D2E09-02BB-4398-85C1-B7D40D0DFBF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742291" y="1095291"/>
                  <a:ext cx="1069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86108F5-A281-4B8D-80C2-1B9FD1775210}"/>
                    </a:ext>
                  </a:extLst>
                </p14:cNvPr>
                <p14:cNvContentPartPr/>
                <p14:nvPr/>
              </p14:nvContentPartPr>
              <p14:xfrm>
                <a:off x="11723931" y="914211"/>
                <a:ext cx="270000" cy="4446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86108F5-A281-4B8D-80C2-1B9FD177521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706291" y="896211"/>
                  <a:ext cx="30564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F520ADE-A16E-4CC6-9AC1-92B5CE0EC96C}"/>
                    </a:ext>
                  </a:extLst>
                </p14:cNvPr>
                <p14:cNvContentPartPr/>
                <p14:nvPr/>
              </p14:nvContentPartPr>
              <p14:xfrm>
                <a:off x="11569851" y="449451"/>
                <a:ext cx="143640" cy="2167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F520ADE-A16E-4CC6-9AC1-92B5CE0EC96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552211" y="431451"/>
                  <a:ext cx="1792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DC5921A-42CB-436F-B25B-9AD28C54CC06}"/>
                    </a:ext>
                  </a:extLst>
                </p14:cNvPr>
                <p14:cNvContentPartPr/>
                <p14:nvPr/>
              </p14:nvContentPartPr>
              <p14:xfrm>
                <a:off x="11714931" y="346851"/>
                <a:ext cx="61200" cy="187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DC5921A-42CB-436F-B25B-9AD28C54CC0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696931" y="328851"/>
                  <a:ext cx="968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7566019-CC2D-4223-BA3C-FB859E672756}"/>
                    </a:ext>
                  </a:extLst>
                </p14:cNvPr>
                <p14:cNvContentPartPr/>
                <p14:nvPr/>
              </p14:nvContentPartPr>
              <p14:xfrm>
                <a:off x="11841651" y="465291"/>
                <a:ext cx="53640" cy="23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7566019-CC2D-4223-BA3C-FB859E67275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824011" y="447651"/>
                  <a:ext cx="89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BE20FA9-79D7-4FFB-B0E3-F1C76B6ED15D}"/>
                    </a:ext>
                  </a:extLst>
                </p14:cNvPr>
                <p14:cNvContentPartPr/>
                <p14:nvPr/>
              </p14:nvContentPartPr>
              <p14:xfrm>
                <a:off x="11887011" y="344331"/>
                <a:ext cx="214560" cy="181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BE20FA9-79D7-4FFB-B0E3-F1C76B6ED15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869011" y="326331"/>
                  <a:ext cx="2502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25A1F41-4BD7-4145-8D47-89297B5C2CB2}"/>
                    </a:ext>
                  </a:extLst>
                </p14:cNvPr>
                <p14:cNvContentPartPr/>
                <p14:nvPr/>
              </p14:nvContentPartPr>
              <p14:xfrm>
                <a:off x="11941371" y="180891"/>
                <a:ext cx="223560" cy="401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25A1F41-4BD7-4145-8D47-89297B5C2CB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923371" y="162891"/>
                  <a:ext cx="25920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9E6F745-BFA7-4767-A3CD-436070EE004B}"/>
                    </a:ext>
                  </a:extLst>
                </p14:cNvPr>
                <p14:cNvContentPartPr/>
                <p14:nvPr/>
              </p14:nvContentPartPr>
              <p14:xfrm>
                <a:off x="4797891" y="1706211"/>
                <a:ext cx="7167600" cy="1254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9E6F745-BFA7-4767-A3CD-436070EE004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780251" y="1688211"/>
                  <a:ext cx="7203240" cy="12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49C4870-015C-4BF5-81B7-7476B56C4B87}"/>
                    </a:ext>
                  </a:extLst>
                </p14:cNvPr>
                <p14:cNvContentPartPr/>
                <p14:nvPr/>
              </p14:nvContentPartPr>
              <p14:xfrm>
                <a:off x="5412051" y="2986011"/>
                <a:ext cx="271080" cy="459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49C4870-015C-4BF5-81B7-7476B56C4B8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394411" y="2968011"/>
                  <a:ext cx="3067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8963954-2FFF-4EFF-8353-1681FDABC87D}"/>
                    </a:ext>
                  </a:extLst>
                </p14:cNvPr>
                <p14:cNvContentPartPr/>
                <p14:nvPr/>
              </p14:nvContentPartPr>
              <p14:xfrm>
                <a:off x="5766651" y="3142971"/>
                <a:ext cx="383760" cy="125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8963954-2FFF-4EFF-8353-1681FDABC87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748651" y="3125331"/>
                  <a:ext cx="419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67B5DD7-1E0C-4E4A-843D-B94A0E80BD64}"/>
                    </a:ext>
                  </a:extLst>
                </p14:cNvPr>
                <p14:cNvContentPartPr/>
                <p14:nvPr/>
              </p14:nvContentPartPr>
              <p14:xfrm>
                <a:off x="5965731" y="3095811"/>
                <a:ext cx="104400" cy="1980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67B5DD7-1E0C-4E4A-843D-B94A0E80BD6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948091" y="3078171"/>
                  <a:ext cx="1400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0C41DAF-8981-4281-B59E-904DF4B620BF}"/>
                    </a:ext>
                  </a:extLst>
                </p14:cNvPr>
                <p14:cNvContentPartPr/>
                <p14:nvPr/>
              </p14:nvContentPartPr>
              <p14:xfrm>
                <a:off x="6083451" y="2941731"/>
                <a:ext cx="203400" cy="237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0C41DAF-8981-4281-B59E-904DF4B620B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065811" y="2924091"/>
                  <a:ext cx="2390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23E84A9-7ED2-43EE-B4F2-BED434D584BB}"/>
                    </a:ext>
                  </a:extLst>
                </p14:cNvPr>
                <p14:cNvContentPartPr/>
                <p14:nvPr/>
              </p14:nvContentPartPr>
              <p14:xfrm>
                <a:off x="6183171" y="2752011"/>
                <a:ext cx="397440" cy="5151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23E84A9-7ED2-43EE-B4F2-BED434D584B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165171" y="2734011"/>
                  <a:ext cx="43308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72255A6-B9A1-4745-90DB-D10414B1BF66}"/>
                    </a:ext>
                  </a:extLst>
                </p14:cNvPr>
                <p14:cNvContentPartPr/>
                <p14:nvPr/>
              </p14:nvContentPartPr>
              <p14:xfrm>
                <a:off x="5096691" y="3068811"/>
                <a:ext cx="163080" cy="5806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72255A6-B9A1-4745-90DB-D10414B1BF6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078691" y="3051171"/>
                  <a:ext cx="198720" cy="61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2F821804-FC6E-4D97-B3F9-8D04AFC0A8FC}"/>
              </a:ext>
            </a:extLst>
          </p:cNvPr>
          <p:cNvGrpSpPr/>
          <p:nvPr/>
        </p:nvGrpSpPr>
        <p:grpSpPr>
          <a:xfrm>
            <a:off x="7462611" y="2272131"/>
            <a:ext cx="3631320" cy="869400"/>
            <a:chOff x="7462611" y="2272131"/>
            <a:chExt cx="3631320" cy="86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22AE651-6002-4034-9D41-2B5061E056F0}"/>
                    </a:ext>
                  </a:extLst>
                </p14:cNvPr>
                <p14:cNvContentPartPr/>
                <p14:nvPr/>
              </p14:nvContentPartPr>
              <p14:xfrm>
                <a:off x="7462611" y="2715651"/>
                <a:ext cx="423360" cy="425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22AE651-6002-4034-9D41-2B5061E056F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444971" y="2698011"/>
                  <a:ext cx="45900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0FF430E-0A3A-4EF1-858B-18F5E0F3138F}"/>
                    </a:ext>
                  </a:extLst>
                </p14:cNvPr>
                <p14:cNvContentPartPr/>
                <p14:nvPr/>
              </p14:nvContentPartPr>
              <p14:xfrm>
                <a:off x="7929171" y="2670291"/>
                <a:ext cx="219240" cy="336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0FF430E-0A3A-4EF1-858B-18F5E0F3138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911171" y="2652291"/>
                  <a:ext cx="2548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06ED85F-792A-4A68-A8A7-4691A8D16203}"/>
                    </a:ext>
                  </a:extLst>
                </p14:cNvPr>
                <p14:cNvContentPartPr/>
                <p14:nvPr/>
              </p14:nvContentPartPr>
              <p14:xfrm>
                <a:off x="8175051" y="2887371"/>
                <a:ext cx="117000" cy="9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06ED85F-792A-4A68-A8A7-4691A8D1620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157051" y="2869731"/>
                  <a:ext cx="1526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C1EDDB0-4E35-4AEF-89C9-4C81A12E6321}"/>
                    </a:ext>
                  </a:extLst>
                </p14:cNvPr>
                <p14:cNvContentPartPr/>
                <p14:nvPr/>
              </p14:nvContentPartPr>
              <p14:xfrm>
                <a:off x="8392131" y="2695491"/>
                <a:ext cx="504000" cy="181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C1EDDB0-4E35-4AEF-89C9-4C81A12E632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374491" y="2677851"/>
                  <a:ext cx="5396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6A66DA5-2483-4D38-9E20-AFAC8EF553A4}"/>
                    </a:ext>
                  </a:extLst>
                </p14:cNvPr>
                <p14:cNvContentPartPr/>
                <p14:nvPr/>
              </p14:nvContentPartPr>
              <p14:xfrm>
                <a:off x="8808651" y="2590011"/>
                <a:ext cx="245520" cy="224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6A66DA5-2483-4D38-9E20-AFAC8EF553A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790651" y="2572371"/>
                  <a:ext cx="2811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75BBB9B-747C-4B10-91C6-0E3D63BC030D}"/>
                    </a:ext>
                  </a:extLst>
                </p14:cNvPr>
                <p14:cNvContentPartPr/>
                <p14:nvPr/>
              </p14:nvContentPartPr>
              <p14:xfrm>
                <a:off x="9342531" y="2425851"/>
                <a:ext cx="346680" cy="389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75BBB9B-747C-4B10-91C6-0E3D63BC030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324531" y="2408211"/>
                  <a:ext cx="3823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9F49B72-EBE4-4A0A-85F4-9EF020208B95}"/>
                    </a:ext>
                  </a:extLst>
                </p14:cNvPr>
                <p14:cNvContentPartPr/>
                <p14:nvPr/>
              </p14:nvContentPartPr>
              <p14:xfrm>
                <a:off x="9901611" y="2317491"/>
                <a:ext cx="150120" cy="510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9F49B72-EBE4-4A0A-85F4-9EF020208B9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883611" y="2299491"/>
                  <a:ext cx="18576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8AE8D31-1E13-4AB9-ADA8-A66B63DEFA37}"/>
                    </a:ext>
                  </a:extLst>
                </p14:cNvPr>
                <p14:cNvContentPartPr/>
                <p14:nvPr/>
              </p14:nvContentPartPr>
              <p14:xfrm>
                <a:off x="10184931" y="2609091"/>
                <a:ext cx="190440" cy="52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8AE8D31-1E13-4AB9-ADA8-A66B63DEFA37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166931" y="2591451"/>
                  <a:ext cx="226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0E883DF-839E-4451-9378-29CD6DD2A392}"/>
                    </a:ext>
                  </a:extLst>
                </p14:cNvPr>
                <p14:cNvContentPartPr/>
                <p14:nvPr/>
              </p14:nvContentPartPr>
              <p14:xfrm>
                <a:off x="10429011" y="2370411"/>
                <a:ext cx="571320" cy="3877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0E883DF-839E-4451-9378-29CD6DD2A39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411371" y="2352771"/>
                  <a:ext cx="6069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3755D2C-0BC1-44B1-B625-6E94F6EA7B85}"/>
                    </a:ext>
                  </a:extLst>
                </p14:cNvPr>
                <p14:cNvContentPartPr/>
                <p14:nvPr/>
              </p14:nvContentPartPr>
              <p14:xfrm>
                <a:off x="10936251" y="2272131"/>
                <a:ext cx="157680" cy="457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3755D2C-0BC1-44B1-B625-6E94F6EA7B8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918611" y="2254131"/>
                  <a:ext cx="193320" cy="49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B934EC1-D5CA-4203-9961-C4DA8FABF254}"/>
                  </a:ext>
                </a:extLst>
              </p14:cNvPr>
              <p14:cNvContentPartPr/>
              <p14:nvPr/>
            </p14:nvContentPartPr>
            <p14:xfrm>
              <a:off x="361971" y="3528531"/>
              <a:ext cx="3943080" cy="8715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B934EC1-D5CA-4203-9961-C4DA8FABF254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343971" y="3510531"/>
                <a:ext cx="3978720" cy="90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A026583E-E634-44D5-9FE8-868600419C70}"/>
                  </a:ext>
                </a:extLst>
              </p14:cNvPr>
              <p14:cNvContentPartPr/>
              <p14:nvPr/>
            </p14:nvContentPartPr>
            <p14:xfrm>
              <a:off x="4852251" y="2717091"/>
              <a:ext cx="4920840" cy="5965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A026583E-E634-44D5-9FE8-868600419C70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4834611" y="2699091"/>
                <a:ext cx="495648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189B10C5-377C-42D0-9CD3-CB3F6D35DE22}"/>
                  </a:ext>
                </a:extLst>
              </p14:cNvPr>
              <p14:cNvContentPartPr/>
              <p14:nvPr/>
            </p14:nvContentPartPr>
            <p14:xfrm>
              <a:off x="244251" y="4996251"/>
              <a:ext cx="444240" cy="4744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189B10C5-377C-42D0-9CD3-CB3F6D35DE22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26251" y="4978611"/>
                <a:ext cx="47988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B7124642-65C0-4603-8324-0ED357DB9F87}"/>
                  </a:ext>
                </a:extLst>
              </p14:cNvPr>
              <p14:cNvContentPartPr/>
              <p14:nvPr/>
            </p14:nvContentPartPr>
            <p14:xfrm>
              <a:off x="978651" y="4851891"/>
              <a:ext cx="200160" cy="465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B7124642-65C0-4603-8324-0ED357DB9F87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61011" y="4834251"/>
                <a:ext cx="23580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B6EC05E8-EF3F-4E3F-9478-ACE91E40648B}"/>
                  </a:ext>
                </a:extLst>
              </p14:cNvPr>
              <p14:cNvContentPartPr/>
              <p14:nvPr/>
            </p14:nvContentPartPr>
            <p14:xfrm>
              <a:off x="751131" y="4415571"/>
              <a:ext cx="199800" cy="2260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B6EC05E8-EF3F-4E3F-9478-ACE91E40648B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733131" y="4397571"/>
                <a:ext cx="2354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28718CFF-EB02-40CE-801C-4592712864C2}"/>
                  </a:ext>
                </a:extLst>
              </p14:cNvPr>
              <p14:cNvContentPartPr/>
              <p14:nvPr/>
            </p14:nvContentPartPr>
            <p14:xfrm>
              <a:off x="1428291" y="5033331"/>
              <a:ext cx="161640" cy="100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28718CFF-EB02-40CE-801C-4592712864C2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410291" y="5015331"/>
                <a:ext cx="1972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3FFCA32F-13AC-41B7-873B-DBCD5743F05C}"/>
                  </a:ext>
                </a:extLst>
              </p14:cNvPr>
              <p14:cNvContentPartPr/>
              <p14:nvPr/>
            </p14:nvContentPartPr>
            <p14:xfrm>
              <a:off x="1674531" y="4644171"/>
              <a:ext cx="352080" cy="5716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3FFCA32F-13AC-41B7-873B-DBCD5743F05C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656531" y="4626531"/>
                <a:ext cx="387720" cy="60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10E8B2B6-30EC-4EDF-BCFA-F3D64A97C8A9}"/>
                  </a:ext>
                </a:extLst>
              </p14:cNvPr>
              <p14:cNvContentPartPr/>
              <p14:nvPr/>
            </p14:nvContentPartPr>
            <p14:xfrm>
              <a:off x="2507211" y="4939011"/>
              <a:ext cx="430560" cy="766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10E8B2B6-30EC-4EDF-BCFA-F3D64A97C8A9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2489571" y="4921011"/>
                <a:ext cx="46620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EB3F1C7B-918F-402C-804A-B498DD0EF30E}"/>
                  </a:ext>
                </a:extLst>
              </p14:cNvPr>
              <p14:cNvContentPartPr/>
              <p14:nvPr/>
            </p14:nvContentPartPr>
            <p14:xfrm>
              <a:off x="2516571" y="5178051"/>
              <a:ext cx="570240" cy="10044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EB3F1C7B-918F-402C-804A-B498DD0EF30E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2498931" y="5160051"/>
                <a:ext cx="60588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21B8DE5A-8389-4C79-ADBD-FF0AD7B326A9}"/>
                  </a:ext>
                </a:extLst>
              </p14:cNvPr>
              <p14:cNvContentPartPr/>
              <p14:nvPr/>
            </p14:nvContentPartPr>
            <p14:xfrm>
              <a:off x="3457611" y="4654971"/>
              <a:ext cx="341280" cy="4971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21B8DE5A-8389-4C79-ADBD-FF0AD7B326A9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3439971" y="4637331"/>
                <a:ext cx="37692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57F2D529-8CA0-456D-92B9-C7356FAC8930}"/>
                  </a:ext>
                </a:extLst>
              </p14:cNvPr>
              <p14:cNvContentPartPr/>
              <p14:nvPr/>
            </p14:nvContentPartPr>
            <p14:xfrm>
              <a:off x="3503331" y="4881051"/>
              <a:ext cx="145800" cy="439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57F2D529-8CA0-456D-92B9-C7356FAC8930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485691" y="4863411"/>
                <a:ext cx="18144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FC25CE42-513D-4282-BA63-E48B42367112}"/>
                  </a:ext>
                </a:extLst>
              </p14:cNvPr>
              <p14:cNvContentPartPr/>
              <p14:nvPr/>
            </p14:nvContentPartPr>
            <p14:xfrm>
              <a:off x="3983211" y="4544451"/>
              <a:ext cx="110520" cy="4197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FC25CE42-513D-4282-BA63-E48B42367112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3965211" y="4526811"/>
                <a:ext cx="14616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B4B73228-E144-4071-A260-91582628F7BA}"/>
                  </a:ext>
                </a:extLst>
              </p14:cNvPr>
              <p14:cNvContentPartPr/>
              <p14:nvPr/>
            </p14:nvContentPartPr>
            <p14:xfrm>
              <a:off x="4244211" y="4526451"/>
              <a:ext cx="84600" cy="3218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B4B73228-E144-4071-A260-91582628F7BA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4226211" y="4508811"/>
                <a:ext cx="12024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7411A400-FF34-41D2-A1A9-C963473794D8}"/>
                  </a:ext>
                </a:extLst>
              </p14:cNvPr>
              <p14:cNvContentPartPr/>
              <p14:nvPr/>
            </p14:nvContentPartPr>
            <p14:xfrm>
              <a:off x="4444731" y="4699251"/>
              <a:ext cx="108000" cy="86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7411A400-FF34-41D2-A1A9-C963473794D8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4427091" y="4681251"/>
                <a:ext cx="1436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856FA9E8-85C2-4E78-843F-1FAC3974C234}"/>
                  </a:ext>
                </a:extLst>
              </p14:cNvPr>
              <p14:cNvContentPartPr/>
              <p14:nvPr/>
            </p14:nvContentPartPr>
            <p14:xfrm>
              <a:off x="4598811" y="4454091"/>
              <a:ext cx="290880" cy="1872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856FA9E8-85C2-4E78-843F-1FAC3974C234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4580811" y="4436091"/>
                <a:ext cx="326520" cy="22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E6B252AD-1CFB-4575-A450-0AD7A698E98D}"/>
              </a:ext>
            </a:extLst>
          </p:cNvPr>
          <p:cNvGrpSpPr/>
          <p:nvPr/>
        </p:nvGrpSpPr>
        <p:grpSpPr>
          <a:xfrm>
            <a:off x="4879251" y="2941731"/>
            <a:ext cx="7236000" cy="1816560"/>
            <a:chOff x="4879251" y="2941731"/>
            <a:chExt cx="7236000" cy="181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FA7C560-D8BC-47DF-9742-0555E1A1AF1C}"/>
                    </a:ext>
                  </a:extLst>
                </p14:cNvPr>
                <p14:cNvContentPartPr/>
                <p14:nvPr/>
              </p14:nvContentPartPr>
              <p14:xfrm>
                <a:off x="4879251" y="4345371"/>
                <a:ext cx="201960" cy="412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FA7C560-D8BC-47DF-9742-0555E1A1AF1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861611" y="4327731"/>
                  <a:ext cx="2376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2A2AFE0-E634-4BFF-AEDD-C32A890B9735}"/>
                    </a:ext>
                  </a:extLst>
                </p14:cNvPr>
                <p14:cNvContentPartPr/>
                <p14:nvPr/>
              </p14:nvContentPartPr>
              <p14:xfrm>
                <a:off x="5268411" y="4291011"/>
                <a:ext cx="66240" cy="3290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2A2AFE0-E634-4BFF-AEDD-C32A890B973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250411" y="4273371"/>
                  <a:ext cx="1018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4146B49-570E-4CDE-B223-E2F6FC574D9E}"/>
                    </a:ext>
                  </a:extLst>
                </p14:cNvPr>
                <p14:cNvContentPartPr/>
                <p14:nvPr/>
              </p14:nvContentPartPr>
              <p14:xfrm>
                <a:off x="5421771" y="4363371"/>
                <a:ext cx="100800" cy="2347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4146B49-570E-4CDE-B223-E2F6FC574D9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404131" y="4345371"/>
                  <a:ext cx="136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E08EBE4-8B34-4E8C-802D-1F6A8D6A5181}"/>
                    </a:ext>
                  </a:extLst>
                </p14:cNvPr>
                <p14:cNvContentPartPr/>
                <p14:nvPr/>
              </p14:nvContentPartPr>
              <p14:xfrm>
                <a:off x="5576571" y="4499451"/>
                <a:ext cx="81360" cy="27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E08EBE4-8B34-4E8C-802D-1F6A8D6A518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558931" y="4481811"/>
                  <a:ext cx="1170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71C1138-0993-4036-AAD8-FC8D30FD7B44}"/>
                    </a:ext>
                  </a:extLst>
                </p14:cNvPr>
                <p14:cNvContentPartPr/>
                <p14:nvPr/>
              </p14:nvContentPartPr>
              <p14:xfrm>
                <a:off x="5721291" y="4341051"/>
                <a:ext cx="235800" cy="208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71C1138-0993-4036-AAD8-FC8D30FD7B4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703651" y="4323411"/>
                  <a:ext cx="2714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B268950-3FCA-4176-B40C-B840F85EB47F}"/>
                    </a:ext>
                  </a:extLst>
                </p14:cNvPr>
                <p14:cNvContentPartPr/>
                <p14:nvPr/>
              </p14:nvContentPartPr>
              <p14:xfrm>
                <a:off x="5975091" y="4227651"/>
                <a:ext cx="245520" cy="3542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B268950-3FCA-4176-B40C-B840F85EB47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957091" y="4210011"/>
                  <a:ext cx="2811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C535127-D484-4B1D-AC2B-4855794A3E2D}"/>
                    </a:ext>
                  </a:extLst>
                </p14:cNvPr>
                <p14:cNvContentPartPr/>
                <p14:nvPr/>
              </p14:nvContentPartPr>
              <p14:xfrm>
                <a:off x="6391611" y="4395051"/>
                <a:ext cx="318240" cy="680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C535127-D484-4B1D-AC2B-4855794A3E2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373611" y="4377411"/>
                  <a:ext cx="3538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E2E7F23-2294-426B-A2D5-6B8569669522}"/>
                    </a:ext>
                  </a:extLst>
                </p14:cNvPr>
                <p14:cNvContentPartPr/>
                <p14:nvPr/>
              </p14:nvContentPartPr>
              <p14:xfrm>
                <a:off x="6545331" y="4318011"/>
                <a:ext cx="147960" cy="2433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E2E7F23-2294-426B-A2D5-6B856966952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527691" y="4300371"/>
                  <a:ext cx="1836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4595221-E5E8-4C2F-BE52-12B2E5375209}"/>
                    </a:ext>
                  </a:extLst>
                </p14:cNvPr>
                <p14:cNvContentPartPr/>
                <p14:nvPr/>
              </p14:nvContentPartPr>
              <p14:xfrm>
                <a:off x="6780771" y="4188771"/>
                <a:ext cx="277560" cy="3186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4595221-E5E8-4C2F-BE52-12B2E537520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763131" y="4170771"/>
                  <a:ext cx="3132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2A37C2F-998B-48EA-A6A5-3ECF2086536B}"/>
                    </a:ext>
                  </a:extLst>
                </p14:cNvPr>
                <p14:cNvContentPartPr/>
                <p14:nvPr/>
              </p14:nvContentPartPr>
              <p14:xfrm>
                <a:off x="7124211" y="4089411"/>
                <a:ext cx="113400" cy="318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2A37C2F-998B-48EA-A6A5-3ECF2086536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106211" y="4071771"/>
                  <a:ext cx="1490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7B6FC91-D8B2-4EEC-BFA5-5818F6FA7F8F}"/>
                    </a:ext>
                  </a:extLst>
                </p14:cNvPr>
                <p14:cNvContentPartPr/>
                <p14:nvPr/>
              </p14:nvContentPartPr>
              <p14:xfrm>
                <a:off x="7315731" y="4085091"/>
                <a:ext cx="101880" cy="298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7B6FC91-D8B2-4EEC-BFA5-5818F6FA7F8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298091" y="4067091"/>
                  <a:ext cx="1375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EEC0B5C-0718-44C1-BEEF-A44F5C06A186}"/>
                    </a:ext>
                  </a:extLst>
                </p14:cNvPr>
                <p14:cNvContentPartPr/>
                <p14:nvPr/>
              </p14:nvContentPartPr>
              <p14:xfrm>
                <a:off x="7514091" y="4230891"/>
                <a:ext cx="229680" cy="604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EEC0B5C-0718-44C1-BEEF-A44F5C06A18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496451" y="4213251"/>
                  <a:ext cx="2653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FE08125-71D1-4262-9E7A-4A13CF1DB72A}"/>
                    </a:ext>
                  </a:extLst>
                </p14:cNvPr>
                <p14:cNvContentPartPr/>
                <p14:nvPr/>
              </p14:nvContentPartPr>
              <p14:xfrm>
                <a:off x="7577451" y="4136931"/>
                <a:ext cx="126720" cy="172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FE08125-71D1-4262-9E7A-4A13CF1DB72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559451" y="4119291"/>
                  <a:ext cx="1623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3A30D87-48F1-4E6D-A0BA-540A962330CF}"/>
                    </a:ext>
                  </a:extLst>
                </p14:cNvPr>
                <p14:cNvContentPartPr/>
                <p14:nvPr/>
              </p14:nvContentPartPr>
              <p14:xfrm>
                <a:off x="7758531" y="4028211"/>
                <a:ext cx="175680" cy="1962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3A30D87-48F1-4E6D-A0BA-540A962330C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740531" y="4010571"/>
                  <a:ext cx="2113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2E0BECBA-9795-4F62-ACDE-2159D6DBAF96}"/>
                    </a:ext>
                  </a:extLst>
                </p14:cNvPr>
                <p14:cNvContentPartPr/>
                <p14:nvPr/>
              </p14:nvContentPartPr>
              <p14:xfrm>
                <a:off x="7867251" y="3946851"/>
                <a:ext cx="353880" cy="3981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2E0BECBA-9795-4F62-ACDE-2159D6DBAF9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849611" y="3928851"/>
                  <a:ext cx="38952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448AD3D-7C3B-407B-BE0F-B59DE0C4B283}"/>
                    </a:ext>
                  </a:extLst>
                </p14:cNvPr>
                <p14:cNvContentPartPr/>
                <p14:nvPr/>
              </p14:nvContentPartPr>
              <p14:xfrm>
                <a:off x="8228331" y="3892851"/>
                <a:ext cx="249120" cy="399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448AD3D-7C3B-407B-BE0F-B59DE0C4B28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210691" y="3874851"/>
                  <a:ext cx="28476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9FB05AF-3A5C-448B-9184-D96B193F125C}"/>
                    </a:ext>
                  </a:extLst>
                </p14:cNvPr>
                <p14:cNvContentPartPr/>
                <p14:nvPr/>
              </p14:nvContentPartPr>
              <p14:xfrm>
                <a:off x="8427411" y="3919851"/>
                <a:ext cx="145080" cy="287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9FB05AF-3A5C-448B-9184-D96B193F125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409411" y="3901851"/>
                  <a:ext cx="1807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1221F69-CFD2-4AAB-8ABD-FEFFA7367E5C}"/>
                    </a:ext>
                  </a:extLst>
                </p14:cNvPr>
                <p14:cNvContentPartPr/>
                <p14:nvPr/>
              </p14:nvContentPartPr>
              <p14:xfrm>
                <a:off x="8618571" y="4093371"/>
                <a:ext cx="91080" cy="352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1221F69-CFD2-4AAB-8ABD-FEFFA7367E5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600931" y="4075731"/>
                  <a:ext cx="1267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37503A0-4789-4A03-B588-C7578CCC3B6C}"/>
                    </a:ext>
                  </a:extLst>
                </p14:cNvPr>
                <p14:cNvContentPartPr/>
                <p14:nvPr/>
              </p14:nvContentPartPr>
              <p14:xfrm>
                <a:off x="8718291" y="3956211"/>
                <a:ext cx="345240" cy="272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37503A0-4789-4A03-B588-C7578CCC3B6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700291" y="3938211"/>
                  <a:ext cx="3808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0BCB040-09BD-4AAD-A88F-0660236C81E8}"/>
                    </a:ext>
                  </a:extLst>
                </p14:cNvPr>
                <p14:cNvContentPartPr/>
                <p14:nvPr/>
              </p14:nvContentPartPr>
              <p14:xfrm>
                <a:off x="8944371" y="3793131"/>
                <a:ext cx="327240" cy="3891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0BCB040-09BD-4AAD-A88F-0660236C81E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926731" y="3775491"/>
                  <a:ext cx="3628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70BC868-80D9-49F8-A889-F7D55EB83805}"/>
                    </a:ext>
                  </a:extLst>
                </p14:cNvPr>
                <p14:cNvContentPartPr/>
                <p14:nvPr/>
              </p14:nvContentPartPr>
              <p14:xfrm>
                <a:off x="9342891" y="3995091"/>
                <a:ext cx="317880" cy="792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70BC868-80D9-49F8-A889-F7D55EB8380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324891" y="3977091"/>
                  <a:ext cx="353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E455EB9-174D-42C8-86D9-6CEDDBA3C41E}"/>
                    </a:ext>
                  </a:extLst>
                </p14:cNvPr>
                <p14:cNvContentPartPr/>
                <p14:nvPr/>
              </p14:nvContentPartPr>
              <p14:xfrm>
                <a:off x="9532971" y="3946851"/>
                <a:ext cx="113400" cy="1929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E455EB9-174D-42C8-86D9-6CEDDBA3C41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515331" y="3928851"/>
                  <a:ext cx="1490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FBD811D-F8BA-4F75-A230-9BBD85FEA812}"/>
                    </a:ext>
                  </a:extLst>
                </p14:cNvPr>
                <p14:cNvContentPartPr/>
                <p14:nvPr/>
              </p14:nvContentPartPr>
              <p14:xfrm>
                <a:off x="9730251" y="3758571"/>
                <a:ext cx="218520" cy="2534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FBD811D-F8BA-4F75-A230-9BBD85FEA81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9712251" y="3740571"/>
                  <a:ext cx="2541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0F1E4BE-E394-4FDF-BB0E-B6365F94CBE3}"/>
                    </a:ext>
                  </a:extLst>
                </p14:cNvPr>
                <p14:cNvContentPartPr/>
                <p14:nvPr/>
              </p14:nvContentPartPr>
              <p14:xfrm>
                <a:off x="10120851" y="3476331"/>
                <a:ext cx="290160" cy="430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0F1E4BE-E394-4FDF-BB0E-B6365F94CBE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103211" y="3458331"/>
                  <a:ext cx="32580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6646633-6BD0-41CB-8F09-152E6FF7193E}"/>
                    </a:ext>
                  </a:extLst>
                </p14:cNvPr>
                <p14:cNvContentPartPr/>
                <p14:nvPr/>
              </p14:nvContentPartPr>
              <p14:xfrm>
                <a:off x="10428651" y="3466971"/>
                <a:ext cx="208080" cy="3520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6646633-6BD0-41CB-8F09-152E6FF7193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410651" y="3449331"/>
                  <a:ext cx="2437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E773A79-DD44-491A-A30C-9384421C0D41}"/>
                    </a:ext>
                  </a:extLst>
                </p14:cNvPr>
                <p14:cNvContentPartPr/>
                <p14:nvPr/>
              </p14:nvContentPartPr>
              <p14:xfrm>
                <a:off x="10655811" y="3657051"/>
                <a:ext cx="236160" cy="727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E773A79-DD44-491A-A30C-9384421C0D4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637811" y="3639411"/>
                  <a:ext cx="2718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9C0B253-D8BF-435F-A3F7-9318DEA9DDFB}"/>
                    </a:ext>
                  </a:extLst>
                </p14:cNvPr>
                <p14:cNvContentPartPr/>
                <p14:nvPr/>
              </p14:nvContentPartPr>
              <p14:xfrm>
                <a:off x="10718811" y="3584691"/>
                <a:ext cx="149040" cy="2059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9C0B253-D8BF-435F-A3F7-9318DEA9DDF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701171" y="3567051"/>
                  <a:ext cx="1846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0D7F226-D12C-4E1E-BE3E-316FC655B012}"/>
                    </a:ext>
                  </a:extLst>
                </p14:cNvPr>
                <p14:cNvContentPartPr/>
                <p14:nvPr/>
              </p14:nvContentPartPr>
              <p14:xfrm>
                <a:off x="10945251" y="3530331"/>
                <a:ext cx="64080" cy="126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0D7F226-D12C-4E1E-BE3E-316FC655B01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927251" y="3512691"/>
                  <a:ext cx="997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2DE4072-1154-4590-A8EE-E8D8966E0435}"/>
                    </a:ext>
                  </a:extLst>
                </p14:cNvPr>
                <p14:cNvContentPartPr/>
                <p14:nvPr/>
              </p14:nvContentPartPr>
              <p14:xfrm>
                <a:off x="10926891" y="3276891"/>
                <a:ext cx="301680" cy="4993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2DE4072-1154-4590-A8EE-E8D8966E043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909251" y="3258891"/>
                  <a:ext cx="33732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4DF1991-59EC-43F9-AF60-2866BCA998ED}"/>
                    </a:ext>
                  </a:extLst>
                </p14:cNvPr>
                <p14:cNvContentPartPr/>
                <p14:nvPr/>
              </p14:nvContentPartPr>
              <p14:xfrm>
                <a:off x="11260251" y="3249891"/>
                <a:ext cx="175680" cy="3985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4DF1991-59EC-43F9-AF60-2866BCA998E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242611" y="3231891"/>
                  <a:ext cx="21132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5D2FC49-FC66-4814-8DE2-B3EF8703DE56}"/>
                    </a:ext>
                  </a:extLst>
                </p14:cNvPr>
                <p14:cNvContentPartPr/>
                <p14:nvPr/>
              </p14:nvContentPartPr>
              <p14:xfrm>
                <a:off x="11506851" y="3240891"/>
                <a:ext cx="181800" cy="273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5D2FC49-FC66-4814-8DE2-B3EF8703DE5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489211" y="3223251"/>
                  <a:ext cx="2174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3A0FABF-675F-4714-B67D-7EFE848E52C8}"/>
                    </a:ext>
                  </a:extLst>
                </p14:cNvPr>
                <p14:cNvContentPartPr/>
                <p14:nvPr/>
              </p14:nvContentPartPr>
              <p14:xfrm>
                <a:off x="11678931" y="3396411"/>
                <a:ext cx="63720" cy="259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3A0FABF-675F-4714-B67D-7EFE848E52C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660931" y="3378411"/>
                  <a:ext cx="993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75B2AC4-DBC3-4079-8160-A86532DF3948}"/>
                    </a:ext>
                  </a:extLst>
                </p14:cNvPr>
                <p14:cNvContentPartPr/>
                <p14:nvPr/>
              </p14:nvContentPartPr>
              <p14:xfrm>
                <a:off x="11723931" y="3223251"/>
                <a:ext cx="225360" cy="1890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75B2AC4-DBC3-4079-8160-A86532DF394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706291" y="3205251"/>
                  <a:ext cx="2610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203DA33-043E-46CC-9D27-D6B316FF7F64}"/>
                    </a:ext>
                  </a:extLst>
                </p14:cNvPr>
                <p14:cNvContentPartPr/>
                <p14:nvPr/>
              </p14:nvContentPartPr>
              <p14:xfrm>
                <a:off x="11859651" y="2941731"/>
                <a:ext cx="255600" cy="6991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203DA33-043E-46CC-9D27-D6B316FF7F6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842011" y="2924091"/>
                  <a:ext cx="291240" cy="73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30570D44-0159-4070-A5F4-C8DDB19E9283}"/>
                  </a:ext>
                </a:extLst>
              </p14:cNvPr>
              <p14:cNvContentPartPr/>
              <p14:nvPr/>
            </p14:nvContentPartPr>
            <p14:xfrm>
              <a:off x="10538091" y="3899331"/>
              <a:ext cx="1025280" cy="42840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30570D44-0159-4070-A5F4-C8DDB19E9283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10520091" y="3881331"/>
                <a:ext cx="106092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0A8BAA05-A21A-4485-BF9F-0B7569455C09}"/>
                  </a:ext>
                </a:extLst>
              </p14:cNvPr>
              <p14:cNvContentPartPr/>
              <p14:nvPr/>
            </p14:nvContentPartPr>
            <p14:xfrm>
              <a:off x="10321011" y="3957291"/>
              <a:ext cx="277200" cy="3524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0A8BAA05-A21A-4485-BF9F-0B7569455C09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10303011" y="3939291"/>
                <a:ext cx="31284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29C427FE-5244-42BE-8644-212B6E0F528B}"/>
                  </a:ext>
                </a:extLst>
              </p14:cNvPr>
              <p14:cNvContentPartPr/>
              <p14:nvPr/>
            </p14:nvContentPartPr>
            <p14:xfrm>
              <a:off x="9687051" y="986211"/>
              <a:ext cx="860040" cy="32724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29C427FE-5244-42BE-8644-212B6E0F528B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9669411" y="968571"/>
                <a:ext cx="89568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6C874C3F-A6A9-4677-8DD1-BC5466C15FE5}"/>
                  </a:ext>
                </a:extLst>
              </p14:cNvPr>
              <p14:cNvContentPartPr/>
              <p14:nvPr/>
            </p14:nvContentPartPr>
            <p14:xfrm>
              <a:off x="4914531" y="1294371"/>
              <a:ext cx="4944600" cy="345708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6C874C3F-A6A9-4677-8DD1-BC5466C15FE5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4896891" y="1276371"/>
                <a:ext cx="4980240" cy="349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376" name="Ink 375">
                <a:extLst>
                  <a:ext uri="{FF2B5EF4-FFF2-40B4-BE49-F238E27FC236}">
                    <a16:creationId xmlns:a16="http://schemas.microsoft.com/office/drawing/2014/main" id="{1FB1C572-B9B2-4094-AA7B-DFD07651D995}"/>
                  </a:ext>
                </a:extLst>
              </p14:cNvPr>
              <p14:cNvContentPartPr/>
              <p14:nvPr/>
            </p14:nvContentPartPr>
            <p14:xfrm>
              <a:off x="5893731" y="4777011"/>
              <a:ext cx="383040" cy="681480"/>
            </p14:xfrm>
          </p:contentPart>
        </mc:Choice>
        <mc:Fallback xmlns="">
          <p:pic>
            <p:nvPicPr>
              <p:cNvPr id="376" name="Ink 375">
                <a:extLst>
                  <a:ext uri="{FF2B5EF4-FFF2-40B4-BE49-F238E27FC236}">
                    <a16:creationId xmlns:a16="http://schemas.microsoft.com/office/drawing/2014/main" id="{1FB1C572-B9B2-4094-AA7B-DFD07651D995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5875731" y="4759371"/>
                <a:ext cx="418680" cy="7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06FD599D-A654-4A87-B716-2418B3B707CB}"/>
                  </a:ext>
                </a:extLst>
              </p14:cNvPr>
              <p14:cNvContentPartPr/>
              <p14:nvPr/>
            </p14:nvContentPartPr>
            <p14:xfrm>
              <a:off x="8989731" y="4533291"/>
              <a:ext cx="419400" cy="56772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06FD599D-A654-4A87-B716-2418B3B707CB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8971731" y="4515291"/>
                <a:ext cx="45504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45D44626-C603-4498-9B13-641881B915A8}"/>
                  </a:ext>
                </a:extLst>
              </p14:cNvPr>
              <p14:cNvContentPartPr/>
              <p14:nvPr/>
            </p14:nvContentPartPr>
            <p14:xfrm>
              <a:off x="352611" y="6147171"/>
              <a:ext cx="534960" cy="392760"/>
            </p14:xfrm>
          </p:contentPart>
        </mc:Choice>
        <mc:Fallback xmlns=""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45D44626-C603-4498-9B13-641881B915A8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334971" y="6129531"/>
                <a:ext cx="57060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F7168858-08A5-48C9-A35D-12AC930C9F9D}"/>
                  </a:ext>
                </a:extLst>
              </p14:cNvPr>
              <p14:cNvContentPartPr/>
              <p14:nvPr/>
            </p14:nvContentPartPr>
            <p14:xfrm>
              <a:off x="1287531" y="5975091"/>
              <a:ext cx="104400" cy="47700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F7168858-08A5-48C9-A35D-12AC930C9F9D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1269531" y="5957091"/>
                <a:ext cx="14004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C26B2470-807E-4098-BFD0-118C1590BD7C}"/>
                  </a:ext>
                </a:extLst>
              </p14:cNvPr>
              <p14:cNvContentPartPr/>
              <p14:nvPr/>
            </p14:nvContentPartPr>
            <p14:xfrm>
              <a:off x="1574811" y="6092091"/>
              <a:ext cx="192240" cy="26424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C26B2470-807E-4098-BFD0-118C1590BD7C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1557171" y="6074451"/>
                <a:ext cx="22788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383" name="Ink 382">
                <a:extLst>
                  <a:ext uri="{FF2B5EF4-FFF2-40B4-BE49-F238E27FC236}">
                    <a16:creationId xmlns:a16="http://schemas.microsoft.com/office/drawing/2014/main" id="{A2758698-6510-48E8-A685-46584C5E609F}"/>
                  </a:ext>
                </a:extLst>
              </p14:cNvPr>
              <p14:cNvContentPartPr/>
              <p14:nvPr/>
            </p14:nvContentPartPr>
            <p14:xfrm>
              <a:off x="1801251" y="5938731"/>
              <a:ext cx="154800" cy="380160"/>
            </p14:xfrm>
          </p:contentPart>
        </mc:Choice>
        <mc:Fallback xmlns="">
          <p:pic>
            <p:nvPicPr>
              <p:cNvPr id="383" name="Ink 382">
                <a:extLst>
                  <a:ext uri="{FF2B5EF4-FFF2-40B4-BE49-F238E27FC236}">
                    <a16:creationId xmlns:a16="http://schemas.microsoft.com/office/drawing/2014/main" id="{A2758698-6510-48E8-A685-46584C5E609F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1783251" y="5920731"/>
                <a:ext cx="19044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8AEDCF5B-DF11-47E7-B20E-74C27643303A}"/>
                  </a:ext>
                </a:extLst>
              </p14:cNvPr>
              <p14:cNvContentPartPr/>
              <p14:nvPr/>
            </p14:nvContentPartPr>
            <p14:xfrm>
              <a:off x="1638171" y="5571171"/>
              <a:ext cx="226440" cy="189720"/>
            </p14:xfrm>
          </p:contentPart>
        </mc:Choice>
        <mc:Fallback xmlns=""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8AEDCF5B-DF11-47E7-B20E-74C27643303A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620531" y="5553171"/>
                <a:ext cx="262080" cy="22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43" name="Group 442">
            <a:extLst>
              <a:ext uri="{FF2B5EF4-FFF2-40B4-BE49-F238E27FC236}">
                <a16:creationId xmlns:a16="http://schemas.microsoft.com/office/drawing/2014/main" id="{49B5D8E7-C218-4082-A6FC-77B10319A9AA}"/>
              </a:ext>
            </a:extLst>
          </p:cNvPr>
          <p:cNvGrpSpPr/>
          <p:nvPr/>
        </p:nvGrpSpPr>
        <p:grpSpPr>
          <a:xfrm>
            <a:off x="2244771" y="4495851"/>
            <a:ext cx="9760680" cy="2253960"/>
            <a:chOff x="2244771" y="4495851"/>
            <a:chExt cx="9760680" cy="225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7A12C429-FE38-43E1-8397-990298DDE764}"/>
                    </a:ext>
                  </a:extLst>
                </p14:cNvPr>
                <p14:cNvContentPartPr/>
                <p14:nvPr/>
              </p14:nvContentPartPr>
              <p14:xfrm>
                <a:off x="5685291" y="5183451"/>
                <a:ext cx="223920" cy="766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7A12C429-FE38-43E1-8397-990298DDE76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667291" y="5165811"/>
                  <a:ext cx="2595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B265B90-C7FC-4DB3-BE7D-26D6EB05DAF0}"/>
                    </a:ext>
                  </a:extLst>
                </p14:cNvPr>
                <p14:cNvContentPartPr/>
                <p14:nvPr/>
              </p14:nvContentPartPr>
              <p14:xfrm>
                <a:off x="3782691" y="5175891"/>
                <a:ext cx="266040" cy="624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B265B90-C7FC-4DB3-BE7D-26D6EB05DAF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765051" y="5157891"/>
                  <a:ext cx="30168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D8693A7-66EC-4786-ADCD-00191347A3EC}"/>
                    </a:ext>
                  </a:extLst>
                </p14:cNvPr>
                <p14:cNvContentPartPr/>
                <p14:nvPr/>
              </p14:nvContentPartPr>
              <p14:xfrm>
                <a:off x="4145931" y="5066091"/>
                <a:ext cx="693720" cy="549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D8693A7-66EC-4786-ADCD-00191347A3E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128291" y="5048091"/>
                  <a:ext cx="72936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AB9070C3-1953-43B7-9FDC-E1DAF2B892F7}"/>
                    </a:ext>
                  </a:extLst>
                </p14:cNvPr>
                <p14:cNvContentPartPr/>
                <p14:nvPr/>
              </p14:nvContentPartPr>
              <p14:xfrm>
                <a:off x="4616811" y="5194611"/>
                <a:ext cx="192600" cy="1648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AB9070C3-1953-43B7-9FDC-E1DAF2B892F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599171" y="5176971"/>
                  <a:ext cx="2282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B70E0AB-F1BE-481B-887F-C5BC6687BBB9}"/>
                    </a:ext>
                  </a:extLst>
                </p14:cNvPr>
                <p14:cNvContentPartPr/>
                <p14:nvPr/>
              </p14:nvContentPartPr>
              <p14:xfrm>
                <a:off x="5220531" y="5042331"/>
                <a:ext cx="334080" cy="553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B70E0AB-F1BE-481B-887F-C5BC6687BBB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202891" y="5024691"/>
                  <a:ext cx="36972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86B0CADD-5943-48CE-8193-486C0D355E14}"/>
                    </a:ext>
                  </a:extLst>
                </p14:cNvPr>
                <p14:cNvContentPartPr/>
                <p14:nvPr/>
              </p14:nvContentPartPr>
              <p14:xfrm>
                <a:off x="2244771" y="6124851"/>
                <a:ext cx="186840" cy="3132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86B0CADD-5943-48CE-8193-486C0D355E1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227131" y="6107211"/>
                  <a:ext cx="2224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AF501720-F7D9-4C2F-8B4B-0A57F5A7A099}"/>
                    </a:ext>
                  </a:extLst>
                </p14:cNvPr>
                <p14:cNvContentPartPr/>
                <p14:nvPr/>
              </p14:nvContentPartPr>
              <p14:xfrm>
                <a:off x="2579931" y="5848371"/>
                <a:ext cx="339480" cy="56628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AF501720-F7D9-4C2F-8B4B-0A57F5A7A09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561931" y="5830371"/>
                  <a:ext cx="375120" cy="60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CD989B5B-7C4B-4CD2-8B1C-98788DB2D499}"/>
                    </a:ext>
                  </a:extLst>
                </p14:cNvPr>
                <p14:cNvContentPartPr/>
                <p14:nvPr/>
              </p14:nvContentPartPr>
              <p14:xfrm>
                <a:off x="3222531" y="6209451"/>
                <a:ext cx="373320" cy="644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CD989B5B-7C4B-4CD2-8B1C-98788DB2D49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3204891" y="6191811"/>
                  <a:ext cx="4089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ECEF398F-A2A9-43CB-A4D2-F703877D49BA}"/>
                    </a:ext>
                  </a:extLst>
                </p14:cNvPr>
                <p14:cNvContentPartPr/>
                <p14:nvPr/>
              </p14:nvContentPartPr>
              <p14:xfrm>
                <a:off x="3349611" y="6324291"/>
                <a:ext cx="418680" cy="9432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ECEF398F-A2A9-43CB-A4D2-F703877D49B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331611" y="6306651"/>
                  <a:ext cx="4543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94AA6A45-A6FE-4E06-9345-CE00C69A169D}"/>
                    </a:ext>
                  </a:extLst>
                </p14:cNvPr>
                <p14:cNvContentPartPr/>
                <p14:nvPr/>
              </p14:nvContentPartPr>
              <p14:xfrm>
                <a:off x="4108131" y="6020451"/>
                <a:ext cx="302040" cy="2912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94AA6A45-A6FE-4E06-9345-CE00C69A169D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090491" y="6002451"/>
                  <a:ext cx="3376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90BDCCD1-F8E7-452A-8862-A764827CC33D}"/>
                    </a:ext>
                  </a:extLst>
                </p14:cNvPr>
                <p14:cNvContentPartPr/>
                <p14:nvPr/>
              </p14:nvContentPartPr>
              <p14:xfrm>
                <a:off x="5051331" y="6013611"/>
                <a:ext cx="417960" cy="1519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90BDCCD1-F8E7-452A-8862-A764827CC33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033691" y="5995611"/>
                  <a:ext cx="453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98D9357D-24DF-45E9-A146-2EF540068B77}"/>
                    </a:ext>
                  </a:extLst>
                </p14:cNvPr>
                <p14:cNvContentPartPr/>
                <p14:nvPr/>
              </p14:nvContentPartPr>
              <p14:xfrm>
                <a:off x="5232411" y="5929731"/>
                <a:ext cx="274320" cy="25164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98D9357D-24DF-45E9-A146-2EF540068B7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214771" y="5912091"/>
                  <a:ext cx="3099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88EE339E-F795-4AA5-A772-200DA4578070}"/>
                    </a:ext>
                  </a:extLst>
                </p14:cNvPr>
                <p14:cNvContentPartPr/>
                <p14:nvPr/>
              </p14:nvContentPartPr>
              <p14:xfrm>
                <a:off x="5710851" y="5875371"/>
                <a:ext cx="269280" cy="21924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88EE339E-F795-4AA5-A772-200DA457807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693211" y="5857371"/>
                  <a:ext cx="3049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5CFF6491-09D2-45E9-B4A0-1C523F9F15BD}"/>
                    </a:ext>
                  </a:extLst>
                </p14:cNvPr>
                <p14:cNvContentPartPr/>
                <p14:nvPr/>
              </p14:nvContentPartPr>
              <p14:xfrm>
                <a:off x="6409611" y="4893651"/>
                <a:ext cx="361080" cy="167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5CFF6491-09D2-45E9-B4A0-1C523F9F15BD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391611" y="4875651"/>
                  <a:ext cx="3967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7CA70FD-9E3A-499A-A50A-2A357F8D7D9D}"/>
                    </a:ext>
                  </a:extLst>
                </p14:cNvPr>
                <p14:cNvContentPartPr/>
                <p14:nvPr/>
              </p14:nvContentPartPr>
              <p14:xfrm>
                <a:off x="6545331" y="5036211"/>
                <a:ext cx="284040" cy="61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7CA70FD-9E3A-499A-A50A-2A357F8D7D9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527691" y="5018571"/>
                  <a:ext cx="3196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231148E-71C3-4F21-A7AA-D7DBFE3382DB}"/>
                    </a:ext>
                  </a:extLst>
                </p14:cNvPr>
                <p14:cNvContentPartPr/>
                <p14:nvPr/>
              </p14:nvContentPartPr>
              <p14:xfrm>
                <a:off x="6988851" y="4636251"/>
                <a:ext cx="190800" cy="4251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231148E-71C3-4F21-A7AA-D7DBFE3382DB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971211" y="4618251"/>
                  <a:ext cx="2264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6EA92B6C-CDBB-4C6A-A6C1-0F4F682C9380}"/>
                    </a:ext>
                  </a:extLst>
                </p14:cNvPr>
                <p14:cNvContentPartPr/>
                <p14:nvPr/>
              </p14:nvContentPartPr>
              <p14:xfrm>
                <a:off x="6400251" y="5802291"/>
                <a:ext cx="453960" cy="1281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6EA92B6C-CDBB-4C6A-A6C1-0F4F682C9380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6382611" y="5784291"/>
                  <a:ext cx="4896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8279C65A-1ECF-4A86-B888-00A1BE1750D5}"/>
                    </a:ext>
                  </a:extLst>
                </p14:cNvPr>
                <p14:cNvContentPartPr/>
                <p14:nvPr/>
              </p14:nvContentPartPr>
              <p14:xfrm>
                <a:off x="6517971" y="5612931"/>
                <a:ext cx="316800" cy="33480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8279C65A-1ECF-4A86-B888-00A1BE1750D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500331" y="5594931"/>
                  <a:ext cx="3524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F276560C-222E-4F30-A7AB-8F7FE79B71C7}"/>
                    </a:ext>
                  </a:extLst>
                </p14:cNvPr>
                <p14:cNvContentPartPr/>
                <p14:nvPr/>
              </p14:nvContentPartPr>
              <p14:xfrm>
                <a:off x="7749531" y="4763331"/>
                <a:ext cx="236160" cy="1436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F276560C-222E-4F30-A7AB-8F7FE79B71C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731891" y="4745691"/>
                  <a:ext cx="271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A9446662-AF6A-416E-AACD-D160613C79B3}"/>
                    </a:ext>
                  </a:extLst>
                </p14:cNvPr>
                <p14:cNvContentPartPr/>
                <p14:nvPr/>
              </p14:nvContentPartPr>
              <p14:xfrm>
                <a:off x="7658811" y="4899411"/>
                <a:ext cx="383400" cy="115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A9446662-AF6A-416E-AACD-D160613C79B3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641171" y="4881771"/>
                  <a:ext cx="419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6E23151D-FF0F-445E-88CD-E44CFFBA8495}"/>
                    </a:ext>
                  </a:extLst>
                </p14:cNvPr>
                <p14:cNvContentPartPr/>
                <p14:nvPr/>
              </p14:nvContentPartPr>
              <p14:xfrm>
                <a:off x="7722171" y="4652811"/>
                <a:ext cx="537120" cy="2934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6E23151D-FF0F-445E-88CD-E44CFFBA8495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7704531" y="4635171"/>
                  <a:ext cx="5727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17B39FD-B07E-4A75-AC4D-0948CF1A9D95}"/>
                    </a:ext>
                  </a:extLst>
                </p14:cNvPr>
                <p14:cNvContentPartPr/>
                <p14:nvPr/>
              </p14:nvContentPartPr>
              <p14:xfrm>
                <a:off x="7595091" y="4761891"/>
                <a:ext cx="253800" cy="2685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17B39FD-B07E-4A75-AC4D-0948CF1A9D9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7577091" y="4744251"/>
                  <a:ext cx="2894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5B727F3-08A6-410D-A3B5-22E95F0FCB50}"/>
                    </a:ext>
                  </a:extLst>
                </p14:cNvPr>
                <p14:cNvContentPartPr/>
                <p14:nvPr/>
              </p14:nvContentPartPr>
              <p14:xfrm>
                <a:off x="8445771" y="4525731"/>
                <a:ext cx="155160" cy="3906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5B727F3-08A6-410D-A3B5-22E95F0FCB5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428131" y="4507731"/>
                  <a:ext cx="1908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67C40F7B-0132-4477-97E8-C3FFA4A60319}"/>
                    </a:ext>
                  </a:extLst>
                </p14:cNvPr>
                <p14:cNvContentPartPr/>
                <p14:nvPr/>
              </p14:nvContentPartPr>
              <p14:xfrm>
                <a:off x="8700291" y="4612851"/>
                <a:ext cx="154800" cy="950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67C40F7B-0132-4477-97E8-C3FFA4A6031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682291" y="4594851"/>
                  <a:ext cx="1904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728FDEC-DFBC-4F3B-AD17-8FCE096377F0}"/>
                    </a:ext>
                  </a:extLst>
                </p14:cNvPr>
                <p14:cNvContentPartPr/>
                <p14:nvPr/>
              </p14:nvContentPartPr>
              <p14:xfrm>
                <a:off x="8736291" y="4717971"/>
                <a:ext cx="132840" cy="712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728FDEC-DFBC-4F3B-AD17-8FCE096377F0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8718651" y="4700331"/>
                  <a:ext cx="1684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24748779-A537-4C69-97F2-3C159B711ED4}"/>
                    </a:ext>
                  </a:extLst>
                </p14:cNvPr>
                <p14:cNvContentPartPr/>
                <p14:nvPr/>
              </p14:nvContentPartPr>
              <p14:xfrm>
                <a:off x="8980731" y="4495851"/>
                <a:ext cx="228240" cy="1846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24748779-A537-4C69-97F2-3C159B711ED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962731" y="4478211"/>
                  <a:ext cx="2638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13616FC5-2284-45FE-9225-7E40390588DC}"/>
                    </a:ext>
                  </a:extLst>
                </p14:cNvPr>
                <p14:cNvContentPartPr/>
                <p14:nvPr/>
              </p14:nvContentPartPr>
              <p14:xfrm>
                <a:off x="7149411" y="5576571"/>
                <a:ext cx="349200" cy="2430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13616FC5-2284-45FE-9225-7E40390588D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131411" y="5558571"/>
                  <a:ext cx="3848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58EAA15B-5093-4113-9827-5A27950F4C72}"/>
                    </a:ext>
                  </a:extLst>
                </p14:cNvPr>
                <p14:cNvContentPartPr/>
                <p14:nvPr/>
              </p14:nvContentPartPr>
              <p14:xfrm>
                <a:off x="7759251" y="5377491"/>
                <a:ext cx="244440" cy="57996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58EAA15B-5093-4113-9827-5A27950F4C7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741611" y="5359851"/>
                  <a:ext cx="280080" cy="61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83D60A8D-A982-43BA-B43B-677B82D2B58D}"/>
                    </a:ext>
                  </a:extLst>
                </p14:cNvPr>
                <p14:cNvContentPartPr/>
                <p14:nvPr/>
              </p14:nvContentPartPr>
              <p14:xfrm>
                <a:off x="8075331" y="5531211"/>
                <a:ext cx="444600" cy="3232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83D60A8D-A982-43BA-B43B-677B82D2B58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8057331" y="5513571"/>
                  <a:ext cx="4802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EEF884BB-26F3-4FBF-BE26-6212962D732A}"/>
                    </a:ext>
                  </a:extLst>
                </p14:cNvPr>
                <p14:cNvContentPartPr/>
                <p14:nvPr/>
              </p14:nvContentPartPr>
              <p14:xfrm>
                <a:off x="8645571" y="5513571"/>
                <a:ext cx="443160" cy="1360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EEF884BB-26F3-4FBF-BE26-6212962D732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627931" y="5495571"/>
                  <a:ext cx="4788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E80AEA8E-885A-491C-B353-3929C6DF64BB}"/>
                    </a:ext>
                  </a:extLst>
                </p14:cNvPr>
                <p14:cNvContentPartPr/>
                <p14:nvPr/>
              </p14:nvContentPartPr>
              <p14:xfrm>
                <a:off x="8836011" y="5422491"/>
                <a:ext cx="226080" cy="3571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E80AEA8E-885A-491C-B353-3929C6DF64B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8818011" y="5404851"/>
                  <a:ext cx="26172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77CEBAF6-03F5-4E0F-B895-615842DB45A2}"/>
                    </a:ext>
                  </a:extLst>
                </p14:cNvPr>
                <p14:cNvContentPartPr/>
                <p14:nvPr/>
              </p14:nvContentPartPr>
              <p14:xfrm>
                <a:off x="9143451" y="5440851"/>
                <a:ext cx="135720" cy="1623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77CEBAF6-03F5-4E0F-B895-615842DB45A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125811" y="5422851"/>
                  <a:ext cx="1713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BD935FD6-E066-40E6-BEB0-55677729CF68}"/>
                    </a:ext>
                  </a:extLst>
                </p14:cNvPr>
                <p14:cNvContentPartPr/>
                <p14:nvPr/>
              </p14:nvContentPartPr>
              <p14:xfrm>
                <a:off x="9306531" y="5250411"/>
                <a:ext cx="390600" cy="52164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BD935FD6-E066-40E6-BEB0-55677729CF68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288531" y="5232771"/>
                  <a:ext cx="42624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852B29EF-C873-4FDE-8CE8-B6E58DFD2F79}"/>
                    </a:ext>
                  </a:extLst>
                </p14:cNvPr>
                <p14:cNvContentPartPr/>
                <p14:nvPr/>
              </p14:nvContentPartPr>
              <p14:xfrm>
                <a:off x="9705051" y="5042331"/>
                <a:ext cx="385920" cy="4010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852B29EF-C873-4FDE-8CE8-B6E58DFD2F7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687411" y="5024691"/>
                  <a:ext cx="42156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E6A51874-C082-4A49-9A02-93B2AD0DB811}"/>
                    </a:ext>
                  </a:extLst>
                </p14:cNvPr>
                <p14:cNvContentPartPr/>
                <p14:nvPr/>
              </p14:nvContentPartPr>
              <p14:xfrm>
                <a:off x="9985851" y="5034771"/>
                <a:ext cx="345960" cy="29628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E6A51874-C082-4A49-9A02-93B2AD0DB81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967851" y="5017131"/>
                  <a:ext cx="3816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30BA7600-4B35-4EB5-888F-C17A60632BDD}"/>
                    </a:ext>
                  </a:extLst>
                </p14:cNvPr>
                <p14:cNvContentPartPr/>
                <p14:nvPr/>
              </p14:nvContentPartPr>
              <p14:xfrm>
                <a:off x="10474731" y="4968531"/>
                <a:ext cx="221040" cy="1195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30BA7600-4B35-4EB5-888F-C17A60632BD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456731" y="4950531"/>
                  <a:ext cx="256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3497F736-68B5-45F0-AF8C-8A496799567A}"/>
                    </a:ext>
                  </a:extLst>
                </p14:cNvPr>
                <p14:cNvContentPartPr/>
                <p14:nvPr/>
              </p14:nvContentPartPr>
              <p14:xfrm>
                <a:off x="10673811" y="4742811"/>
                <a:ext cx="421920" cy="2232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3497F736-68B5-45F0-AF8C-8A496799567A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656171" y="4724811"/>
                  <a:ext cx="4575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C26665F1-725E-410A-8E11-9E5E6F6DB301}"/>
                    </a:ext>
                  </a:extLst>
                </p14:cNvPr>
                <p14:cNvContentPartPr/>
                <p14:nvPr/>
              </p14:nvContentPartPr>
              <p14:xfrm>
                <a:off x="10963251" y="4580451"/>
                <a:ext cx="390960" cy="4474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C26665F1-725E-410A-8E11-9E5E6F6DB301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945611" y="4562811"/>
                  <a:ext cx="42660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7B2A3D66-0E18-4BF8-9D2E-212C13B39FA6}"/>
                    </a:ext>
                  </a:extLst>
                </p14:cNvPr>
                <p14:cNvContentPartPr/>
                <p14:nvPr/>
              </p14:nvContentPartPr>
              <p14:xfrm>
                <a:off x="4222251" y="6512931"/>
                <a:ext cx="66960" cy="19080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7B2A3D66-0E18-4BF8-9D2E-212C13B39FA6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204251" y="6495291"/>
                  <a:ext cx="1026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A77F6B3F-4F49-4E6C-82CE-3CC658AC846A}"/>
                    </a:ext>
                  </a:extLst>
                </p14:cNvPr>
                <p14:cNvContentPartPr/>
                <p14:nvPr/>
              </p14:nvContentPartPr>
              <p14:xfrm>
                <a:off x="4426731" y="6436611"/>
                <a:ext cx="294840" cy="31320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A77F6B3F-4F49-4E6C-82CE-3CC658AC846A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408731" y="6418611"/>
                  <a:ext cx="3304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49790E5E-A937-45F9-A265-444577FA4C98}"/>
                    </a:ext>
                  </a:extLst>
                </p14:cNvPr>
                <p14:cNvContentPartPr/>
                <p14:nvPr/>
              </p14:nvContentPartPr>
              <p14:xfrm>
                <a:off x="4951971" y="6410691"/>
                <a:ext cx="875160" cy="2347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49790E5E-A937-45F9-A265-444577FA4C98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933971" y="6392691"/>
                  <a:ext cx="9108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A7919683-8732-444B-B1AF-08A89C430942}"/>
                    </a:ext>
                  </a:extLst>
                </p14:cNvPr>
                <p14:cNvContentPartPr/>
                <p14:nvPr/>
              </p14:nvContentPartPr>
              <p14:xfrm>
                <a:off x="5024331" y="6481971"/>
                <a:ext cx="980640" cy="2358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A7919683-8732-444B-B1AF-08A89C430942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006691" y="6463971"/>
                  <a:ext cx="10162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0C0D1F3C-90D7-4E4E-9E87-9EF83BB50ECC}"/>
                    </a:ext>
                  </a:extLst>
                </p14:cNvPr>
                <p14:cNvContentPartPr/>
                <p14:nvPr/>
              </p14:nvContentPartPr>
              <p14:xfrm>
                <a:off x="6228531" y="6155811"/>
                <a:ext cx="357840" cy="5011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0C0D1F3C-90D7-4E4E-9E87-9EF83BB50EC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210891" y="6138171"/>
                  <a:ext cx="39348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79792FB4-2C26-424D-A3C2-1A9AC6A58C1E}"/>
                    </a:ext>
                  </a:extLst>
                </p14:cNvPr>
                <p14:cNvContentPartPr/>
                <p14:nvPr/>
              </p14:nvContentPartPr>
              <p14:xfrm>
                <a:off x="6750171" y="6210531"/>
                <a:ext cx="221040" cy="2739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79792FB4-2C26-424D-A3C2-1A9AC6A58C1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732171" y="6192531"/>
                  <a:ext cx="2566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B0F6C498-794B-4477-9D10-18FC058D863C}"/>
                    </a:ext>
                  </a:extLst>
                </p14:cNvPr>
                <p14:cNvContentPartPr/>
                <p14:nvPr/>
              </p14:nvContentPartPr>
              <p14:xfrm>
                <a:off x="7595451" y="6218091"/>
                <a:ext cx="481320" cy="1828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B0F6C498-794B-4477-9D10-18FC058D863C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577811" y="6200451"/>
                  <a:ext cx="5169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184A4DC4-19AA-4BBA-AF2E-1A2650170C74}"/>
                    </a:ext>
                  </a:extLst>
                </p14:cNvPr>
                <p14:cNvContentPartPr/>
                <p14:nvPr/>
              </p14:nvContentPartPr>
              <p14:xfrm>
                <a:off x="7577451" y="6448851"/>
                <a:ext cx="365760" cy="13320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184A4DC4-19AA-4BBA-AF2E-1A2650170C74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7559451" y="6431211"/>
                  <a:ext cx="4014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6E5BEE9F-55E4-49C6-AF83-BF66C73681D8}"/>
                    </a:ext>
                  </a:extLst>
                </p14:cNvPr>
                <p14:cNvContentPartPr/>
                <p14:nvPr/>
              </p14:nvContentPartPr>
              <p14:xfrm>
                <a:off x="7821891" y="6037731"/>
                <a:ext cx="375120" cy="42624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6E5BEE9F-55E4-49C6-AF83-BF66C73681D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7803891" y="6019731"/>
                  <a:ext cx="41076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D4F652F9-1A78-47C8-B9F1-820A797B6AA1}"/>
                    </a:ext>
                  </a:extLst>
                </p14:cNvPr>
                <p14:cNvContentPartPr/>
                <p14:nvPr/>
              </p14:nvContentPartPr>
              <p14:xfrm>
                <a:off x="7321131" y="6255531"/>
                <a:ext cx="156600" cy="44424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D4F652F9-1A78-47C8-B9F1-820A797B6AA1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303131" y="6237531"/>
                  <a:ext cx="19224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3BED40B5-63BC-4BFD-99A8-59DCC516DBAF}"/>
                    </a:ext>
                  </a:extLst>
                </p14:cNvPr>
                <p14:cNvContentPartPr/>
                <p14:nvPr/>
              </p14:nvContentPartPr>
              <p14:xfrm>
                <a:off x="8879211" y="6001731"/>
                <a:ext cx="208800" cy="13968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3BED40B5-63BC-4BFD-99A8-59DCC516DBA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861571" y="5984091"/>
                  <a:ext cx="2444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75B17909-6D16-4223-A167-4DE535E6BC56}"/>
                    </a:ext>
                  </a:extLst>
                </p14:cNvPr>
                <p14:cNvContentPartPr/>
                <p14:nvPr/>
              </p14:nvContentPartPr>
              <p14:xfrm>
                <a:off x="9505971" y="5839731"/>
                <a:ext cx="264240" cy="993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75B17909-6D16-4223-A167-4DE535E6BC56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487971" y="5822091"/>
                  <a:ext cx="299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7641B4A7-8973-47C3-AEB6-87BA44CD2B82}"/>
                    </a:ext>
                  </a:extLst>
                </p14:cNvPr>
                <p14:cNvContentPartPr/>
                <p14:nvPr/>
              </p14:nvContentPartPr>
              <p14:xfrm>
                <a:off x="9587331" y="5965731"/>
                <a:ext cx="225720" cy="824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7641B4A7-8973-47C3-AEB6-87BA44CD2B82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569691" y="5947731"/>
                  <a:ext cx="2613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1DA229BC-F574-4AC9-A61F-306794BE27BF}"/>
                    </a:ext>
                  </a:extLst>
                </p14:cNvPr>
                <p14:cNvContentPartPr/>
                <p14:nvPr/>
              </p14:nvContentPartPr>
              <p14:xfrm>
                <a:off x="10202931" y="5621931"/>
                <a:ext cx="142560" cy="21744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1DA229BC-F574-4AC9-A61F-306794BE27BF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185291" y="5603931"/>
                  <a:ext cx="1782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EA4FAF49-BBC4-4347-BB1E-5B0B175C5574}"/>
                    </a:ext>
                  </a:extLst>
                </p14:cNvPr>
                <p14:cNvContentPartPr/>
                <p14:nvPr/>
              </p14:nvContentPartPr>
              <p14:xfrm>
                <a:off x="10366011" y="5504211"/>
                <a:ext cx="398880" cy="42696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EA4FAF49-BBC4-4347-BB1E-5B0B175C5574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0348011" y="5486211"/>
                  <a:ext cx="43452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BB8766DD-020A-4D05-9100-5FD15D398FE0}"/>
                    </a:ext>
                  </a:extLst>
                </p14:cNvPr>
                <p14:cNvContentPartPr/>
                <p14:nvPr/>
              </p14:nvContentPartPr>
              <p14:xfrm>
                <a:off x="10320651" y="5841891"/>
                <a:ext cx="682200" cy="22428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BB8766DD-020A-4D05-9100-5FD15D398FE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0303011" y="5823891"/>
                  <a:ext cx="7178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C6D0F448-9466-4C7E-916C-764123B8F1EB}"/>
                    </a:ext>
                  </a:extLst>
                </p14:cNvPr>
                <p14:cNvContentPartPr/>
                <p14:nvPr/>
              </p14:nvContentPartPr>
              <p14:xfrm>
                <a:off x="10709811" y="6074451"/>
                <a:ext cx="396720" cy="23148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C6D0F448-9466-4C7E-916C-764123B8F1E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0691811" y="6056811"/>
                  <a:ext cx="4323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71295364-94F1-4DD2-B6DC-869B3EA4779B}"/>
                    </a:ext>
                  </a:extLst>
                </p14:cNvPr>
                <p14:cNvContentPartPr/>
                <p14:nvPr/>
              </p14:nvContentPartPr>
              <p14:xfrm>
                <a:off x="11071971" y="5540571"/>
                <a:ext cx="201600" cy="12672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71295364-94F1-4DD2-B6DC-869B3EA4779B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1054331" y="5522931"/>
                  <a:ext cx="2372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953731EB-5C30-4EE7-BA91-1E0AF0FC0A1D}"/>
                    </a:ext>
                  </a:extLst>
                </p14:cNvPr>
                <p14:cNvContentPartPr/>
                <p14:nvPr/>
              </p14:nvContentPartPr>
              <p14:xfrm>
                <a:off x="11126691" y="5695371"/>
                <a:ext cx="263520" cy="11700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953731EB-5C30-4EE7-BA91-1E0AF0FC0A1D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11108691" y="5677371"/>
                  <a:ext cx="299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073CB337-E6FE-43D2-9A8E-A208FAC50C2A}"/>
                    </a:ext>
                  </a:extLst>
                </p14:cNvPr>
                <p14:cNvContentPartPr/>
                <p14:nvPr/>
              </p14:nvContentPartPr>
              <p14:xfrm>
                <a:off x="11271051" y="5063211"/>
                <a:ext cx="504720" cy="36216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073CB337-E6FE-43D2-9A8E-A208FAC50C2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11253411" y="5045211"/>
                  <a:ext cx="5403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2A2EF29E-A1A5-4418-AF70-A333DAFC8955}"/>
                    </a:ext>
                  </a:extLst>
                </p14:cNvPr>
                <p14:cNvContentPartPr/>
                <p14:nvPr/>
              </p14:nvContentPartPr>
              <p14:xfrm>
                <a:off x="11542851" y="5191011"/>
                <a:ext cx="298440" cy="20520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2A2EF29E-A1A5-4418-AF70-A333DAFC8955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11525211" y="5173011"/>
                  <a:ext cx="3340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17C8F31E-E60C-4B4B-B501-88AA3B971186}"/>
                    </a:ext>
                  </a:extLst>
                </p14:cNvPr>
                <p14:cNvContentPartPr/>
                <p14:nvPr/>
              </p14:nvContentPartPr>
              <p14:xfrm>
                <a:off x="11569851" y="5480091"/>
                <a:ext cx="366480" cy="16020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17C8F31E-E60C-4B4B-B501-88AA3B971186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1552211" y="5462091"/>
                  <a:ext cx="4021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CE321631-870F-4DAA-AE8D-7116BAF517E6}"/>
                    </a:ext>
                  </a:extLst>
                </p14:cNvPr>
                <p14:cNvContentPartPr/>
                <p14:nvPr/>
              </p14:nvContentPartPr>
              <p14:xfrm>
                <a:off x="11624211" y="5868171"/>
                <a:ext cx="381240" cy="35820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CE321631-870F-4DAA-AE8D-7116BAF517E6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1606571" y="5850171"/>
                  <a:ext cx="416880" cy="39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82442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47A0A50-8F7C-461C-B02B-EDB651339852}"/>
              </a:ext>
            </a:extLst>
          </p:cNvPr>
          <p:cNvGrpSpPr/>
          <p:nvPr/>
        </p:nvGrpSpPr>
        <p:grpSpPr>
          <a:xfrm>
            <a:off x="668331" y="416025"/>
            <a:ext cx="3932640" cy="1105920"/>
            <a:chOff x="668331" y="416025"/>
            <a:chExt cx="3932640" cy="110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B5C14E6-6B02-44C8-9EE7-80FBFD87644D}"/>
                    </a:ext>
                  </a:extLst>
                </p14:cNvPr>
                <p14:cNvContentPartPr/>
                <p14:nvPr/>
              </p14:nvContentPartPr>
              <p14:xfrm>
                <a:off x="668331" y="469665"/>
                <a:ext cx="495000" cy="777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B5C14E6-6B02-44C8-9EE7-80FBFD87644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0331" y="452025"/>
                  <a:ext cx="530640" cy="81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34D7252-8B09-4A1A-9DCB-71B731FAC691}"/>
                    </a:ext>
                  </a:extLst>
                </p14:cNvPr>
                <p14:cNvContentPartPr/>
                <p14:nvPr/>
              </p14:nvContentPartPr>
              <p14:xfrm>
                <a:off x="832491" y="895185"/>
                <a:ext cx="375120" cy="82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34D7252-8B09-4A1A-9DCB-71B731FAC6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4491" y="877185"/>
                  <a:ext cx="4107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467103D-C227-4B80-B7BE-8887C8E93177}"/>
                    </a:ext>
                  </a:extLst>
                </p14:cNvPr>
                <p14:cNvContentPartPr/>
                <p14:nvPr/>
              </p14:nvContentPartPr>
              <p14:xfrm>
                <a:off x="1674531" y="740385"/>
                <a:ext cx="698400" cy="128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467103D-C227-4B80-B7BE-8887C8E9317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56531" y="722385"/>
                  <a:ext cx="7340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0F6FD62-EF86-49C4-9AC0-E7E08F5AE572}"/>
                    </a:ext>
                  </a:extLst>
                </p14:cNvPr>
                <p14:cNvContentPartPr/>
                <p14:nvPr/>
              </p14:nvContentPartPr>
              <p14:xfrm>
                <a:off x="1792251" y="975825"/>
                <a:ext cx="636480" cy="137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0F6FD62-EF86-49C4-9AC0-E7E08F5AE57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74251" y="958185"/>
                  <a:ext cx="672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520358A-5962-4729-95DD-23997494EB2D}"/>
                    </a:ext>
                  </a:extLst>
                </p14:cNvPr>
                <p14:cNvContentPartPr/>
                <p14:nvPr/>
              </p14:nvContentPartPr>
              <p14:xfrm>
                <a:off x="2942091" y="731385"/>
                <a:ext cx="600480" cy="74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520358A-5962-4729-95DD-23997494EB2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24091" y="713745"/>
                  <a:ext cx="636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BB877A2-6712-4BCC-8492-6DDE1CCFA53E}"/>
                    </a:ext>
                  </a:extLst>
                </p14:cNvPr>
                <p14:cNvContentPartPr/>
                <p14:nvPr/>
              </p14:nvContentPartPr>
              <p14:xfrm>
                <a:off x="3883491" y="416025"/>
                <a:ext cx="203400" cy="343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BB877A2-6712-4BCC-8492-6DDE1CCFA53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65851" y="398385"/>
                  <a:ext cx="2390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6B278C8-B11A-4DEE-A3E4-95A1BF2831F9}"/>
                    </a:ext>
                  </a:extLst>
                </p14:cNvPr>
                <p14:cNvContentPartPr/>
                <p14:nvPr/>
              </p14:nvContentPartPr>
              <p14:xfrm>
                <a:off x="3910491" y="879345"/>
                <a:ext cx="690480" cy="80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6B278C8-B11A-4DEE-A3E4-95A1BF2831F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92851" y="861345"/>
                  <a:ext cx="7261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A42EAE5-0A5E-4148-97F1-1B02A92BB577}"/>
                    </a:ext>
                  </a:extLst>
                </p14:cNvPr>
                <p14:cNvContentPartPr/>
                <p14:nvPr/>
              </p14:nvContentPartPr>
              <p14:xfrm>
                <a:off x="4314771" y="895905"/>
                <a:ext cx="275400" cy="626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A42EAE5-0A5E-4148-97F1-1B02A92BB5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97131" y="877905"/>
                  <a:ext cx="311040" cy="66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6CA217F-D567-4884-A557-137AD3DA589C}"/>
              </a:ext>
            </a:extLst>
          </p:cNvPr>
          <p:cNvGrpSpPr/>
          <p:nvPr/>
        </p:nvGrpSpPr>
        <p:grpSpPr>
          <a:xfrm>
            <a:off x="685971" y="1864665"/>
            <a:ext cx="4470480" cy="1899360"/>
            <a:chOff x="685971" y="1864665"/>
            <a:chExt cx="4470480" cy="189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7D05B62-3F08-4B73-A30F-FB7CFD374DC9}"/>
                    </a:ext>
                  </a:extLst>
                </p14:cNvPr>
                <p14:cNvContentPartPr/>
                <p14:nvPr/>
              </p14:nvContentPartPr>
              <p14:xfrm>
                <a:off x="685971" y="2075625"/>
                <a:ext cx="899640" cy="831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7D05B62-3F08-4B73-A30F-FB7CFD374DC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68331" y="2057985"/>
                  <a:ext cx="935280" cy="86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E5320E8-7794-46CD-B43A-A676FFE49CC5}"/>
                    </a:ext>
                  </a:extLst>
                </p14:cNvPr>
                <p14:cNvContentPartPr/>
                <p14:nvPr/>
              </p14:nvContentPartPr>
              <p14:xfrm>
                <a:off x="2036691" y="2474865"/>
                <a:ext cx="427680" cy="123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E5320E8-7794-46CD-B43A-A676FFE49CC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18691" y="2457225"/>
                  <a:ext cx="4633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6D6A47A-2F03-47A4-9D1F-62F6841A6D34}"/>
                    </a:ext>
                  </a:extLst>
                </p14:cNvPr>
                <p14:cNvContentPartPr/>
                <p14:nvPr/>
              </p14:nvContentPartPr>
              <p14:xfrm>
                <a:off x="2064051" y="2746665"/>
                <a:ext cx="533160" cy="132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6D6A47A-2F03-47A4-9D1F-62F6841A6D3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46051" y="2728665"/>
                  <a:ext cx="568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964D285-FE9C-40B6-A3FD-F7E3CA41E3B6}"/>
                    </a:ext>
                  </a:extLst>
                </p14:cNvPr>
                <p14:cNvContentPartPr/>
                <p14:nvPr/>
              </p14:nvContentPartPr>
              <p14:xfrm>
                <a:off x="3159171" y="2444265"/>
                <a:ext cx="365760" cy="72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964D285-FE9C-40B6-A3FD-F7E3CA41E3B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41531" y="2426265"/>
                  <a:ext cx="4014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C75D491-6678-411F-909E-E6353894D338}"/>
                    </a:ext>
                  </a:extLst>
                </p14:cNvPr>
                <p14:cNvContentPartPr/>
                <p14:nvPr/>
              </p14:nvContentPartPr>
              <p14:xfrm>
                <a:off x="3621051" y="1864665"/>
                <a:ext cx="449640" cy="388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C75D491-6678-411F-909E-E6353894D33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03411" y="1846665"/>
                  <a:ext cx="4852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5D66782-A1A9-47A7-B3C3-9EE2F8E5C97E}"/>
                    </a:ext>
                  </a:extLst>
                </p14:cNvPr>
                <p14:cNvContentPartPr/>
                <p14:nvPr/>
              </p14:nvContentPartPr>
              <p14:xfrm>
                <a:off x="3983211" y="2334105"/>
                <a:ext cx="564480" cy="291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5D66782-A1A9-47A7-B3C3-9EE2F8E5C97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65211" y="2316465"/>
                  <a:ext cx="6001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2043439-8D6F-4341-84FD-8125C590D9AA}"/>
                    </a:ext>
                  </a:extLst>
                </p14:cNvPr>
                <p14:cNvContentPartPr/>
                <p14:nvPr/>
              </p14:nvContentPartPr>
              <p14:xfrm>
                <a:off x="4155291" y="2689425"/>
                <a:ext cx="1001160" cy="1074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2043439-8D6F-4341-84FD-8125C590D9A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37651" y="2671785"/>
                  <a:ext cx="1036800" cy="111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999EED6-556D-4048-9229-33995CC12B44}"/>
                  </a:ext>
                </a:extLst>
              </p14:cNvPr>
              <p14:cNvContentPartPr/>
              <p14:nvPr/>
            </p14:nvContentPartPr>
            <p14:xfrm>
              <a:off x="1736091" y="4281345"/>
              <a:ext cx="490320" cy="612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999EED6-556D-4048-9229-33995CC12B4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718451" y="4263705"/>
                <a:ext cx="525960" cy="64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EABCD0D2-E893-44A9-A384-B0EA9E855C6C}"/>
              </a:ext>
            </a:extLst>
          </p:cNvPr>
          <p:cNvGrpSpPr/>
          <p:nvPr/>
        </p:nvGrpSpPr>
        <p:grpSpPr>
          <a:xfrm>
            <a:off x="3066651" y="3873105"/>
            <a:ext cx="2258640" cy="1630080"/>
            <a:chOff x="3066651" y="3873105"/>
            <a:chExt cx="2258640" cy="163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3C780E1-66FC-4DB1-BC5F-078A2ED4A756}"/>
                    </a:ext>
                  </a:extLst>
                </p14:cNvPr>
                <p14:cNvContentPartPr/>
                <p14:nvPr/>
              </p14:nvContentPartPr>
              <p14:xfrm>
                <a:off x="3066651" y="4512105"/>
                <a:ext cx="506520" cy="50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3C780E1-66FC-4DB1-BC5F-078A2ED4A75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49011" y="4494105"/>
                  <a:ext cx="542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620E705-C7EF-4014-83B0-BD245A695154}"/>
                    </a:ext>
                  </a:extLst>
                </p14:cNvPr>
                <p14:cNvContentPartPr/>
                <p14:nvPr/>
              </p14:nvContentPartPr>
              <p14:xfrm>
                <a:off x="3252051" y="4726665"/>
                <a:ext cx="560520" cy="109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620E705-C7EF-4014-83B0-BD245A69515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34411" y="4708665"/>
                  <a:ext cx="596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F71B879-FA81-4059-B956-7D7914E1D471}"/>
                    </a:ext>
                  </a:extLst>
                </p14:cNvPr>
                <p14:cNvContentPartPr/>
                <p14:nvPr/>
              </p14:nvContentPartPr>
              <p14:xfrm>
                <a:off x="3996891" y="3873105"/>
                <a:ext cx="609480" cy="650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F71B879-FA81-4059-B956-7D7914E1D47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79251" y="3855465"/>
                  <a:ext cx="645120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99FA001-8CF0-4D4C-9C4C-312984D290BE}"/>
                    </a:ext>
                  </a:extLst>
                </p14:cNvPr>
                <p14:cNvContentPartPr/>
                <p14:nvPr/>
              </p14:nvContentPartPr>
              <p14:xfrm>
                <a:off x="4318371" y="4285305"/>
                <a:ext cx="246240" cy="132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99FA001-8CF0-4D4C-9C4C-312984D290B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00371" y="4267665"/>
                  <a:ext cx="281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D0CDD64-B838-4B31-940E-63CA813306BF}"/>
                    </a:ext>
                  </a:extLst>
                </p14:cNvPr>
                <p14:cNvContentPartPr/>
                <p14:nvPr/>
              </p14:nvContentPartPr>
              <p14:xfrm>
                <a:off x="4291011" y="4480785"/>
                <a:ext cx="721440" cy="299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D0CDD64-B838-4B31-940E-63CA813306B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73371" y="4462785"/>
                  <a:ext cx="7570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F1555C9-FDAB-4714-80C2-46656AA84606}"/>
                    </a:ext>
                  </a:extLst>
                </p14:cNvPr>
                <p14:cNvContentPartPr/>
                <p14:nvPr/>
              </p14:nvContentPartPr>
              <p14:xfrm>
                <a:off x="4345371" y="4750425"/>
                <a:ext cx="979920" cy="752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F1555C9-FDAB-4714-80C2-46656AA8460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27371" y="4732785"/>
                  <a:ext cx="1015560" cy="788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97514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41D725AF-F801-4D7B-8FCD-3C835F5959D8}"/>
              </a:ext>
            </a:extLst>
          </p:cNvPr>
          <p:cNvGrpSpPr/>
          <p:nvPr/>
        </p:nvGrpSpPr>
        <p:grpSpPr>
          <a:xfrm>
            <a:off x="1095291" y="-68535"/>
            <a:ext cx="11075040" cy="6328639"/>
            <a:chOff x="1095291" y="-68535"/>
            <a:chExt cx="11075040" cy="632863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0261CAC-9BB2-4AE8-AE32-A846297F43DC}"/>
                    </a:ext>
                  </a:extLst>
                </p14:cNvPr>
                <p14:cNvContentPartPr/>
                <p14:nvPr/>
              </p14:nvContentPartPr>
              <p14:xfrm>
                <a:off x="1566171" y="393345"/>
                <a:ext cx="681120" cy="971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0261CAC-9BB2-4AE8-AE32-A846297F43D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48171" y="375705"/>
                  <a:ext cx="716760" cy="10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8748CF9-EC0F-4238-A384-241DF84235D2}"/>
                    </a:ext>
                  </a:extLst>
                </p14:cNvPr>
                <p14:cNvContentPartPr/>
                <p14:nvPr/>
              </p14:nvContentPartPr>
              <p14:xfrm>
                <a:off x="2451051" y="696825"/>
                <a:ext cx="373680" cy="239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8748CF9-EC0F-4238-A384-241DF84235D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33411" y="678825"/>
                  <a:ext cx="4093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234E2B1-609B-4C72-9F5B-5073280473E7}"/>
                    </a:ext>
                  </a:extLst>
                </p14:cNvPr>
                <p14:cNvContentPartPr/>
                <p14:nvPr/>
              </p14:nvContentPartPr>
              <p14:xfrm>
                <a:off x="2951091" y="477585"/>
                <a:ext cx="497880" cy="293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234E2B1-609B-4C72-9F5B-5073280473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33451" y="459585"/>
                  <a:ext cx="5335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857C57E-0096-4A45-88BD-17BB8A0648B0}"/>
                    </a:ext>
                  </a:extLst>
                </p14:cNvPr>
                <p14:cNvContentPartPr/>
                <p14:nvPr/>
              </p14:nvContentPartPr>
              <p14:xfrm>
                <a:off x="3446451" y="404865"/>
                <a:ext cx="889560" cy="503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857C57E-0096-4A45-88BD-17BB8A0648B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28811" y="387225"/>
                  <a:ext cx="92520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91B266A-2CCA-4BF2-A253-67E74FFD76AC}"/>
                    </a:ext>
                  </a:extLst>
                </p14:cNvPr>
                <p14:cNvContentPartPr/>
                <p14:nvPr/>
              </p14:nvContentPartPr>
              <p14:xfrm>
                <a:off x="5078691" y="188505"/>
                <a:ext cx="318960" cy="669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91B266A-2CCA-4BF2-A253-67E74FFD76A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060691" y="170505"/>
                  <a:ext cx="354600" cy="70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D4FC9AA-A786-4F0E-BA35-7C858A979C02}"/>
                    </a:ext>
                  </a:extLst>
                </p14:cNvPr>
                <p14:cNvContentPartPr/>
                <p14:nvPr/>
              </p14:nvContentPartPr>
              <p14:xfrm>
                <a:off x="5522211" y="461385"/>
                <a:ext cx="68760" cy="228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D4FC9AA-A786-4F0E-BA35-7C858A979C0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04571" y="443385"/>
                  <a:ext cx="1044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B43C4F4-BE61-4BF7-927D-C6C9B06788A5}"/>
                    </a:ext>
                  </a:extLst>
                </p14:cNvPr>
                <p14:cNvContentPartPr/>
                <p14:nvPr/>
              </p14:nvContentPartPr>
              <p14:xfrm>
                <a:off x="5433291" y="335745"/>
                <a:ext cx="35280" cy="71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B43C4F4-BE61-4BF7-927D-C6C9B06788A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15291" y="318105"/>
                  <a:ext cx="70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9A5CB57-B915-4325-A0CD-25D364469D19}"/>
                    </a:ext>
                  </a:extLst>
                </p14:cNvPr>
                <p14:cNvContentPartPr/>
                <p14:nvPr/>
              </p14:nvContentPartPr>
              <p14:xfrm>
                <a:off x="5629491" y="340065"/>
                <a:ext cx="849960" cy="747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9A5CB57-B915-4325-A0CD-25D364469D1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11491" y="322065"/>
                  <a:ext cx="885600" cy="78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25547E9-70C1-410F-AD36-2E20941EE369}"/>
                    </a:ext>
                  </a:extLst>
                </p14:cNvPr>
                <p14:cNvContentPartPr/>
                <p14:nvPr/>
              </p14:nvContentPartPr>
              <p14:xfrm>
                <a:off x="6555411" y="-68535"/>
                <a:ext cx="606240" cy="589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25547E9-70C1-410F-AD36-2E20941EE36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37411" y="-86175"/>
                  <a:ext cx="64188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17AB218-6062-4B35-AF0E-B8114E78E961}"/>
                    </a:ext>
                  </a:extLst>
                </p14:cNvPr>
                <p14:cNvContentPartPr/>
                <p14:nvPr/>
              </p14:nvContentPartPr>
              <p14:xfrm>
                <a:off x="1221651" y="572824"/>
                <a:ext cx="5484240" cy="1627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17AB218-6062-4B35-AF0E-B8114E78E96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04011" y="555184"/>
                  <a:ext cx="5519880" cy="166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2C393A8-71C7-490B-B19E-EE26326EA019}"/>
                    </a:ext>
                  </a:extLst>
                </p14:cNvPr>
                <p14:cNvContentPartPr/>
                <p14:nvPr/>
              </p14:nvContentPartPr>
              <p14:xfrm>
                <a:off x="1095291" y="721144"/>
                <a:ext cx="5574240" cy="1517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2C393A8-71C7-490B-B19E-EE26326EA01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77291" y="703144"/>
                  <a:ext cx="5609880" cy="15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D3F09DB-A243-42A1-BB06-F96418D1E5E1}"/>
                    </a:ext>
                  </a:extLst>
                </p14:cNvPr>
                <p14:cNvContentPartPr/>
                <p14:nvPr/>
              </p14:nvContentPartPr>
              <p14:xfrm>
                <a:off x="2100051" y="2377864"/>
                <a:ext cx="740520" cy="1165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D3F09DB-A243-42A1-BB06-F96418D1E5E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82411" y="2359864"/>
                  <a:ext cx="776160" cy="12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A7AE2E1-D8E1-4A89-B465-32D6C78535BE}"/>
                    </a:ext>
                  </a:extLst>
                </p14:cNvPr>
                <p14:cNvContentPartPr/>
                <p14:nvPr/>
              </p14:nvContentPartPr>
              <p14:xfrm>
                <a:off x="3122811" y="2497744"/>
                <a:ext cx="921240" cy="408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A7AE2E1-D8E1-4A89-B465-32D6C78535B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05171" y="2480104"/>
                  <a:ext cx="9568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BD305BD-11CB-405C-80CB-B49C5CBF522B}"/>
                    </a:ext>
                  </a:extLst>
                </p14:cNvPr>
                <p14:cNvContentPartPr/>
                <p14:nvPr/>
              </p14:nvContentPartPr>
              <p14:xfrm>
                <a:off x="3313251" y="2859184"/>
                <a:ext cx="750240" cy="282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BD305BD-11CB-405C-80CB-B49C5CBF522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95251" y="2841544"/>
                  <a:ext cx="7858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8D1B4FA-99A6-4E91-AA8E-6C4D412F473C}"/>
                    </a:ext>
                  </a:extLst>
                </p14:cNvPr>
                <p14:cNvContentPartPr/>
                <p14:nvPr/>
              </p14:nvContentPartPr>
              <p14:xfrm>
                <a:off x="4526811" y="1971064"/>
                <a:ext cx="373320" cy="685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8D1B4FA-99A6-4E91-AA8E-6C4D412F473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09171" y="1953424"/>
                  <a:ext cx="408960" cy="72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6082ACF-A52E-4321-A253-04B36B5E6883}"/>
                    </a:ext>
                  </a:extLst>
                </p14:cNvPr>
                <p14:cNvContentPartPr/>
                <p14:nvPr/>
              </p14:nvContentPartPr>
              <p14:xfrm>
                <a:off x="4716531" y="2335744"/>
                <a:ext cx="218160" cy="117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6082ACF-A52E-4321-A253-04B36B5E688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98531" y="2318104"/>
                  <a:ext cx="2538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91B7C76-4DC7-4FDA-AE38-0B3F522A40FE}"/>
                    </a:ext>
                  </a:extLst>
                </p14:cNvPr>
                <p14:cNvContentPartPr/>
                <p14:nvPr/>
              </p14:nvContentPartPr>
              <p14:xfrm>
                <a:off x="5124051" y="2299384"/>
                <a:ext cx="36360" cy="71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91B7C76-4DC7-4FDA-AE38-0B3F522A40F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06051" y="2281384"/>
                  <a:ext cx="720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83ADA51-3243-4E97-AA4B-1CD33A5523F6}"/>
                    </a:ext>
                  </a:extLst>
                </p14:cNvPr>
                <p14:cNvContentPartPr/>
                <p14:nvPr/>
              </p14:nvContentPartPr>
              <p14:xfrm>
                <a:off x="4951971" y="2072584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83ADA51-3243-4E97-AA4B-1CD33A5523F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33971" y="20549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A25FB56-BCC3-4468-9A70-48B46A0D3BD7}"/>
                    </a:ext>
                  </a:extLst>
                </p14:cNvPr>
                <p14:cNvContentPartPr/>
                <p14:nvPr/>
              </p14:nvContentPartPr>
              <p14:xfrm>
                <a:off x="5332131" y="1841824"/>
                <a:ext cx="479880" cy="397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A25FB56-BCC3-4468-9A70-48B46A0D3BD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14131" y="1823824"/>
                  <a:ext cx="51552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ABBA9FF-CD9E-4C0A-A2BB-B4509B575285}"/>
                    </a:ext>
                  </a:extLst>
                </p14:cNvPr>
                <p14:cNvContentPartPr/>
                <p14:nvPr/>
              </p14:nvContentPartPr>
              <p14:xfrm>
                <a:off x="5857371" y="1710784"/>
                <a:ext cx="216720" cy="283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ABBA9FF-CD9E-4C0A-A2BB-B4509B57528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39371" y="1692784"/>
                  <a:ext cx="252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D4843F5-EEA1-4A80-925B-1EF5581ED6A9}"/>
                    </a:ext>
                  </a:extLst>
                </p14:cNvPr>
                <p14:cNvContentPartPr/>
                <p14:nvPr/>
              </p14:nvContentPartPr>
              <p14:xfrm>
                <a:off x="5684931" y="1274104"/>
                <a:ext cx="560160" cy="551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D4843F5-EEA1-4A80-925B-1EF5581ED6A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67291" y="1256104"/>
                  <a:ext cx="59580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D04BCA1-1FD5-4734-9AF2-7E112C8062A0}"/>
                    </a:ext>
                  </a:extLst>
                </p14:cNvPr>
                <p14:cNvContentPartPr/>
                <p14:nvPr/>
              </p14:nvContentPartPr>
              <p14:xfrm>
                <a:off x="5981571" y="1538704"/>
                <a:ext cx="75240" cy="33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D04BCA1-1FD5-4734-9AF2-7E112C8062A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63931" y="1520704"/>
                  <a:ext cx="1108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41EFE45-506C-48AB-962A-5DEE4AE42047}"/>
                    </a:ext>
                  </a:extLst>
                </p14:cNvPr>
                <p14:cNvContentPartPr/>
                <p14:nvPr/>
              </p14:nvContentPartPr>
              <p14:xfrm>
                <a:off x="6280371" y="1400104"/>
                <a:ext cx="820800" cy="269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41EFE45-506C-48AB-962A-5DEE4AE4204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62731" y="1382464"/>
                  <a:ext cx="8564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327AFCE-A03E-4ADF-BA6D-163E84BBB064}"/>
                    </a:ext>
                  </a:extLst>
                </p14:cNvPr>
                <p14:cNvContentPartPr/>
                <p14:nvPr/>
              </p14:nvContentPartPr>
              <p14:xfrm>
                <a:off x="7054371" y="965944"/>
                <a:ext cx="599040" cy="560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327AFCE-A03E-4ADF-BA6D-163E84BBB06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36731" y="947944"/>
                  <a:ext cx="63468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FA8AE29-9C43-490E-A6A5-4A53E69221C6}"/>
                    </a:ext>
                  </a:extLst>
                </p14:cNvPr>
                <p14:cNvContentPartPr/>
                <p14:nvPr/>
              </p14:nvContentPartPr>
              <p14:xfrm>
                <a:off x="8927451" y="651304"/>
                <a:ext cx="599040" cy="552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FA8AE29-9C43-490E-A6A5-4A53E69221C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909811" y="633664"/>
                  <a:ext cx="63468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7C0750C-4290-4CCE-844E-C551151C8EE0}"/>
                    </a:ext>
                  </a:extLst>
                </p14:cNvPr>
                <p14:cNvContentPartPr/>
                <p14:nvPr/>
              </p14:nvContentPartPr>
              <p14:xfrm>
                <a:off x="9547011" y="885304"/>
                <a:ext cx="667800" cy="219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7C0750C-4290-4CCE-844E-C551151C8EE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529011" y="867664"/>
                  <a:ext cx="7034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E4C81EB-0E96-4B05-8AF0-464975E9437D}"/>
                    </a:ext>
                  </a:extLst>
                </p14:cNvPr>
                <p14:cNvContentPartPr/>
                <p14:nvPr/>
              </p14:nvContentPartPr>
              <p14:xfrm>
                <a:off x="10164051" y="642304"/>
                <a:ext cx="451440" cy="392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E4C81EB-0E96-4B05-8AF0-464975E9437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146051" y="624664"/>
                  <a:ext cx="48708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6E7CAC2-A9A8-420A-AE96-2F92306D5B42}"/>
                    </a:ext>
                  </a:extLst>
                </p14:cNvPr>
                <p14:cNvContentPartPr/>
                <p14:nvPr/>
              </p14:nvContentPartPr>
              <p14:xfrm>
                <a:off x="10565091" y="551944"/>
                <a:ext cx="299160" cy="311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6E7CAC2-A9A8-420A-AE96-2F92306D5B4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547091" y="533944"/>
                  <a:ext cx="3348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038B860-4BF3-47C1-9110-77035FC83735}"/>
                    </a:ext>
                  </a:extLst>
                </p14:cNvPr>
                <p14:cNvContentPartPr/>
                <p14:nvPr/>
              </p14:nvContentPartPr>
              <p14:xfrm>
                <a:off x="10556091" y="719704"/>
                <a:ext cx="208440" cy="954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038B860-4BF3-47C1-9110-77035FC8373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538451" y="701704"/>
                  <a:ext cx="244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F6D10CC-18B7-4F3C-8EA3-ACE693D9A035}"/>
                    </a:ext>
                  </a:extLst>
                </p14:cNvPr>
                <p14:cNvContentPartPr/>
                <p14:nvPr/>
              </p14:nvContentPartPr>
              <p14:xfrm>
                <a:off x="10880091" y="523144"/>
                <a:ext cx="340200" cy="376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F6D10CC-18B7-4F3C-8EA3-ACE693D9A03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862091" y="505144"/>
                  <a:ext cx="37584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7D508E4-B3AC-4B2E-BC71-1B15EB9E44F5}"/>
                    </a:ext>
                  </a:extLst>
                </p14:cNvPr>
                <p14:cNvContentPartPr/>
                <p14:nvPr/>
              </p14:nvContentPartPr>
              <p14:xfrm>
                <a:off x="11144331" y="207064"/>
                <a:ext cx="1026000" cy="743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7D508E4-B3AC-4B2E-BC71-1B15EB9E44F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126331" y="189064"/>
                  <a:ext cx="106164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D121A7A-06EA-4135-B095-1E927D7FD27E}"/>
                    </a:ext>
                  </a:extLst>
                </p14:cNvPr>
                <p14:cNvContentPartPr/>
                <p14:nvPr/>
              </p14:nvContentPartPr>
              <p14:xfrm>
                <a:off x="11740851" y="434224"/>
                <a:ext cx="363600" cy="128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D121A7A-06EA-4135-B095-1E927D7FD27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723211" y="416224"/>
                  <a:ext cx="3992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F1E5558-607F-441E-8BE3-BA241840BD72}"/>
                    </a:ext>
                  </a:extLst>
                </p14:cNvPr>
                <p14:cNvContentPartPr/>
                <p14:nvPr/>
              </p14:nvContentPartPr>
              <p14:xfrm>
                <a:off x="5576571" y="2515744"/>
                <a:ext cx="1114920" cy="745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F1E5558-607F-441E-8BE3-BA241840BD7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558931" y="2497744"/>
                  <a:ext cx="1150560" cy="78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A659C23-8E13-4C35-8558-A86E7574AE46}"/>
                    </a:ext>
                  </a:extLst>
                </p14:cNvPr>
                <p14:cNvContentPartPr/>
                <p14:nvPr/>
              </p14:nvContentPartPr>
              <p14:xfrm>
                <a:off x="6853131" y="2240344"/>
                <a:ext cx="1100520" cy="600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A659C23-8E13-4C35-8558-A86E7574AE4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35131" y="2222344"/>
                  <a:ext cx="113616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59E1346-C498-4FDF-90C0-3208D0A58EA6}"/>
                    </a:ext>
                  </a:extLst>
                </p14:cNvPr>
                <p14:cNvContentPartPr/>
                <p14:nvPr/>
              </p14:nvContentPartPr>
              <p14:xfrm>
                <a:off x="7939611" y="1979704"/>
                <a:ext cx="990360" cy="603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59E1346-C498-4FDF-90C0-3208D0A58EA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21611" y="1962064"/>
                  <a:ext cx="102600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93951C7-6F56-4D3F-ABBE-32FFDE140EFD}"/>
                    </a:ext>
                  </a:extLst>
                </p14:cNvPr>
                <p14:cNvContentPartPr/>
                <p14:nvPr/>
              </p14:nvContentPartPr>
              <p14:xfrm>
                <a:off x="8808651" y="1673344"/>
                <a:ext cx="910440" cy="456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93951C7-6F56-4D3F-ABBE-32FFDE140EF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90651" y="1655344"/>
                  <a:ext cx="94608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75DFC32-2F96-486E-A71F-A6BDFD64F15A}"/>
                    </a:ext>
                  </a:extLst>
                </p14:cNvPr>
                <p14:cNvContentPartPr/>
                <p14:nvPr/>
              </p14:nvContentPartPr>
              <p14:xfrm>
                <a:off x="9582291" y="1254664"/>
                <a:ext cx="1408680" cy="788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75DFC32-2F96-486E-A71F-A6BDFD64F15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564651" y="1236664"/>
                  <a:ext cx="1444320" cy="82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7DBD2AD-D4A4-4296-A477-180E2E84D0B5}"/>
                    </a:ext>
                  </a:extLst>
                </p14:cNvPr>
                <p14:cNvContentPartPr/>
                <p14:nvPr/>
              </p14:nvContentPartPr>
              <p14:xfrm>
                <a:off x="2761011" y="4653064"/>
                <a:ext cx="433440" cy="887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7DBD2AD-D4A4-4296-A477-180E2E84D0B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43011" y="4635424"/>
                  <a:ext cx="469080" cy="9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C8FBFA4-6654-4367-AC02-B80677EA2ABA}"/>
                    </a:ext>
                  </a:extLst>
                </p14:cNvPr>
                <p14:cNvContentPartPr/>
                <p14:nvPr/>
              </p14:nvContentPartPr>
              <p14:xfrm>
                <a:off x="2923731" y="4892824"/>
                <a:ext cx="558720" cy="303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C8FBFA4-6654-4367-AC02-B80677EA2AB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06091" y="4875184"/>
                  <a:ext cx="5943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F4870ED-C783-48A4-A098-85D45550227F}"/>
                    </a:ext>
                  </a:extLst>
                </p14:cNvPr>
                <p14:cNvContentPartPr/>
                <p14:nvPr/>
              </p14:nvContentPartPr>
              <p14:xfrm>
                <a:off x="2887371" y="4334464"/>
                <a:ext cx="509760" cy="291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F4870ED-C783-48A4-A098-85D45550227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69731" y="4316824"/>
                  <a:ext cx="5454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175268F-97E3-48F7-9F05-4D79135F904E}"/>
                    </a:ext>
                  </a:extLst>
                </p14:cNvPr>
                <p14:cNvContentPartPr/>
                <p14:nvPr/>
              </p14:nvContentPartPr>
              <p14:xfrm>
                <a:off x="3068811" y="5056264"/>
                <a:ext cx="864000" cy="448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175268F-97E3-48F7-9F05-4D79135F904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51171" y="5038624"/>
                  <a:ext cx="8996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AB90D12-ED71-4BD5-A223-2B7E0DE4DC7B}"/>
                    </a:ext>
                  </a:extLst>
                </p14:cNvPr>
                <p14:cNvContentPartPr/>
                <p14:nvPr/>
              </p14:nvContentPartPr>
              <p14:xfrm>
                <a:off x="4426731" y="4266424"/>
                <a:ext cx="428760" cy="251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AB90D12-ED71-4BD5-A223-2B7E0DE4DC7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408731" y="4248784"/>
                  <a:ext cx="4644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C1A7BCB-718F-4408-84C1-4D8734CC0DB6}"/>
                    </a:ext>
                  </a:extLst>
                </p14:cNvPr>
                <p14:cNvContentPartPr/>
                <p14:nvPr/>
              </p14:nvContentPartPr>
              <p14:xfrm>
                <a:off x="4463091" y="4618504"/>
                <a:ext cx="449640" cy="198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C1A7BCB-718F-4408-84C1-4D8734CC0DB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445091" y="4600864"/>
                  <a:ext cx="4852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813A6B3-35F5-4D20-A5BB-466DABB6B37C}"/>
                    </a:ext>
                  </a:extLst>
                </p14:cNvPr>
                <p14:cNvContentPartPr/>
                <p14:nvPr/>
              </p14:nvContentPartPr>
              <p14:xfrm>
                <a:off x="5168331" y="3811024"/>
                <a:ext cx="965520" cy="681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813A6B3-35F5-4D20-A5BB-466DABB6B37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50691" y="3793384"/>
                  <a:ext cx="1001160" cy="71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7BF4F4C-FF24-4F35-8474-16EA36EF7137}"/>
                    </a:ext>
                  </a:extLst>
                </p14:cNvPr>
                <p14:cNvContentPartPr/>
                <p14:nvPr/>
              </p14:nvContentPartPr>
              <p14:xfrm>
                <a:off x="4988331" y="5065624"/>
                <a:ext cx="700560" cy="1194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7BF4F4C-FF24-4F35-8474-16EA36EF713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70331" y="5047624"/>
                  <a:ext cx="736200" cy="12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94158A5-49B1-4216-80F3-2C1BB195A0F6}"/>
                    </a:ext>
                  </a:extLst>
                </p14:cNvPr>
                <p14:cNvContentPartPr/>
                <p14:nvPr/>
              </p14:nvContentPartPr>
              <p14:xfrm>
                <a:off x="5947731" y="5236624"/>
                <a:ext cx="340200" cy="240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94158A5-49B1-4216-80F3-2C1BB195A0F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929731" y="5218624"/>
                  <a:ext cx="375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E29C149-402C-4137-AE92-75CB7725A26C}"/>
                    </a:ext>
                  </a:extLst>
                </p14:cNvPr>
                <p14:cNvContentPartPr/>
                <p14:nvPr/>
              </p14:nvContentPartPr>
              <p14:xfrm>
                <a:off x="5947731" y="5472064"/>
                <a:ext cx="497880" cy="177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E29C149-402C-4137-AE92-75CB7725A26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929731" y="5454424"/>
                  <a:ext cx="5335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28AC46B-DF16-4205-B94E-7BD69B802CA5}"/>
                    </a:ext>
                  </a:extLst>
                </p14:cNvPr>
                <p14:cNvContentPartPr/>
                <p14:nvPr/>
              </p14:nvContentPartPr>
              <p14:xfrm>
                <a:off x="6660531" y="4662424"/>
                <a:ext cx="615600" cy="661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28AC46B-DF16-4205-B94E-7BD69B802CA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42531" y="4644424"/>
                  <a:ext cx="651240" cy="69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556DFAB-8209-4839-9FEC-55C107226B71}"/>
                    </a:ext>
                  </a:extLst>
                </p14:cNvPr>
                <p14:cNvContentPartPr/>
                <p14:nvPr/>
              </p14:nvContentPartPr>
              <p14:xfrm>
                <a:off x="6925491" y="4622464"/>
                <a:ext cx="360" cy="3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556DFAB-8209-4839-9FEC-55C107226B7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907851" y="4604464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54F7552-57FB-4792-8A3F-675241BA2EF9}"/>
                    </a:ext>
                  </a:extLst>
                </p14:cNvPr>
                <p14:cNvContentPartPr/>
                <p14:nvPr/>
              </p14:nvContentPartPr>
              <p14:xfrm>
                <a:off x="7423371" y="4433104"/>
                <a:ext cx="623160" cy="349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54F7552-57FB-4792-8A3F-675241BA2EF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405731" y="4415464"/>
                  <a:ext cx="6588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3F8022C-E82F-452C-BB8C-6B3698DF85B2}"/>
                    </a:ext>
                  </a:extLst>
                </p14:cNvPr>
                <p14:cNvContentPartPr/>
                <p14:nvPr/>
              </p14:nvContentPartPr>
              <p14:xfrm>
                <a:off x="6988851" y="5549464"/>
                <a:ext cx="335160" cy="441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3F8022C-E82F-452C-BB8C-6B3698DF85B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971211" y="5531464"/>
                  <a:ext cx="37080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DC1B633-0077-40B6-937C-3B179B6B9776}"/>
                    </a:ext>
                  </a:extLst>
                </p14:cNvPr>
                <p14:cNvContentPartPr/>
                <p14:nvPr/>
              </p14:nvContentPartPr>
              <p14:xfrm>
                <a:off x="6753411" y="5310064"/>
                <a:ext cx="679680" cy="411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DC1B633-0077-40B6-937C-3B179B6B977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735771" y="5292064"/>
                  <a:ext cx="71532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21738EF-29D2-4F2F-B40F-14DBDF467A61}"/>
                    </a:ext>
                  </a:extLst>
                </p14:cNvPr>
                <p14:cNvContentPartPr/>
                <p14:nvPr/>
              </p14:nvContentPartPr>
              <p14:xfrm>
                <a:off x="7305651" y="5367304"/>
                <a:ext cx="624960" cy="417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21738EF-29D2-4F2F-B40F-14DBDF467A6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288011" y="5349664"/>
                  <a:ext cx="66060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8522F09-2058-46E3-A9B3-B548D1320C5E}"/>
                    </a:ext>
                  </a:extLst>
                </p14:cNvPr>
                <p14:cNvContentPartPr/>
                <p14:nvPr/>
              </p14:nvContentPartPr>
              <p14:xfrm>
                <a:off x="7902531" y="4861504"/>
                <a:ext cx="513720" cy="363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8522F09-2058-46E3-A9B3-B548D1320C5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84891" y="4843864"/>
                  <a:ext cx="54936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2AC6DB2-B355-4C67-BBB7-EC85AF71CD7D}"/>
                    </a:ext>
                  </a:extLst>
                </p14:cNvPr>
                <p14:cNvContentPartPr/>
                <p14:nvPr/>
              </p14:nvContentPartPr>
              <p14:xfrm>
                <a:off x="8387091" y="3738664"/>
                <a:ext cx="463320" cy="373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2AC6DB2-B355-4C67-BBB7-EC85AF71CD7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369451" y="3720664"/>
                  <a:ext cx="49896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CD66C9E-969F-4882-A82B-58C125391757}"/>
                    </a:ext>
                  </a:extLst>
                </p14:cNvPr>
                <p14:cNvContentPartPr/>
                <p14:nvPr/>
              </p14:nvContentPartPr>
              <p14:xfrm>
                <a:off x="8384931" y="3925144"/>
                <a:ext cx="765000" cy="471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CD66C9E-969F-4882-A82B-58C12539175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366931" y="3907504"/>
                  <a:ext cx="80064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97B21DF-8D48-4F70-84C0-A1D1A5235E84}"/>
                    </a:ext>
                  </a:extLst>
                </p14:cNvPr>
                <p14:cNvContentPartPr/>
                <p14:nvPr/>
              </p14:nvContentPartPr>
              <p14:xfrm>
                <a:off x="8672571" y="4558744"/>
                <a:ext cx="330480" cy="501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97B21DF-8D48-4F70-84C0-A1D1A5235E8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654931" y="4541104"/>
                  <a:ext cx="36612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D4E7243-11F5-4DD4-97D5-7191725A491C}"/>
                    </a:ext>
                  </a:extLst>
                </p14:cNvPr>
                <p14:cNvContentPartPr/>
                <p14:nvPr/>
              </p14:nvContentPartPr>
              <p14:xfrm>
                <a:off x="9116451" y="4363264"/>
                <a:ext cx="396720" cy="527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D4E7243-11F5-4DD4-97D5-7191725A491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098811" y="4345624"/>
                  <a:ext cx="43236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0F34768-601F-443F-B2D1-9826F534647D}"/>
                    </a:ext>
                  </a:extLst>
                </p14:cNvPr>
                <p14:cNvContentPartPr/>
                <p14:nvPr/>
              </p14:nvContentPartPr>
              <p14:xfrm>
                <a:off x="8799651" y="4106224"/>
                <a:ext cx="578520" cy="3121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0F34768-601F-443F-B2D1-9826F534647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782011" y="4088224"/>
                  <a:ext cx="6141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ED6D819-2632-466B-BA72-502DCDEE7F79}"/>
                    </a:ext>
                  </a:extLst>
                </p14:cNvPr>
                <p14:cNvContentPartPr/>
                <p14:nvPr/>
              </p14:nvContentPartPr>
              <p14:xfrm>
                <a:off x="9554931" y="2769544"/>
                <a:ext cx="671400" cy="1364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ED6D819-2632-466B-BA72-502DCDEE7F7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536931" y="2751544"/>
                  <a:ext cx="707040" cy="13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186AB81-3D9A-4D67-BA9F-9C90E1A840FF}"/>
                    </a:ext>
                  </a:extLst>
                </p14:cNvPr>
                <p14:cNvContentPartPr/>
                <p14:nvPr/>
              </p14:nvContentPartPr>
              <p14:xfrm>
                <a:off x="10067211" y="4458304"/>
                <a:ext cx="223200" cy="131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186AB81-3D9A-4D67-BA9F-9C90E1A840F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049211" y="4440304"/>
                  <a:ext cx="2588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9FBEB99-7B94-466F-84BB-DAA9EF64CAFD}"/>
                    </a:ext>
                  </a:extLst>
                </p14:cNvPr>
                <p14:cNvContentPartPr/>
                <p14:nvPr/>
              </p14:nvContentPartPr>
              <p14:xfrm>
                <a:off x="10420371" y="4028464"/>
                <a:ext cx="215640" cy="314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9FBEB99-7B94-466F-84BB-DAA9EF64CAF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402371" y="4010464"/>
                  <a:ext cx="2512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A4EA4BF-961D-4599-BFB2-0AD9AF6C2356}"/>
                    </a:ext>
                  </a:extLst>
                </p14:cNvPr>
                <p14:cNvContentPartPr/>
                <p14:nvPr/>
              </p14:nvContentPartPr>
              <p14:xfrm>
                <a:off x="10220931" y="3831184"/>
                <a:ext cx="312480" cy="270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A4EA4BF-961D-4599-BFB2-0AD9AF6C235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203291" y="3813184"/>
                  <a:ext cx="3481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21888D8-DB7A-4B92-8DA1-2863AE202C12}"/>
                    </a:ext>
                  </a:extLst>
                </p14:cNvPr>
                <p14:cNvContentPartPr/>
                <p14:nvPr/>
              </p14:nvContentPartPr>
              <p14:xfrm>
                <a:off x="9080451" y="2661184"/>
                <a:ext cx="270000" cy="311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21888D8-DB7A-4B92-8DA1-2863AE202C1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062451" y="2643544"/>
                  <a:ext cx="3056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BF4D1C7-7651-40FF-8B4C-10854630B2D5}"/>
                    </a:ext>
                  </a:extLst>
                </p14:cNvPr>
                <p14:cNvContentPartPr/>
                <p14:nvPr/>
              </p14:nvContentPartPr>
              <p14:xfrm>
                <a:off x="8872011" y="2514304"/>
                <a:ext cx="331200" cy="237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BF4D1C7-7651-40FF-8B4C-10854630B2D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854011" y="2496664"/>
                  <a:ext cx="3668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A169F42-9F65-4C4A-8373-38053EF520E9}"/>
                    </a:ext>
                  </a:extLst>
                </p14:cNvPr>
                <p14:cNvContentPartPr/>
                <p14:nvPr/>
              </p14:nvContentPartPr>
              <p14:xfrm>
                <a:off x="10393011" y="2893024"/>
                <a:ext cx="590040" cy="509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A169F42-9F65-4C4A-8373-38053EF520E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375011" y="2875024"/>
                  <a:ext cx="62568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D9283D5-8D6B-447B-A4D4-898F028C01A9}"/>
                    </a:ext>
                  </a:extLst>
                </p14:cNvPr>
                <p14:cNvContentPartPr/>
                <p14:nvPr/>
              </p14:nvContentPartPr>
              <p14:xfrm>
                <a:off x="10827531" y="2697544"/>
                <a:ext cx="333720" cy="354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D9283D5-8D6B-447B-A4D4-898F028C01A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809531" y="2679904"/>
                  <a:ext cx="3693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CF0D25D-4CA7-4A8B-9E31-CC3AC629B2A3}"/>
                    </a:ext>
                  </a:extLst>
                </p14:cNvPr>
                <p14:cNvContentPartPr/>
                <p14:nvPr/>
              </p14:nvContentPartPr>
              <p14:xfrm>
                <a:off x="11017611" y="2697544"/>
                <a:ext cx="281520" cy="197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CF0D25D-4CA7-4A8B-9E31-CC3AC629B2A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999971" y="2679904"/>
                  <a:ext cx="3171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1903A1A-8F52-4EB6-93C6-2E151CD6330B}"/>
                    </a:ext>
                  </a:extLst>
                </p14:cNvPr>
                <p14:cNvContentPartPr/>
                <p14:nvPr/>
              </p14:nvContentPartPr>
              <p14:xfrm>
                <a:off x="11080971" y="2731384"/>
                <a:ext cx="132840" cy="129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1903A1A-8F52-4EB6-93C6-2E151CD6330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063331" y="2713744"/>
                  <a:ext cx="168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887EAD4-3980-4BFF-B966-CD0A502D47B5}"/>
                    </a:ext>
                  </a:extLst>
                </p14:cNvPr>
                <p14:cNvContentPartPr/>
                <p14:nvPr/>
              </p14:nvContentPartPr>
              <p14:xfrm>
                <a:off x="11117331" y="2380744"/>
                <a:ext cx="374400" cy="3996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887EAD4-3980-4BFF-B966-CD0A502D47B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099331" y="2362744"/>
                  <a:ext cx="41004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F507549-F27A-413C-BECC-BD8057F6A684}"/>
                    </a:ext>
                  </a:extLst>
                </p14:cNvPr>
                <p14:cNvContentPartPr/>
                <p14:nvPr/>
              </p14:nvContentPartPr>
              <p14:xfrm>
                <a:off x="11226051" y="2027584"/>
                <a:ext cx="567720" cy="715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F507549-F27A-413C-BECC-BD8057F6A68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208411" y="2009944"/>
                  <a:ext cx="603360" cy="75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C4E7702-241A-471E-B1B4-31446C5F3DCA}"/>
                    </a:ext>
                  </a:extLst>
                </p14:cNvPr>
                <p14:cNvContentPartPr/>
                <p14:nvPr/>
              </p14:nvContentPartPr>
              <p14:xfrm>
                <a:off x="10112211" y="2950984"/>
                <a:ext cx="309960" cy="574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C4E7702-241A-471E-B1B4-31446C5F3DC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094571" y="2933344"/>
                  <a:ext cx="34560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5F84F35-94C1-4162-B310-04DBA0DD874F}"/>
                    </a:ext>
                  </a:extLst>
                </p14:cNvPr>
                <p14:cNvContentPartPr/>
                <p14:nvPr/>
              </p14:nvContentPartPr>
              <p14:xfrm>
                <a:off x="11226051" y="1665064"/>
                <a:ext cx="172800" cy="307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5F84F35-94C1-4162-B310-04DBA0DD874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208411" y="1647424"/>
                  <a:ext cx="2084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636AFE5-E423-4BF3-8163-13A12FEA3045}"/>
                    </a:ext>
                  </a:extLst>
                </p14:cNvPr>
                <p14:cNvContentPartPr/>
                <p14:nvPr/>
              </p14:nvContentPartPr>
              <p14:xfrm>
                <a:off x="11550411" y="1716544"/>
                <a:ext cx="523080" cy="705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636AFE5-E423-4BF3-8163-13A12FEA304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532411" y="1698904"/>
                  <a:ext cx="558720" cy="74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8B8F2F4-CC20-4F5E-9AA5-FEBC71C8DF0D}"/>
                    </a:ext>
                  </a:extLst>
                </p14:cNvPr>
                <p14:cNvContentPartPr/>
                <p14:nvPr/>
              </p14:nvContentPartPr>
              <p14:xfrm>
                <a:off x="11638611" y="1737784"/>
                <a:ext cx="122040" cy="79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8B8F2F4-CC20-4F5E-9AA5-FEBC71C8DF0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620971" y="1719784"/>
                  <a:ext cx="15768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9FDEC08-3046-4364-B91D-3B08D80EF25A}"/>
              </a:ext>
            </a:extLst>
          </p:cNvPr>
          <p:cNvGrpSpPr/>
          <p:nvPr/>
        </p:nvGrpSpPr>
        <p:grpSpPr>
          <a:xfrm>
            <a:off x="1312371" y="3755224"/>
            <a:ext cx="1462680" cy="1684800"/>
            <a:chOff x="1312371" y="3755224"/>
            <a:chExt cx="1462680" cy="168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C93BB07-A3DF-4483-950A-483060FB07CD}"/>
                    </a:ext>
                  </a:extLst>
                </p14:cNvPr>
                <p14:cNvContentPartPr/>
                <p14:nvPr/>
              </p14:nvContentPartPr>
              <p14:xfrm>
                <a:off x="1357731" y="4118104"/>
                <a:ext cx="1417320" cy="1321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C93BB07-A3DF-4483-950A-483060FB07C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339731" y="4100104"/>
                  <a:ext cx="1452960" cy="13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C7B81E8-3E65-4B56-90D8-8F3C980090AF}"/>
                    </a:ext>
                  </a:extLst>
                </p14:cNvPr>
                <p14:cNvContentPartPr/>
                <p14:nvPr/>
              </p14:nvContentPartPr>
              <p14:xfrm>
                <a:off x="1312371" y="3755224"/>
                <a:ext cx="1106640" cy="1274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C7B81E8-3E65-4B56-90D8-8F3C980090A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294731" y="3737584"/>
                  <a:ext cx="1142280" cy="131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ADA2AD7-CBB2-4711-A780-DC9946D5C90E}"/>
              </a:ext>
            </a:extLst>
          </p:cNvPr>
          <p:cNvGrpSpPr/>
          <p:nvPr/>
        </p:nvGrpSpPr>
        <p:grpSpPr>
          <a:xfrm>
            <a:off x="823491" y="-916136"/>
            <a:ext cx="7279560" cy="4318560"/>
            <a:chOff x="823491" y="-916136"/>
            <a:chExt cx="7279560" cy="431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52A8DE0-8443-4B18-BA68-95782F996B52}"/>
                    </a:ext>
                  </a:extLst>
                </p14:cNvPr>
                <p14:cNvContentPartPr/>
                <p14:nvPr/>
              </p14:nvContentPartPr>
              <p14:xfrm>
                <a:off x="904851" y="488584"/>
                <a:ext cx="437040" cy="13435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52A8DE0-8443-4B18-BA68-95782F996B5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7211" y="470584"/>
                  <a:ext cx="472680" cy="13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27D3AE8-38D0-46CC-9FA6-C16DAAE05749}"/>
                    </a:ext>
                  </a:extLst>
                </p14:cNvPr>
                <p14:cNvContentPartPr/>
                <p14:nvPr/>
              </p14:nvContentPartPr>
              <p14:xfrm>
                <a:off x="823491" y="-916136"/>
                <a:ext cx="7279560" cy="3038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27D3AE8-38D0-46CC-9FA6-C16DAAE0574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05851" y="-934136"/>
                  <a:ext cx="7315200" cy="30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ACA558B-9DDB-474E-A238-2FA14C793458}"/>
                    </a:ext>
                  </a:extLst>
                </p14:cNvPr>
                <p14:cNvContentPartPr/>
                <p14:nvPr/>
              </p14:nvContentPartPr>
              <p14:xfrm>
                <a:off x="1076931" y="1922464"/>
                <a:ext cx="1243440" cy="853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ACA558B-9DDB-474E-A238-2FA14C79345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59291" y="1904464"/>
                  <a:ext cx="1279080" cy="88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E8F4C64-D802-4B3A-8AFF-BF5EE592193E}"/>
                    </a:ext>
                  </a:extLst>
                </p14:cNvPr>
                <p14:cNvContentPartPr/>
                <p14:nvPr/>
              </p14:nvContentPartPr>
              <p14:xfrm>
                <a:off x="977571" y="2433304"/>
                <a:ext cx="1152000" cy="969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E8F4C64-D802-4B3A-8AFF-BF5EE592193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59571" y="2415304"/>
                  <a:ext cx="1187640" cy="100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79B7A235-03E2-499A-BBAA-2AD12585F807}"/>
                  </a:ext>
                </a:extLst>
              </p14:cNvPr>
              <p14:cNvContentPartPr/>
              <p14:nvPr/>
            </p14:nvContentPartPr>
            <p14:xfrm>
              <a:off x="7794891" y="-187496"/>
              <a:ext cx="1564560" cy="18475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79B7A235-03E2-499A-BBAA-2AD12585F807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776891" y="-205496"/>
                <a:ext cx="1600200" cy="18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F9E09B0-E567-4CEE-8832-4796716716D6}"/>
                  </a:ext>
                </a:extLst>
              </p14:cNvPr>
              <p14:cNvContentPartPr/>
              <p14:nvPr/>
            </p14:nvContentPartPr>
            <p14:xfrm>
              <a:off x="3747771" y="3178144"/>
              <a:ext cx="1313640" cy="14014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F9E09B0-E567-4CEE-8832-4796716716D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730131" y="3160144"/>
                <a:ext cx="1349280" cy="143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9650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D72904A-8B18-4993-A682-3B755427E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02" y="172723"/>
            <a:ext cx="11744325" cy="17556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69D89D68-3B13-44C8-93C9-7FC3723AAAF9}"/>
                  </a:ext>
                </a:extLst>
              </p14:cNvPr>
              <p14:cNvContentPartPr/>
              <p14:nvPr/>
            </p14:nvContentPartPr>
            <p14:xfrm>
              <a:off x="5647491" y="6406531"/>
              <a:ext cx="427320" cy="3024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69D89D68-3B13-44C8-93C9-7FC3723AAA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29491" y="6388531"/>
                <a:ext cx="462960" cy="33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oup 190">
            <a:extLst>
              <a:ext uri="{FF2B5EF4-FFF2-40B4-BE49-F238E27FC236}">
                <a16:creationId xmlns:a16="http://schemas.microsoft.com/office/drawing/2014/main" id="{85050B3F-E33E-4763-865C-63EA843EB7C1}"/>
              </a:ext>
            </a:extLst>
          </p:cNvPr>
          <p:cNvGrpSpPr/>
          <p:nvPr/>
        </p:nvGrpSpPr>
        <p:grpSpPr>
          <a:xfrm>
            <a:off x="268731" y="1781505"/>
            <a:ext cx="11746440" cy="5065200"/>
            <a:chOff x="268731" y="1781505"/>
            <a:chExt cx="11746440" cy="506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71BB100-FDB7-49B0-9341-C9549EE0D2D7}"/>
                    </a:ext>
                  </a:extLst>
                </p14:cNvPr>
                <p14:cNvContentPartPr/>
                <p14:nvPr/>
              </p14:nvContentPartPr>
              <p14:xfrm>
                <a:off x="8038971" y="2262825"/>
                <a:ext cx="389520" cy="27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71BB100-FDB7-49B0-9341-C9549EE0D2D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21331" y="2244825"/>
                  <a:ext cx="4251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B27659E-1CCF-45DA-B38D-35325CA49D8D}"/>
                    </a:ext>
                  </a:extLst>
                </p14:cNvPr>
                <p14:cNvContentPartPr/>
                <p14:nvPr/>
              </p14:nvContentPartPr>
              <p14:xfrm>
                <a:off x="8464851" y="2027745"/>
                <a:ext cx="151200" cy="256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B27659E-1CCF-45DA-B38D-35325CA49D8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446851" y="2009745"/>
                  <a:ext cx="1868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45927A9-1A5A-4D89-8DEC-EBD08451E054}"/>
                    </a:ext>
                  </a:extLst>
                </p14:cNvPr>
                <p14:cNvContentPartPr/>
                <p14:nvPr/>
              </p14:nvContentPartPr>
              <p14:xfrm>
                <a:off x="8799291" y="1864665"/>
                <a:ext cx="9720" cy="561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45927A9-1A5A-4D89-8DEC-EBD08451E05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781651" y="1846665"/>
                  <a:ext cx="4536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89814F0-690E-4CD9-A010-73D6A934E05F}"/>
                    </a:ext>
                  </a:extLst>
                </p14:cNvPr>
                <p14:cNvContentPartPr/>
                <p14:nvPr/>
              </p14:nvContentPartPr>
              <p14:xfrm>
                <a:off x="9034371" y="1819305"/>
                <a:ext cx="171360" cy="444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89814F0-690E-4CD9-A010-73D6A934E05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016371" y="1801665"/>
                  <a:ext cx="20700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061D4D3-03F3-4474-9D23-8E2F747B0397}"/>
                    </a:ext>
                  </a:extLst>
                </p14:cNvPr>
                <p14:cNvContentPartPr/>
                <p14:nvPr/>
              </p14:nvContentPartPr>
              <p14:xfrm>
                <a:off x="8211051" y="2541465"/>
                <a:ext cx="1616400" cy="111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061D4D3-03F3-4474-9D23-8E2F747B039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93411" y="2523465"/>
                  <a:ext cx="16520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317ADA8-E6E0-4F4F-999E-00473A18D0C8}"/>
                    </a:ext>
                  </a:extLst>
                </p14:cNvPr>
                <p14:cNvContentPartPr/>
                <p14:nvPr/>
              </p14:nvContentPartPr>
              <p14:xfrm>
                <a:off x="8628291" y="2861865"/>
                <a:ext cx="424800" cy="407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317ADA8-E6E0-4F4F-999E-00473A18D0C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610291" y="2844225"/>
                  <a:ext cx="46044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EC21C0C-501B-472F-9A87-BD299B31AAEB}"/>
                    </a:ext>
                  </a:extLst>
                </p14:cNvPr>
                <p14:cNvContentPartPr/>
                <p14:nvPr/>
              </p14:nvContentPartPr>
              <p14:xfrm>
                <a:off x="9324531" y="2978145"/>
                <a:ext cx="239040" cy="9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EC21C0C-501B-472F-9A87-BD299B31AAE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306891" y="2960145"/>
                  <a:ext cx="274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6D631B8-BC8B-440F-8CE2-A4CBBA69E43E}"/>
                    </a:ext>
                  </a:extLst>
                </p14:cNvPr>
                <p14:cNvContentPartPr/>
                <p14:nvPr/>
              </p14:nvContentPartPr>
              <p14:xfrm>
                <a:off x="9424251" y="2824425"/>
                <a:ext cx="189000" cy="294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6D631B8-BC8B-440F-8CE2-A4CBBA69E43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406251" y="2806425"/>
                  <a:ext cx="2246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2F2A8B2-4A20-4D6A-97A4-5081EFB412C6}"/>
                    </a:ext>
                  </a:extLst>
                </p14:cNvPr>
                <p14:cNvContentPartPr/>
                <p14:nvPr/>
              </p14:nvContentPartPr>
              <p14:xfrm>
                <a:off x="9668691" y="2878785"/>
                <a:ext cx="144720" cy="172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2F2A8B2-4A20-4D6A-97A4-5081EFB412C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651051" y="2860785"/>
                  <a:ext cx="180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14FA89C-760C-4FA6-A6DB-BA6DB99336E2}"/>
                    </a:ext>
                  </a:extLst>
                </p14:cNvPr>
                <p14:cNvContentPartPr/>
                <p14:nvPr/>
              </p14:nvContentPartPr>
              <p14:xfrm>
                <a:off x="9532971" y="2959785"/>
                <a:ext cx="46800" cy="9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14FA89C-760C-4FA6-A6DB-BA6DB99336E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515331" y="2942145"/>
                  <a:ext cx="824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FA703E4-10B2-4037-A93B-B1E9C1DC6C8D}"/>
                    </a:ext>
                  </a:extLst>
                </p14:cNvPr>
                <p14:cNvContentPartPr/>
                <p14:nvPr/>
              </p14:nvContentPartPr>
              <p14:xfrm>
                <a:off x="9723411" y="1809585"/>
                <a:ext cx="635760" cy="1065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FA703E4-10B2-4037-A93B-B1E9C1DC6C8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705411" y="1791585"/>
                  <a:ext cx="671400" cy="11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DBEA0E5-1FB5-41E3-9F0F-45F393F699E3}"/>
                    </a:ext>
                  </a:extLst>
                </p14:cNvPr>
                <p14:cNvContentPartPr/>
                <p14:nvPr/>
              </p14:nvContentPartPr>
              <p14:xfrm>
                <a:off x="268731" y="2518785"/>
                <a:ext cx="567360" cy="937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DBEA0E5-1FB5-41E3-9F0F-45F393F699E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0731" y="2501145"/>
                  <a:ext cx="603000" cy="9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AD211F1-DBBE-445B-9C43-971FCDF92BBC}"/>
                    </a:ext>
                  </a:extLst>
                </p14:cNvPr>
                <p14:cNvContentPartPr/>
                <p14:nvPr/>
              </p14:nvContentPartPr>
              <p14:xfrm>
                <a:off x="669411" y="2829105"/>
                <a:ext cx="218880" cy="113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AD211F1-DBBE-445B-9C43-971FCDF92BB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51771" y="2811465"/>
                  <a:ext cx="2545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003AC94-9F5F-457E-B2FF-7DC67E302E52}"/>
                    </a:ext>
                  </a:extLst>
                </p14:cNvPr>
                <p14:cNvContentPartPr/>
                <p14:nvPr/>
              </p14:nvContentPartPr>
              <p14:xfrm>
                <a:off x="931851" y="2625345"/>
                <a:ext cx="51120" cy="154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003AC94-9F5F-457E-B2FF-7DC67E302E5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14211" y="2607345"/>
                  <a:ext cx="867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E93A006-1B41-48B2-8469-F2198A116033}"/>
                    </a:ext>
                  </a:extLst>
                </p14:cNvPr>
                <p14:cNvContentPartPr/>
                <p14:nvPr/>
              </p14:nvContentPartPr>
              <p14:xfrm>
                <a:off x="1132371" y="2226825"/>
                <a:ext cx="342000" cy="1396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E93A006-1B41-48B2-8469-F2198A11603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14731" y="2209185"/>
                  <a:ext cx="377640" cy="14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6734468-4C53-462B-9260-709E78E64A2E}"/>
                    </a:ext>
                  </a:extLst>
                </p14:cNvPr>
                <p14:cNvContentPartPr/>
                <p14:nvPr/>
              </p14:nvContentPartPr>
              <p14:xfrm>
                <a:off x="1800531" y="2288385"/>
                <a:ext cx="420480" cy="371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6734468-4C53-462B-9260-709E78E64A2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782891" y="2270745"/>
                  <a:ext cx="4561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F70EF0C-85A5-4419-96A8-162787577DF1}"/>
                    </a:ext>
                  </a:extLst>
                </p14:cNvPr>
                <p14:cNvContentPartPr/>
                <p14:nvPr/>
              </p14:nvContentPartPr>
              <p14:xfrm>
                <a:off x="2534211" y="2128905"/>
                <a:ext cx="282960" cy="488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F70EF0C-85A5-4419-96A8-162787577D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516211" y="2110905"/>
                  <a:ext cx="31860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7CE6B61-7A2B-4FE5-9E94-0E3F21146287}"/>
                    </a:ext>
                  </a:extLst>
                </p14:cNvPr>
                <p14:cNvContentPartPr/>
                <p14:nvPr/>
              </p14:nvContentPartPr>
              <p14:xfrm>
                <a:off x="2362491" y="1781505"/>
                <a:ext cx="328320" cy="202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7CE6B61-7A2B-4FE5-9E94-0E3F2114628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344851" y="1763865"/>
                  <a:ext cx="3639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3776F8D-089C-4475-BDE7-1237C2B3E573}"/>
                    </a:ext>
                  </a:extLst>
                </p14:cNvPr>
                <p14:cNvContentPartPr/>
                <p14:nvPr/>
              </p14:nvContentPartPr>
              <p14:xfrm>
                <a:off x="2869731" y="2335185"/>
                <a:ext cx="162720" cy="10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3776F8D-089C-4475-BDE7-1237C2B3E57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852091" y="2317545"/>
                  <a:ext cx="1983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5BBFF08-1A55-42A9-8D86-0C751F31D8DB}"/>
                    </a:ext>
                  </a:extLst>
                </p14:cNvPr>
                <p14:cNvContentPartPr/>
                <p14:nvPr/>
              </p14:nvContentPartPr>
              <p14:xfrm>
                <a:off x="3159171" y="2036745"/>
                <a:ext cx="300960" cy="525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5BBFF08-1A55-42A9-8D86-0C751F31D8D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41531" y="2018745"/>
                  <a:ext cx="33660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3B2CCB2-7B89-4AA8-B0BC-CE11E60D55F5}"/>
                    </a:ext>
                  </a:extLst>
                </p14:cNvPr>
                <p14:cNvContentPartPr/>
                <p14:nvPr/>
              </p14:nvContentPartPr>
              <p14:xfrm>
                <a:off x="1647531" y="2750625"/>
                <a:ext cx="2302560" cy="264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3B2CCB2-7B89-4AA8-B0BC-CE11E60D55F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629531" y="2732985"/>
                  <a:ext cx="23382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6E19349-96F8-4C13-BA24-90F28C738955}"/>
                    </a:ext>
                  </a:extLst>
                </p14:cNvPr>
                <p14:cNvContentPartPr/>
                <p14:nvPr/>
              </p14:nvContentPartPr>
              <p14:xfrm>
                <a:off x="2380491" y="3114585"/>
                <a:ext cx="163800" cy="425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6E19349-96F8-4C13-BA24-90F28C73895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62491" y="3096945"/>
                  <a:ext cx="19944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5F3548A-0F66-4C54-9DB2-F9914FE4E274}"/>
                    </a:ext>
                  </a:extLst>
                </p14:cNvPr>
                <p14:cNvContentPartPr/>
                <p14:nvPr/>
              </p14:nvContentPartPr>
              <p14:xfrm>
                <a:off x="2715651" y="3270465"/>
                <a:ext cx="165600" cy="51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5F3548A-0F66-4C54-9DB2-F9914FE4E27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698011" y="3252825"/>
                  <a:ext cx="2012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617E900-B517-4B97-8EFB-1101C1C9508C}"/>
                    </a:ext>
                  </a:extLst>
                </p14:cNvPr>
                <p14:cNvContentPartPr/>
                <p14:nvPr/>
              </p14:nvContentPartPr>
              <p14:xfrm>
                <a:off x="2770011" y="3186225"/>
                <a:ext cx="62640" cy="165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617E900-B517-4B97-8EFB-1101C1C9508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752371" y="3168585"/>
                  <a:ext cx="98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3D3F591-0E1B-4F26-B819-651D70791EB6}"/>
                    </a:ext>
                  </a:extLst>
                </p14:cNvPr>
                <p14:cNvContentPartPr/>
                <p14:nvPr/>
              </p14:nvContentPartPr>
              <p14:xfrm>
                <a:off x="2878731" y="3077865"/>
                <a:ext cx="140760" cy="141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3D3F591-0E1B-4F26-B819-651D70791EB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860731" y="3060225"/>
                  <a:ext cx="176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2E89A84-7809-4C99-A290-375A56518981}"/>
                    </a:ext>
                  </a:extLst>
                </p14:cNvPr>
                <p14:cNvContentPartPr/>
                <p14:nvPr/>
              </p14:nvContentPartPr>
              <p14:xfrm>
                <a:off x="2969451" y="2960145"/>
                <a:ext cx="248040" cy="307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2E89A84-7809-4C99-A290-375A5651898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951451" y="2942505"/>
                  <a:ext cx="2836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F77A164-C09B-4A6D-8229-C650A18B9DFE}"/>
                    </a:ext>
                  </a:extLst>
                </p14:cNvPr>
                <p14:cNvContentPartPr/>
                <p14:nvPr/>
              </p14:nvContentPartPr>
              <p14:xfrm>
                <a:off x="2046411" y="3005505"/>
                <a:ext cx="81360" cy="536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F77A164-C09B-4A6D-8229-C650A18B9DF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028411" y="2987505"/>
                  <a:ext cx="11700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BE7D02-3E52-43BB-BB5C-1489D536EAAA}"/>
                    </a:ext>
                  </a:extLst>
                </p14:cNvPr>
                <p14:cNvContentPartPr/>
                <p14:nvPr/>
              </p14:nvContentPartPr>
              <p14:xfrm>
                <a:off x="3385611" y="3050865"/>
                <a:ext cx="209880" cy="430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BE7D02-3E52-43BB-BB5C-1489D536EAA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367971" y="3032865"/>
                  <a:ext cx="24552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8D6884C-9569-44B6-89C6-D6040A38344E}"/>
                    </a:ext>
                  </a:extLst>
                </p14:cNvPr>
                <p14:cNvContentPartPr/>
                <p14:nvPr/>
              </p14:nvContentPartPr>
              <p14:xfrm>
                <a:off x="3594051" y="3077865"/>
                <a:ext cx="181080" cy="306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8D6884C-9569-44B6-89C6-D6040A38344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576411" y="3060225"/>
                  <a:ext cx="2167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D16B2AB-43BA-4008-A419-4C0592646C4A}"/>
                    </a:ext>
                  </a:extLst>
                </p14:cNvPr>
                <p14:cNvContentPartPr/>
                <p14:nvPr/>
              </p14:nvContentPartPr>
              <p14:xfrm>
                <a:off x="3820491" y="3231945"/>
                <a:ext cx="217080" cy="3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D16B2AB-43BA-4008-A419-4C0592646C4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802491" y="3214305"/>
                  <a:ext cx="2527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24F8225-7705-4F22-833B-DB90F7EDE847}"/>
                    </a:ext>
                  </a:extLst>
                </p14:cNvPr>
                <p14:cNvContentPartPr/>
                <p14:nvPr/>
              </p14:nvContentPartPr>
              <p14:xfrm>
                <a:off x="4028211" y="3085425"/>
                <a:ext cx="459000" cy="122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24F8225-7705-4F22-833B-DB90F7EDE84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010571" y="3067425"/>
                  <a:ext cx="494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D5845AC-C1F2-485B-AEF1-07E6148488A5}"/>
                    </a:ext>
                  </a:extLst>
                </p14:cNvPr>
                <p14:cNvContentPartPr/>
                <p14:nvPr/>
              </p14:nvContentPartPr>
              <p14:xfrm>
                <a:off x="4381371" y="2697705"/>
                <a:ext cx="263520" cy="480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D5845AC-C1F2-485B-AEF1-07E6148488A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363731" y="2680065"/>
                  <a:ext cx="29916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8C4A03B-AA87-45A5-A47D-698771FF66B9}"/>
                    </a:ext>
                  </a:extLst>
                </p14:cNvPr>
                <p14:cNvContentPartPr/>
                <p14:nvPr/>
              </p14:nvContentPartPr>
              <p14:xfrm>
                <a:off x="4770531" y="2652345"/>
                <a:ext cx="224280" cy="489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8C4A03B-AA87-45A5-A47D-698771FF66B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752891" y="2634345"/>
                  <a:ext cx="25992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00B6F19-17CB-4562-8A48-ED9EBEC43968}"/>
                    </a:ext>
                  </a:extLst>
                </p14:cNvPr>
                <p14:cNvContentPartPr/>
                <p14:nvPr/>
              </p14:nvContentPartPr>
              <p14:xfrm>
                <a:off x="5035851" y="2761065"/>
                <a:ext cx="63720" cy="270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00B6F19-17CB-4562-8A48-ED9EBEC4396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17851" y="2743065"/>
                  <a:ext cx="993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68ADDC4-2E8E-4DEA-8CC6-4EFD490AAF7F}"/>
                    </a:ext>
                  </a:extLst>
                </p14:cNvPr>
                <p14:cNvContentPartPr/>
                <p14:nvPr/>
              </p14:nvContentPartPr>
              <p14:xfrm>
                <a:off x="5259771" y="2851065"/>
                <a:ext cx="237600" cy="82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68ADDC4-2E8E-4DEA-8CC6-4EFD490AAF7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242131" y="2833065"/>
                  <a:ext cx="2732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34B3502-4094-4419-8D1C-BE4CF44E4A2E}"/>
                    </a:ext>
                  </a:extLst>
                </p14:cNvPr>
                <p14:cNvContentPartPr/>
                <p14:nvPr/>
              </p14:nvContentPartPr>
              <p14:xfrm>
                <a:off x="5504211" y="2731545"/>
                <a:ext cx="416160" cy="321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34B3502-4094-4419-8D1C-BE4CF44E4A2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486211" y="2713545"/>
                  <a:ext cx="45180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E3BD67D-071E-4F4B-BF07-882B60899987}"/>
                    </a:ext>
                  </a:extLst>
                </p14:cNvPr>
                <p14:cNvContentPartPr/>
                <p14:nvPr/>
              </p14:nvContentPartPr>
              <p14:xfrm>
                <a:off x="3802491" y="2462265"/>
                <a:ext cx="1720080" cy="374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E3BD67D-071E-4F4B-BF07-882B6089998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784851" y="2444625"/>
                  <a:ext cx="175572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9DC57F1-8268-4792-95CE-58738A795DED}"/>
                    </a:ext>
                  </a:extLst>
                </p14:cNvPr>
                <p14:cNvContentPartPr/>
                <p14:nvPr/>
              </p14:nvContentPartPr>
              <p14:xfrm>
                <a:off x="5440131" y="1985985"/>
                <a:ext cx="799920" cy="1396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9DC57F1-8268-4792-95CE-58738A795DE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22491" y="1968345"/>
                  <a:ext cx="835560" cy="14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71B90AD-DBB3-498C-BE77-AD8D80B3E526}"/>
                    </a:ext>
                  </a:extLst>
                </p14:cNvPr>
                <p14:cNvContentPartPr/>
                <p14:nvPr/>
              </p14:nvContentPartPr>
              <p14:xfrm>
                <a:off x="6499971" y="2466585"/>
                <a:ext cx="246600" cy="86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71B90AD-DBB3-498C-BE77-AD8D80B3E52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481971" y="2448945"/>
                  <a:ext cx="2822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C095AAE-096B-4510-9871-045BF5184B10}"/>
                    </a:ext>
                  </a:extLst>
                </p14:cNvPr>
                <p14:cNvContentPartPr/>
                <p14:nvPr/>
              </p14:nvContentPartPr>
              <p14:xfrm>
                <a:off x="6481611" y="2723625"/>
                <a:ext cx="311040" cy="37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C095AAE-096B-4510-9871-045BF5184B1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463971" y="2705985"/>
                  <a:ext cx="3466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6FEAAB1-5FCD-4211-A6A6-26DBB44E8A9E}"/>
                    </a:ext>
                  </a:extLst>
                </p14:cNvPr>
                <p14:cNvContentPartPr/>
                <p14:nvPr/>
              </p14:nvContentPartPr>
              <p14:xfrm>
                <a:off x="6898491" y="1964385"/>
                <a:ext cx="608760" cy="887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6FEAAB1-5FCD-4211-A6A6-26DBB44E8A9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880851" y="1946745"/>
                  <a:ext cx="644400" cy="9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1AE635B-8D93-462E-A449-EA54D4C190F2}"/>
                    </a:ext>
                  </a:extLst>
                </p14:cNvPr>
                <p14:cNvContentPartPr/>
                <p14:nvPr/>
              </p14:nvContentPartPr>
              <p14:xfrm>
                <a:off x="7315011" y="2384505"/>
                <a:ext cx="129240" cy="41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1AE635B-8D93-462E-A449-EA54D4C190F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297011" y="2366505"/>
                  <a:ext cx="1648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5157438-FF00-4EF9-9ACE-FE5CB2C4534B}"/>
                    </a:ext>
                  </a:extLst>
                </p14:cNvPr>
                <p14:cNvContentPartPr/>
                <p14:nvPr/>
              </p14:nvContentPartPr>
              <p14:xfrm>
                <a:off x="7468731" y="2145465"/>
                <a:ext cx="99000" cy="236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5157438-FF00-4EF9-9ACE-FE5CB2C4534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450731" y="2127465"/>
                  <a:ext cx="1346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1722549-B9DD-4075-AE0A-7696262C4B84}"/>
                    </a:ext>
                  </a:extLst>
                </p14:cNvPr>
                <p14:cNvContentPartPr/>
                <p14:nvPr/>
              </p14:nvContentPartPr>
              <p14:xfrm>
                <a:off x="7685091" y="1810305"/>
                <a:ext cx="353520" cy="1250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1722549-B9DD-4075-AE0A-7696262C4B8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667091" y="1792305"/>
                  <a:ext cx="389160" cy="12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56D2CEB-3EF2-41E6-B0EC-B018594E1F9D}"/>
                    </a:ext>
                  </a:extLst>
                </p14:cNvPr>
                <p14:cNvContentPartPr/>
                <p14:nvPr/>
              </p14:nvContentPartPr>
              <p14:xfrm>
                <a:off x="3585051" y="4715145"/>
                <a:ext cx="847080" cy="101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56D2CEB-3EF2-41E6-B0EC-B018594E1F9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567051" y="4697505"/>
                  <a:ext cx="882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CF78426-2537-451F-B153-314CC5CBF92B}"/>
                    </a:ext>
                  </a:extLst>
                </p14:cNvPr>
                <p14:cNvContentPartPr/>
                <p14:nvPr/>
              </p14:nvContentPartPr>
              <p14:xfrm>
                <a:off x="4046571" y="4490145"/>
                <a:ext cx="218160" cy="455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CF78426-2537-451F-B153-314CC5CBF92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028571" y="4472145"/>
                  <a:ext cx="25380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104EFF8-F7AB-4531-93EA-3C9B6D6AB99C}"/>
                    </a:ext>
                  </a:extLst>
                </p14:cNvPr>
                <p14:cNvContentPartPr/>
                <p14:nvPr/>
              </p14:nvContentPartPr>
              <p14:xfrm>
                <a:off x="4818771" y="3729825"/>
                <a:ext cx="654120" cy="865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104EFF8-F7AB-4531-93EA-3C9B6D6AB99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800771" y="3711825"/>
                  <a:ext cx="689760" cy="90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42C07A6-01C5-40E3-91DE-8768252DCF11}"/>
                    </a:ext>
                  </a:extLst>
                </p14:cNvPr>
                <p14:cNvContentPartPr/>
                <p14:nvPr/>
              </p14:nvContentPartPr>
              <p14:xfrm>
                <a:off x="5305131" y="4120425"/>
                <a:ext cx="64440" cy="44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42C07A6-01C5-40E3-91DE-8768252DCF1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287131" y="4102425"/>
                  <a:ext cx="1000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30F7C0B-CE1A-4ABC-8FC7-B9887537AD3A}"/>
                    </a:ext>
                  </a:extLst>
                </p14:cNvPr>
                <p14:cNvContentPartPr/>
                <p14:nvPr/>
              </p14:nvContentPartPr>
              <p14:xfrm>
                <a:off x="5440851" y="3811185"/>
                <a:ext cx="174960" cy="343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30F7C0B-CE1A-4ABC-8FC7-B9887537AD3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423211" y="3793185"/>
                  <a:ext cx="2106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43D190F-A56D-4033-807D-E93653B0F86A}"/>
                    </a:ext>
                  </a:extLst>
                </p14:cNvPr>
                <p14:cNvContentPartPr/>
                <p14:nvPr/>
              </p14:nvContentPartPr>
              <p14:xfrm>
                <a:off x="5859171" y="3557745"/>
                <a:ext cx="431640" cy="1306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43D190F-A56D-4033-807D-E93653B0F86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841531" y="3539745"/>
                  <a:ext cx="467280" cy="13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DB1A332-199E-47BF-8D42-E6219894E270}"/>
                    </a:ext>
                  </a:extLst>
                </p14:cNvPr>
                <p14:cNvContentPartPr/>
                <p14:nvPr/>
              </p14:nvContentPartPr>
              <p14:xfrm>
                <a:off x="6355251" y="3884985"/>
                <a:ext cx="252000" cy="26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DB1A332-199E-47BF-8D42-E6219894E27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337251" y="3866985"/>
                  <a:ext cx="2876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F20FBDE-8FE8-4DCC-8FBE-080E49F3B0C0}"/>
                    </a:ext>
                  </a:extLst>
                </p14:cNvPr>
                <p14:cNvContentPartPr/>
                <p14:nvPr/>
              </p14:nvContentPartPr>
              <p14:xfrm>
                <a:off x="6645051" y="3494385"/>
                <a:ext cx="269640" cy="357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F20FBDE-8FE8-4DCC-8FBE-080E49F3B0C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627051" y="3476385"/>
                  <a:ext cx="30528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6E88903-BC60-4DE2-B093-26D8A6402CFD}"/>
                    </a:ext>
                  </a:extLst>
                </p14:cNvPr>
                <p14:cNvContentPartPr/>
                <p14:nvPr/>
              </p14:nvContentPartPr>
              <p14:xfrm>
                <a:off x="7078851" y="3431025"/>
                <a:ext cx="73440" cy="5997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6E88903-BC60-4DE2-B093-26D8A6402CF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061211" y="3413025"/>
                  <a:ext cx="10908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0F6E44A-BECE-42B3-8A41-8BF73419FE41}"/>
                    </a:ext>
                  </a:extLst>
                </p14:cNvPr>
                <p14:cNvContentPartPr/>
                <p14:nvPr/>
              </p14:nvContentPartPr>
              <p14:xfrm>
                <a:off x="7251291" y="3792465"/>
                <a:ext cx="282600" cy="255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0F6E44A-BECE-42B3-8A41-8BF73419FE4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233651" y="3774465"/>
                  <a:ext cx="3182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3B545AB-EE13-48C6-8C80-8962E466239B}"/>
                    </a:ext>
                  </a:extLst>
                </p14:cNvPr>
                <p14:cNvContentPartPr/>
                <p14:nvPr/>
              </p14:nvContentPartPr>
              <p14:xfrm>
                <a:off x="6436611" y="4124025"/>
                <a:ext cx="1675800" cy="158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3B545AB-EE13-48C6-8C80-8962E466239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418971" y="4106385"/>
                  <a:ext cx="17114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9EBDDB0-B3E0-401A-8557-23F912DCD01A}"/>
                    </a:ext>
                  </a:extLst>
                </p14:cNvPr>
                <p14:cNvContentPartPr/>
                <p14:nvPr/>
              </p14:nvContentPartPr>
              <p14:xfrm>
                <a:off x="6708411" y="4509585"/>
                <a:ext cx="217440" cy="398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9EBDDB0-B3E0-401A-8557-23F912DCD01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690771" y="4491945"/>
                  <a:ext cx="2530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5E19E76-6443-4F3E-ABED-5EF43331DCB9}"/>
                    </a:ext>
                  </a:extLst>
                </p14:cNvPr>
                <p14:cNvContentPartPr/>
                <p14:nvPr/>
              </p14:nvContentPartPr>
              <p14:xfrm>
                <a:off x="7043211" y="4725945"/>
                <a:ext cx="257040" cy="18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5E19E76-6443-4F3E-ABED-5EF43331DCB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025571" y="4707945"/>
                  <a:ext cx="2926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31A958-F286-4CA8-ABF8-B5AB3C71A73D}"/>
                    </a:ext>
                  </a:extLst>
                </p14:cNvPr>
                <p14:cNvContentPartPr/>
                <p14:nvPr/>
              </p14:nvContentPartPr>
              <p14:xfrm>
                <a:off x="7360731" y="4396905"/>
                <a:ext cx="489960" cy="397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31A958-F286-4CA8-ABF8-B5AB3C71A73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342731" y="4378905"/>
                  <a:ext cx="52560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98D9282-D2B1-49C6-864F-7CAB696880DB}"/>
                    </a:ext>
                  </a:extLst>
                </p14:cNvPr>
                <p14:cNvContentPartPr/>
                <p14:nvPr/>
              </p14:nvContentPartPr>
              <p14:xfrm>
                <a:off x="7993971" y="3650625"/>
                <a:ext cx="642600" cy="1011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98D9282-D2B1-49C6-864F-7CAB696880D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975971" y="3632625"/>
                  <a:ext cx="678240" cy="10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62F43CE-7D40-41BC-AE47-4F91270B4659}"/>
                    </a:ext>
                  </a:extLst>
                </p14:cNvPr>
                <p14:cNvContentPartPr/>
                <p14:nvPr/>
              </p14:nvContentPartPr>
              <p14:xfrm>
                <a:off x="8700291" y="4027185"/>
                <a:ext cx="426240" cy="137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62F43CE-7D40-41BC-AE47-4F91270B465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682291" y="4009185"/>
                  <a:ext cx="4618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773E97D-A50B-40D0-B04A-C017F7B8DDB3}"/>
                    </a:ext>
                  </a:extLst>
                </p14:cNvPr>
                <p14:cNvContentPartPr/>
                <p14:nvPr/>
              </p14:nvContentPartPr>
              <p14:xfrm>
                <a:off x="8845011" y="3910905"/>
                <a:ext cx="287640" cy="417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773E97D-A50B-40D0-B04A-C017F7B8DDB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827011" y="3892905"/>
                  <a:ext cx="32328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3EFC8A7-6528-45A7-843F-183C9AA9107D}"/>
                    </a:ext>
                  </a:extLst>
                </p14:cNvPr>
                <p14:cNvContentPartPr/>
                <p14:nvPr/>
              </p14:nvContentPartPr>
              <p14:xfrm>
                <a:off x="9331371" y="3413025"/>
                <a:ext cx="386640" cy="464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3EFC8A7-6528-45A7-843F-183C9AA9107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313731" y="3395025"/>
                  <a:ext cx="42228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EC3E1C2-38C0-4B76-BFD4-494503B24EC5}"/>
                    </a:ext>
                  </a:extLst>
                </p14:cNvPr>
                <p14:cNvContentPartPr/>
                <p14:nvPr/>
              </p14:nvContentPartPr>
              <p14:xfrm>
                <a:off x="9614331" y="3494025"/>
                <a:ext cx="77040" cy="55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EC3E1C2-38C0-4B76-BFD4-494503B24EC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596691" y="3476385"/>
                  <a:ext cx="112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A3D82D7-99E5-43EB-8B15-0D0DE4D41FDD}"/>
                    </a:ext>
                  </a:extLst>
                </p14:cNvPr>
                <p14:cNvContentPartPr/>
                <p14:nvPr/>
              </p14:nvContentPartPr>
              <p14:xfrm>
                <a:off x="9777411" y="3331305"/>
                <a:ext cx="99000" cy="208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A3D82D7-99E5-43EB-8B15-0D0DE4D41FD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759411" y="3313665"/>
                  <a:ext cx="1346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36D8415-C15D-4B49-912B-7F728D9A7157}"/>
                    </a:ext>
                  </a:extLst>
                </p14:cNvPr>
                <p14:cNvContentPartPr/>
                <p14:nvPr/>
              </p14:nvContentPartPr>
              <p14:xfrm>
                <a:off x="9994131" y="3251385"/>
                <a:ext cx="323640" cy="1113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36D8415-C15D-4B49-912B-7F728D9A715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976491" y="3233385"/>
                  <a:ext cx="359280" cy="11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F57D3CA-3F3E-44D9-B8F2-39EB7D01E727}"/>
                    </a:ext>
                  </a:extLst>
                </p14:cNvPr>
                <p14:cNvContentPartPr/>
                <p14:nvPr/>
              </p14:nvContentPartPr>
              <p14:xfrm>
                <a:off x="10475451" y="3161745"/>
                <a:ext cx="375480" cy="429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F57D3CA-3F3E-44D9-B8F2-39EB7D01E72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457451" y="3144105"/>
                  <a:ext cx="41112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F1EAE81-1E4C-4CBB-A828-F2090F1B58CA}"/>
                    </a:ext>
                  </a:extLst>
                </p14:cNvPr>
                <p14:cNvContentPartPr/>
                <p14:nvPr/>
              </p14:nvContentPartPr>
              <p14:xfrm>
                <a:off x="10727811" y="3458025"/>
                <a:ext cx="299520" cy="127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F1EAE81-1E4C-4CBB-A828-F2090F1B58C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710171" y="3440385"/>
                  <a:ext cx="3351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85D7E47-627C-4362-A659-2384ED2FE349}"/>
                    </a:ext>
                  </a:extLst>
                </p14:cNvPr>
                <p14:cNvContentPartPr/>
                <p14:nvPr/>
              </p14:nvContentPartPr>
              <p14:xfrm>
                <a:off x="10619451" y="3571785"/>
                <a:ext cx="478800" cy="221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85D7E47-627C-4362-A659-2384ED2FE34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601451" y="3553785"/>
                  <a:ext cx="5144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7DDF41D-B15C-4845-A46F-2B52CEA3DC08}"/>
                    </a:ext>
                  </a:extLst>
                </p14:cNvPr>
                <p14:cNvContentPartPr/>
                <p14:nvPr/>
              </p14:nvContentPartPr>
              <p14:xfrm>
                <a:off x="10709811" y="3884265"/>
                <a:ext cx="339120" cy="229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7DDF41D-B15C-4845-A46F-2B52CEA3DC0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691811" y="3866625"/>
                  <a:ext cx="3747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9441A06-B836-4149-9EBC-EE4FB6CC27CF}"/>
                    </a:ext>
                  </a:extLst>
                </p14:cNvPr>
                <p14:cNvContentPartPr/>
                <p14:nvPr/>
              </p14:nvContentPartPr>
              <p14:xfrm>
                <a:off x="10456371" y="4085145"/>
                <a:ext cx="1367640" cy="178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9441A06-B836-4149-9EBC-EE4FB6CC27C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438731" y="4067505"/>
                  <a:ext cx="1403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46FDED8-E924-40B9-B755-54217520C70C}"/>
                    </a:ext>
                  </a:extLst>
                </p14:cNvPr>
                <p14:cNvContentPartPr/>
                <p14:nvPr/>
              </p14:nvContentPartPr>
              <p14:xfrm>
                <a:off x="10591731" y="4536585"/>
                <a:ext cx="154800" cy="308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46FDED8-E924-40B9-B755-54217520C70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573731" y="4518945"/>
                  <a:ext cx="1904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4D61A77-A1E5-40CB-9F96-2DD9D3DB7C66}"/>
                    </a:ext>
                  </a:extLst>
                </p14:cNvPr>
                <p14:cNvContentPartPr/>
                <p14:nvPr/>
              </p14:nvContentPartPr>
              <p14:xfrm>
                <a:off x="10909251" y="4585185"/>
                <a:ext cx="241560" cy="59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4D61A77-A1E5-40CB-9F96-2DD9D3DB7C6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891251" y="4567185"/>
                  <a:ext cx="2772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D391D69-B282-49CD-BE4B-4674D42E77FE}"/>
                    </a:ext>
                  </a:extLst>
                </p14:cNvPr>
                <p14:cNvContentPartPr/>
                <p14:nvPr/>
              </p14:nvContentPartPr>
              <p14:xfrm>
                <a:off x="11153691" y="4438305"/>
                <a:ext cx="290160" cy="181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D391D69-B282-49CD-BE4B-4674D42E77F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135691" y="4420305"/>
                  <a:ext cx="3258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6A2D3B7-9CB1-49D7-93EC-471E206EC74B}"/>
                    </a:ext>
                  </a:extLst>
                </p14:cNvPr>
                <p14:cNvContentPartPr/>
                <p14:nvPr/>
              </p14:nvContentPartPr>
              <p14:xfrm>
                <a:off x="11162331" y="3068865"/>
                <a:ext cx="782280" cy="1748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6A2D3B7-9CB1-49D7-93EC-471E206EC74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144691" y="3051225"/>
                  <a:ext cx="817920" cy="178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C81617A-FF6D-46E8-B063-F6E6B20F3074}"/>
                    </a:ext>
                  </a:extLst>
                </p14:cNvPr>
                <p14:cNvContentPartPr/>
                <p14:nvPr/>
              </p14:nvContentPartPr>
              <p14:xfrm>
                <a:off x="1466451" y="5597145"/>
                <a:ext cx="291600" cy="70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C81617A-FF6D-46E8-B063-F6E6B20F307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448811" y="5579505"/>
                  <a:ext cx="3272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2C8738F-4537-47F8-976C-0E1488ED32DC}"/>
                    </a:ext>
                  </a:extLst>
                </p14:cNvPr>
                <p14:cNvContentPartPr/>
                <p14:nvPr/>
              </p14:nvContentPartPr>
              <p14:xfrm>
                <a:off x="1511811" y="5795865"/>
                <a:ext cx="245880" cy="34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2C8738F-4537-47F8-976C-0E1488ED32D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493811" y="5777865"/>
                  <a:ext cx="2815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861FDEE-E4EC-4755-927C-6CE10BA7C16F}"/>
                    </a:ext>
                  </a:extLst>
                </p14:cNvPr>
                <p14:cNvContentPartPr/>
                <p14:nvPr/>
              </p14:nvContentPartPr>
              <p14:xfrm>
                <a:off x="6736491" y="5115465"/>
                <a:ext cx="189360" cy="883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861FDEE-E4EC-4755-927C-6CE10BA7C16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718851" y="5097825"/>
                  <a:ext cx="225000" cy="9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5FE1EBD-4106-44AA-8842-B2C2EA9E1229}"/>
                    </a:ext>
                  </a:extLst>
                </p14:cNvPr>
                <p14:cNvContentPartPr/>
                <p14:nvPr/>
              </p14:nvContentPartPr>
              <p14:xfrm>
                <a:off x="7260651" y="5214465"/>
                <a:ext cx="63720" cy="310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5FE1EBD-4106-44AA-8842-B2C2EA9E122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242651" y="5196465"/>
                  <a:ext cx="993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2DE9BC7-4177-4A55-8ABD-35DD36D8605A}"/>
                    </a:ext>
                  </a:extLst>
                </p14:cNvPr>
                <p14:cNvContentPartPr/>
                <p14:nvPr/>
              </p14:nvContentPartPr>
              <p14:xfrm>
                <a:off x="6961851" y="5568705"/>
                <a:ext cx="752760" cy="135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2DE9BC7-4177-4A55-8ABD-35DD36D8605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944211" y="5551065"/>
                  <a:ext cx="7884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76483E4-90D2-402C-85F5-EA36DB5019F7}"/>
                    </a:ext>
                  </a:extLst>
                </p14:cNvPr>
                <p14:cNvContentPartPr/>
                <p14:nvPr/>
              </p14:nvContentPartPr>
              <p14:xfrm>
                <a:off x="7121691" y="5875425"/>
                <a:ext cx="293040" cy="299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76483E4-90D2-402C-85F5-EA36DB5019F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104051" y="5857425"/>
                  <a:ext cx="3286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1D18E55-EC3C-45C8-B36E-D33D8EB3F48F}"/>
                    </a:ext>
                  </a:extLst>
                </p14:cNvPr>
                <p14:cNvContentPartPr/>
                <p14:nvPr/>
              </p14:nvContentPartPr>
              <p14:xfrm>
                <a:off x="7423371" y="6074865"/>
                <a:ext cx="209880" cy="36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1D18E55-EC3C-45C8-B36E-D33D8EB3F48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405731" y="6056865"/>
                  <a:ext cx="2455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146BBF5-67B8-4E61-8694-CE8E307FACF8}"/>
                    </a:ext>
                  </a:extLst>
                </p14:cNvPr>
                <p14:cNvContentPartPr/>
                <p14:nvPr/>
              </p14:nvContentPartPr>
              <p14:xfrm>
                <a:off x="7798131" y="5927985"/>
                <a:ext cx="261360" cy="439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146BBF5-67B8-4E61-8694-CE8E307FACF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780131" y="5909985"/>
                  <a:ext cx="29700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D737294-27F2-4B95-A09A-8DF06C7F794C}"/>
                    </a:ext>
                  </a:extLst>
                </p14:cNvPr>
                <p14:cNvContentPartPr/>
                <p14:nvPr/>
              </p14:nvContentPartPr>
              <p14:xfrm>
                <a:off x="8057331" y="5204385"/>
                <a:ext cx="345960" cy="876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D737294-27F2-4B95-A09A-8DF06C7F794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039331" y="5186745"/>
                  <a:ext cx="381600" cy="9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83AD80F-984F-43D6-B2C3-9B4BBF889C2E}"/>
                    </a:ext>
                  </a:extLst>
                </p14:cNvPr>
                <p14:cNvContentPartPr/>
                <p14:nvPr/>
              </p14:nvContentPartPr>
              <p14:xfrm>
                <a:off x="8546211" y="5476545"/>
                <a:ext cx="374040" cy="55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83AD80F-984F-43D6-B2C3-9B4BBF889C2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528211" y="5458545"/>
                  <a:ext cx="4096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606D84A-34E3-49AF-8AC6-7856B3020468}"/>
                    </a:ext>
                  </a:extLst>
                </p14:cNvPr>
                <p14:cNvContentPartPr/>
                <p14:nvPr/>
              </p14:nvContentPartPr>
              <p14:xfrm>
                <a:off x="8700291" y="5386545"/>
                <a:ext cx="117720" cy="256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606D84A-34E3-49AF-8AC6-7856B302046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682291" y="5368905"/>
                  <a:ext cx="1533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335E1E3-23A5-4EE7-AF9C-6A3B12C7B56D}"/>
                    </a:ext>
                  </a:extLst>
                </p14:cNvPr>
                <p14:cNvContentPartPr/>
                <p14:nvPr/>
              </p14:nvContentPartPr>
              <p14:xfrm>
                <a:off x="8971371" y="5041305"/>
                <a:ext cx="277920" cy="326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335E1E3-23A5-4EE7-AF9C-6A3B12C7B56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953731" y="5023665"/>
                  <a:ext cx="3135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029B5BE-15A7-4613-A4E5-A6CB43AE1018}"/>
                    </a:ext>
                  </a:extLst>
                </p14:cNvPr>
                <p14:cNvContentPartPr/>
                <p14:nvPr/>
              </p14:nvContentPartPr>
              <p14:xfrm>
                <a:off x="9098451" y="5233905"/>
                <a:ext cx="71280" cy="25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029B5BE-15A7-4613-A4E5-A6CB43AE101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080451" y="5215905"/>
                  <a:ext cx="1069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61DDD2B-780D-412C-8851-19C7FCDBE9A1}"/>
                    </a:ext>
                  </a:extLst>
                </p14:cNvPr>
                <p14:cNvContentPartPr/>
                <p14:nvPr/>
              </p14:nvContentPartPr>
              <p14:xfrm>
                <a:off x="9152811" y="5540265"/>
                <a:ext cx="281880" cy="277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61DDD2B-780D-412C-8851-19C7FCDBE9A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135171" y="5522265"/>
                  <a:ext cx="3175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1B0A79D-CFD3-4B60-A3F6-3E3ED15A3B1A}"/>
                    </a:ext>
                  </a:extLst>
                </p14:cNvPr>
                <p14:cNvContentPartPr/>
                <p14:nvPr/>
              </p14:nvContentPartPr>
              <p14:xfrm>
                <a:off x="9170811" y="5720265"/>
                <a:ext cx="265320" cy="291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1B0A79D-CFD3-4B60-A3F6-3E3ED15A3B1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153171" y="5702265"/>
                  <a:ext cx="3009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847184B-BE05-43F6-B14E-73E09183917E}"/>
                    </a:ext>
                  </a:extLst>
                </p14:cNvPr>
                <p14:cNvContentPartPr/>
                <p14:nvPr/>
              </p14:nvContentPartPr>
              <p14:xfrm>
                <a:off x="9621891" y="4952025"/>
                <a:ext cx="332280" cy="569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847184B-BE05-43F6-B14E-73E09183917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604251" y="4934025"/>
                  <a:ext cx="36792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F6B924D-581C-4D10-903F-58958BA879BD}"/>
                    </a:ext>
                  </a:extLst>
                </p14:cNvPr>
                <p14:cNvContentPartPr/>
                <p14:nvPr/>
              </p14:nvContentPartPr>
              <p14:xfrm>
                <a:off x="9840771" y="5128425"/>
                <a:ext cx="177840" cy="31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F6B924D-581C-4D10-903F-58958BA879B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822771" y="5110785"/>
                  <a:ext cx="2134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955FA76-0F83-4664-AD57-DFF335EF9E3D}"/>
                    </a:ext>
                  </a:extLst>
                </p14:cNvPr>
                <p14:cNvContentPartPr/>
                <p14:nvPr/>
              </p14:nvContentPartPr>
              <p14:xfrm>
                <a:off x="10057851" y="5042385"/>
                <a:ext cx="46800" cy="117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955FA76-0F83-4664-AD57-DFF335EF9E3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040211" y="5024385"/>
                  <a:ext cx="824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47FC271-B617-4297-9D6B-02C6218D8F16}"/>
                    </a:ext>
                  </a:extLst>
                </p14:cNvPr>
                <p14:cNvContentPartPr/>
                <p14:nvPr/>
              </p14:nvContentPartPr>
              <p14:xfrm>
                <a:off x="10277091" y="4929705"/>
                <a:ext cx="151560" cy="946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47FC271-B617-4297-9D6B-02C6218D8F1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259451" y="4911705"/>
                  <a:ext cx="187200" cy="9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36C5277-E8D6-44B8-85C3-CFCE8E437CA7}"/>
                    </a:ext>
                  </a:extLst>
                </p14:cNvPr>
                <p14:cNvContentPartPr/>
                <p14:nvPr/>
              </p14:nvContentPartPr>
              <p14:xfrm>
                <a:off x="10764171" y="5133105"/>
                <a:ext cx="36720" cy="190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36C5277-E8D6-44B8-85C3-CFCE8E437CA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746171" y="5115105"/>
                  <a:ext cx="723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BE95D0A-D129-4C9E-A31B-F5A9F4ADA808}"/>
                    </a:ext>
                  </a:extLst>
                </p14:cNvPr>
                <p14:cNvContentPartPr/>
                <p14:nvPr/>
              </p14:nvContentPartPr>
              <p14:xfrm>
                <a:off x="10483731" y="5386545"/>
                <a:ext cx="596520" cy="81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BE95D0A-D129-4C9E-A31B-F5A9F4ADA80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465731" y="5368905"/>
                  <a:ext cx="632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D80BC4B-0B36-4EDC-BED1-D1F6D0AD45B1}"/>
                    </a:ext>
                  </a:extLst>
                </p14:cNvPr>
                <p14:cNvContentPartPr/>
                <p14:nvPr/>
              </p14:nvContentPartPr>
              <p14:xfrm>
                <a:off x="10556451" y="5540985"/>
                <a:ext cx="299520" cy="4525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D80BC4B-0B36-4EDC-BED1-D1F6D0AD45B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538811" y="5523345"/>
                  <a:ext cx="33516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BF1C95EE-0757-46BE-99E0-89136CCB8E29}"/>
                    </a:ext>
                  </a:extLst>
                </p14:cNvPr>
                <p14:cNvContentPartPr/>
                <p14:nvPr/>
              </p14:nvContentPartPr>
              <p14:xfrm>
                <a:off x="10863891" y="5713785"/>
                <a:ext cx="80640" cy="16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BF1C95EE-0757-46BE-99E0-89136CCB8E2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845891" y="5696145"/>
                  <a:ext cx="116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596CEE38-6014-48C0-ACC0-59AD1FE21146}"/>
                    </a:ext>
                  </a:extLst>
                </p14:cNvPr>
                <p14:cNvContentPartPr/>
                <p14:nvPr/>
              </p14:nvContentPartPr>
              <p14:xfrm>
                <a:off x="11017611" y="5558265"/>
                <a:ext cx="369720" cy="3358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596CEE38-6014-48C0-ACC0-59AD1FE2114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999971" y="5540265"/>
                  <a:ext cx="4053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3413B9A-658A-4E2D-ABD8-C9CEB35BFC12}"/>
                    </a:ext>
                  </a:extLst>
                </p14:cNvPr>
                <p14:cNvContentPartPr/>
                <p14:nvPr/>
              </p14:nvContentPartPr>
              <p14:xfrm>
                <a:off x="11071971" y="4929345"/>
                <a:ext cx="753480" cy="979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3413B9A-658A-4E2D-ABD8-C9CEB35BFC1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054331" y="4911705"/>
                  <a:ext cx="789120" cy="10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D471EBD-CD4E-4BA2-B8A3-8DA7DD1237C3}"/>
                    </a:ext>
                  </a:extLst>
                </p14:cNvPr>
                <p14:cNvContentPartPr/>
                <p14:nvPr/>
              </p14:nvContentPartPr>
              <p14:xfrm>
                <a:off x="2100051" y="5666985"/>
                <a:ext cx="144360" cy="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D471EBD-CD4E-4BA2-B8A3-8DA7DD1237C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082411" y="5649345"/>
                  <a:ext cx="180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1CF00BA-7B9A-4893-A257-06E9BB4FC59A}"/>
                    </a:ext>
                  </a:extLst>
                </p14:cNvPr>
                <p14:cNvContentPartPr/>
                <p14:nvPr/>
              </p14:nvContentPartPr>
              <p14:xfrm>
                <a:off x="2461851" y="5332185"/>
                <a:ext cx="106920" cy="240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1CF00BA-7B9A-4893-A257-06E9BB4FC59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443851" y="5314185"/>
                  <a:ext cx="1425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F844715-7F94-41D3-B2C0-D3FD9E9C0A77}"/>
                    </a:ext>
                  </a:extLst>
                </p14:cNvPr>
                <p14:cNvContentPartPr/>
                <p14:nvPr/>
              </p14:nvContentPartPr>
              <p14:xfrm>
                <a:off x="2335491" y="5793705"/>
                <a:ext cx="434520" cy="55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F844715-7F94-41D3-B2C0-D3FD9E9C0A7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317851" y="5775705"/>
                  <a:ext cx="470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526AF97-AC0D-4442-BB03-E6E05F018C29}"/>
                    </a:ext>
                  </a:extLst>
                </p14:cNvPr>
                <p14:cNvContentPartPr/>
                <p14:nvPr/>
              </p14:nvContentPartPr>
              <p14:xfrm>
                <a:off x="2407131" y="5932305"/>
                <a:ext cx="236520" cy="433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526AF97-AC0D-4442-BB03-E6E05F018C2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389491" y="5914665"/>
                  <a:ext cx="27216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7333CF2-7EE7-420E-B4DD-025603D7F45E}"/>
                    </a:ext>
                  </a:extLst>
                </p14:cNvPr>
                <p14:cNvContentPartPr/>
                <p14:nvPr/>
              </p14:nvContentPartPr>
              <p14:xfrm>
                <a:off x="2923731" y="5160105"/>
                <a:ext cx="329040" cy="5504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7333CF2-7EE7-420E-B4DD-025603D7F45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906091" y="5142105"/>
                  <a:ext cx="36468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47EDD1E-0006-4188-BE2A-CFA6BD904B76}"/>
                    </a:ext>
                  </a:extLst>
                </p14:cNvPr>
                <p14:cNvContentPartPr/>
                <p14:nvPr/>
              </p14:nvContentPartPr>
              <p14:xfrm>
                <a:off x="3068811" y="5443785"/>
                <a:ext cx="71280" cy="24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47EDD1E-0006-4188-BE2A-CFA6BD904B7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051171" y="5425785"/>
                  <a:ext cx="1069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B61CD7-40EA-45FA-850B-0F2F69736F95}"/>
                    </a:ext>
                  </a:extLst>
                </p14:cNvPr>
                <p14:cNvContentPartPr/>
                <p14:nvPr/>
              </p14:nvContentPartPr>
              <p14:xfrm>
                <a:off x="3204891" y="5250825"/>
                <a:ext cx="42480" cy="149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B61CD7-40EA-45FA-850B-0F2F69736F9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186891" y="5232825"/>
                  <a:ext cx="781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476E8B3-5B63-40AE-8F62-670113674BE8}"/>
                    </a:ext>
                  </a:extLst>
                </p14:cNvPr>
                <p14:cNvContentPartPr/>
                <p14:nvPr/>
              </p14:nvContentPartPr>
              <p14:xfrm>
                <a:off x="3455811" y="4979025"/>
                <a:ext cx="159840" cy="1028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476E8B3-5B63-40AE-8F62-670113674BE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438171" y="4961025"/>
                  <a:ext cx="195480" cy="10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D40D987-78B4-48DE-A100-A8A78148561F}"/>
                    </a:ext>
                  </a:extLst>
                </p14:cNvPr>
                <p14:cNvContentPartPr/>
                <p14:nvPr/>
              </p14:nvContentPartPr>
              <p14:xfrm>
                <a:off x="3886371" y="5146785"/>
                <a:ext cx="50400" cy="189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D40D987-78B4-48DE-A100-A8A78148561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868731" y="5128785"/>
                  <a:ext cx="860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B80B02C-16B2-4177-B41D-07995981F3BD}"/>
                    </a:ext>
                  </a:extLst>
                </p14:cNvPr>
                <p14:cNvContentPartPr/>
                <p14:nvPr/>
              </p14:nvContentPartPr>
              <p14:xfrm>
                <a:off x="3675411" y="5540625"/>
                <a:ext cx="644040" cy="27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B80B02C-16B2-4177-B41D-07995981F3B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657411" y="5522625"/>
                  <a:ext cx="6796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561D653-9F8C-4AAB-8A86-64E67A41149B}"/>
                    </a:ext>
                  </a:extLst>
                </p14:cNvPr>
                <p14:cNvContentPartPr/>
                <p14:nvPr/>
              </p14:nvContentPartPr>
              <p14:xfrm>
                <a:off x="3697011" y="5719905"/>
                <a:ext cx="277560" cy="247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561D653-9F8C-4AAB-8A86-64E67A41149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679011" y="5702265"/>
                  <a:ext cx="3132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E93702B-C0D8-4A96-871D-9A7DD0EB7849}"/>
                    </a:ext>
                  </a:extLst>
                </p14:cNvPr>
                <p14:cNvContentPartPr/>
                <p14:nvPr/>
              </p14:nvContentPartPr>
              <p14:xfrm>
                <a:off x="4001211" y="6001785"/>
                <a:ext cx="290880" cy="55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E93702B-C0D8-4A96-871D-9A7DD0EB784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983571" y="5983785"/>
                  <a:ext cx="3265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24C323B-0B41-4809-BCEC-9395F6896522}"/>
                    </a:ext>
                  </a:extLst>
                </p14:cNvPr>
                <p14:cNvContentPartPr/>
                <p14:nvPr/>
              </p14:nvContentPartPr>
              <p14:xfrm>
                <a:off x="4145931" y="5866425"/>
                <a:ext cx="82440" cy="273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24C323B-0B41-4809-BCEC-9395F6896522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128291" y="5848425"/>
                  <a:ext cx="1180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C3D8EAC-C63D-46ED-AD95-9FACAB1F420A}"/>
                    </a:ext>
                  </a:extLst>
                </p14:cNvPr>
                <p14:cNvContentPartPr/>
                <p14:nvPr/>
              </p14:nvContentPartPr>
              <p14:xfrm>
                <a:off x="4273011" y="5875425"/>
                <a:ext cx="37080" cy="116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C3D8EAC-C63D-46ED-AD95-9FACAB1F420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255371" y="5857785"/>
                  <a:ext cx="72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E1CAAF9-003C-410B-90CB-B290268FE45F}"/>
                    </a:ext>
                  </a:extLst>
                </p14:cNvPr>
                <p14:cNvContentPartPr/>
                <p14:nvPr/>
              </p14:nvContentPartPr>
              <p14:xfrm>
                <a:off x="4300011" y="5875425"/>
                <a:ext cx="60840" cy="277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E1CAAF9-003C-410B-90CB-B290268FE45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282371" y="5857785"/>
                  <a:ext cx="964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7199E93-2535-4E66-B45B-6ED836BCEA8D}"/>
                    </a:ext>
                  </a:extLst>
                </p14:cNvPr>
                <p14:cNvContentPartPr/>
                <p14:nvPr/>
              </p14:nvContentPartPr>
              <p14:xfrm>
                <a:off x="4255011" y="5133105"/>
                <a:ext cx="318240" cy="888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7199E93-2535-4E66-B45B-6ED836BCEA8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237011" y="5115105"/>
                  <a:ext cx="353880" cy="9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1DFF56D-46CE-46C7-90CC-FD79A1647213}"/>
                    </a:ext>
                  </a:extLst>
                </p14:cNvPr>
                <p14:cNvContentPartPr/>
                <p14:nvPr/>
              </p14:nvContentPartPr>
              <p14:xfrm>
                <a:off x="2244771" y="6625665"/>
                <a:ext cx="255240" cy="19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1DFF56D-46CE-46C7-90CC-FD79A164721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227131" y="6608025"/>
                  <a:ext cx="2908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9C21598-ED3A-482D-B981-A19986D43C1F}"/>
                    </a:ext>
                  </a:extLst>
                </p14:cNvPr>
                <p14:cNvContentPartPr/>
                <p14:nvPr/>
              </p14:nvContentPartPr>
              <p14:xfrm>
                <a:off x="2272131" y="6726465"/>
                <a:ext cx="181080" cy="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9C21598-ED3A-482D-B981-A19986D43C1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254131" y="6708825"/>
                  <a:ext cx="216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C9F44AC-E4B7-45A7-A4E7-C095504E6700}"/>
                    </a:ext>
                  </a:extLst>
                </p14:cNvPr>
                <p14:cNvContentPartPr/>
                <p14:nvPr/>
              </p14:nvContentPartPr>
              <p14:xfrm>
                <a:off x="2878731" y="6663465"/>
                <a:ext cx="99000" cy="180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C9F44AC-E4B7-45A7-A4E7-C095504E6700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860731" y="6645465"/>
                  <a:ext cx="1346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7D3EDFD-F85F-421D-9848-282FC45B18B5}"/>
                    </a:ext>
                  </a:extLst>
                </p14:cNvPr>
                <p14:cNvContentPartPr/>
                <p14:nvPr/>
              </p14:nvContentPartPr>
              <p14:xfrm>
                <a:off x="3114171" y="6355305"/>
                <a:ext cx="70200" cy="111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7D3EDFD-F85F-421D-9848-282FC45B18B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3096171" y="6337305"/>
                  <a:ext cx="105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F548A48-0133-444F-B893-08336F1D61FF}"/>
                    </a:ext>
                  </a:extLst>
                </p14:cNvPr>
                <p14:cNvContentPartPr/>
                <p14:nvPr/>
              </p14:nvContentPartPr>
              <p14:xfrm>
                <a:off x="3177531" y="6559425"/>
                <a:ext cx="234720" cy="406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F548A48-0133-444F-B893-08336F1D61F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159531" y="6541425"/>
                  <a:ext cx="2703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0F35AAA-D4E8-4397-AD57-082D5195DC52}"/>
                    </a:ext>
                  </a:extLst>
                </p14:cNvPr>
                <p14:cNvContentPartPr/>
                <p14:nvPr/>
              </p14:nvContentPartPr>
              <p14:xfrm>
                <a:off x="3249171" y="6644745"/>
                <a:ext cx="118800" cy="174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0F35AAA-D4E8-4397-AD57-082D5195DC5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231531" y="6626745"/>
                  <a:ext cx="1544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50ADD3F-2D94-4FB3-BB05-828309EE3790}"/>
                    </a:ext>
                  </a:extLst>
                </p14:cNvPr>
                <p14:cNvContentPartPr/>
                <p14:nvPr/>
              </p14:nvContentPartPr>
              <p14:xfrm>
                <a:off x="3683331" y="6435225"/>
                <a:ext cx="299880" cy="264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50ADD3F-2D94-4FB3-BB05-828309EE379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665331" y="6417585"/>
                  <a:ext cx="3355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164DE12-6A8C-4029-80F9-917E856E4E97}"/>
                    </a:ext>
                  </a:extLst>
                </p14:cNvPr>
                <p14:cNvContentPartPr/>
                <p14:nvPr/>
              </p14:nvContentPartPr>
              <p14:xfrm>
                <a:off x="3503331" y="6372945"/>
                <a:ext cx="153000" cy="187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164DE12-6A8C-4029-80F9-917E856E4E9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485691" y="6355305"/>
                  <a:ext cx="1886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44655DF-B796-4408-B9DC-B335F0A8D2D6}"/>
                    </a:ext>
                  </a:extLst>
                </p14:cNvPr>
                <p14:cNvContentPartPr/>
                <p14:nvPr/>
              </p14:nvContentPartPr>
              <p14:xfrm>
                <a:off x="3811131" y="6179625"/>
                <a:ext cx="169200" cy="136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44655DF-B796-4408-B9DC-B335F0A8D2D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793131" y="6161625"/>
                  <a:ext cx="2048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26F9D04D-C67E-4C46-A457-9290C6516FFF}"/>
                    </a:ext>
                  </a:extLst>
                </p14:cNvPr>
                <p14:cNvContentPartPr/>
                <p14:nvPr/>
              </p14:nvContentPartPr>
              <p14:xfrm>
                <a:off x="3774771" y="6174225"/>
                <a:ext cx="207720" cy="218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26F9D04D-C67E-4C46-A457-9290C6516FF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757131" y="6156585"/>
                  <a:ext cx="2433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64E1B7E-41DC-4388-B002-45155A0E6571}"/>
                    </a:ext>
                  </a:extLst>
                </p14:cNvPr>
                <p14:cNvContentPartPr/>
                <p14:nvPr/>
              </p14:nvContentPartPr>
              <p14:xfrm>
                <a:off x="3639411" y="6254865"/>
                <a:ext cx="357120" cy="19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64E1B7E-41DC-4388-B002-45155A0E657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621411" y="6237225"/>
                  <a:ext cx="3927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9FA60EB-6111-4C2A-AEF4-9EC86751F609}"/>
                    </a:ext>
                  </a:extLst>
                </p14:cNvPr>
                <p14:cNvContentPartPr/>
                <p14:nvPr/>
              </p14:nvContentPartPr>
              <p14:xfrm>
                <a:off x="3784131" y="6119865"/>
                <a:ext cx="328320" cy="287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9FA60EB-6111-4C2A-AEF4-9EC86751F60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766131" y="6101865"/>
                  <a:ext cx="3639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984E6EF-513B-49BE-B172-9A4B96A2C3BA}"/>
                    </a:ext>
                  </a:extLst>
                </p14:cNvPr>
                <p14:cNvContentPartPr/>
                <p14:nvPr/>
              </p14:nvContentPartPr>
              <p14:xfrm>
                <a:off x="4300011" y="6599745"/>
                <a:ext cx="429840" cy="12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984E6EF-513B-49BE-B172-9A4B96A2C3B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282371" y="6581745"/>
                  <a:ext cx="4654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5B7306C-8790-4C26-B006-EA5F82128095}"/>
                    </a:ext>
                  </a:extLst>
                </p14:cNvPr>
                <p14:cNvContentPartPr/>
                <p14:nvPr/>
              </p14:nvContentPartPr>
              <p14:xfrm>
                <a:off x="4869171" y="6201225"/>
                <a:ext cx="163440" cy="315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5B7306C-8790-4C26-B006-EA5F8212809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851531" y="6183585"/>
                  <a:ext cx="1990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5AF9572-EAA3-4011-914C-81E8E4846D0C}"/>
                    </a:ext>
                  </a:extLst>
                </p14:cNvPr>
                <p14:cNvContentPartPr/>
                <p14:nvPr/>
              </p14:nvContentPartPr>
              <p14:xfrm>
                <a:off x="4924971" y="6593625"/>
                <a:ext cx="253800" cy="33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5AF9572-EAA3-4011-914C-81E8E4846D0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906971" y="6575985"/>
                  <a:ext cx="2894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9D4CFBD-2DA6-437D-8CC7-154FBFE834F7}"/>
                    </a:ext>
                  </a:extLst>
                </p14:cNvPr>
                <p14:cNvContentPartPr/>
                <p14:nvPr/>
              </p14:nvContentPartPr>
              <p14:xfrm>
                <a:off x="5051331" y="6678585"/>
                <a:ext cx="262080" cy="1681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9D4CFBD-2DA6-437D-8CC7-154FBFE834F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033691" y="6660585"/>
                  <a:ext cx="297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F5F69F0-60EE-4A28-B218-E16EAED76EDB}"/>
                    </a:ext>
                  </a:extLst>
                </p14:cNvPr>
                <p14:cNvContentPartPr/>
                <p14:nvPr/>
              </p14:nvContentPartPr>
              <p14:xfrm>
                <a:off x="4680171" y="5549265"/>
                <a:ext cx="293040" cy="9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F5F69F0-60EE-4A28-B218-E16EAED76ED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662531" y="5531265"/>
                  <a:ext cx="328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43ED532-8456-432C-9D03-A2E69A9886E7}"/>
                    </a:ext>
                  </a:extLst>
                </p14:cNvPr>
                <p14:cNvContentPartPr/>
                <p14:nvPr/>
              </p14:nvContentPartPr>
              <p14:xfrm>
                <a:off x="5168331" y="5160105"/>
                <a:ext cx="210240" cy="462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43ED532-8456-432C-9D03-A2E69A9886E7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150691" y="5142105"/>
                  <a:ext cx="24588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5FD1476-FE81-4C2F-8264-3727C0C9C611}"/>
                    </a:ext>
                  </a:extLst>
                </p14:cNvPr>
                <p14:cNvContentPartPr/>
                <p14:nvPr/>
              </p14:nvContentPartPr>
              <p14:xfrm>
                <a:off x="5196051" y="5775345"/>
                <a:ext cx="350640" cy="10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5FD1476-FE81-4C2F-8264-3727C0C9C61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178411" y="5757345"/>
                  <a:ext cx="3862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9CEE7BB-9EE5-48E9-AB12-41D97FD7330C}"/>
                    </a:ext>
                  </a:extLst>
                </p14:cNvPr>
                <p14:cNvContentPartPr/>
                <p14:nvPr/>
              </p14:nvContentPartPr>
              <p14:xfrm>
                <a:off x="5259771" y="5983785"/>
                <a:ext cx="381960" cy="335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9CEE7BB-9EE5-48E9-AB12-41D97FD7330C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242131" y="5965785"/>
                  <a:ext cx="41760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99285BB-3C57-4411-9365-205B7126BD74}"/>
                    </a:ext>
                  </a:extLst>
                </p14:cNvPr>
                <p14:cNvContentPartPr/>
                <p14:nvPr/>
              </p14:nvContentPartPr>
              <p14:xfrm>
                <a:off x="5766651" y="5314185"/>
                <a:ext cx="592200" cy="594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99285BB-3C57-4411-9365-205B7126BD7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748651" y="5296185"/>
                  <a:ext cx="62784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591E894-D129-410F-9CD9-2921D68BB5AA}"/>
                    </a:ext>
                  </a:extLst>
                </p14:cNvPr>
                <p14:cNvContentPartPr/>
                <p14:nvPr/>
              </p14:nvContentPartPr>
              <p14:xfrm>
                <a:off x="6119811" y="5523705"/>
                <a:ext cx="165600" cy="71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591E894-D129-410F-9CD9-2921D68BB5A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101811" y="5506065"/>
                  <a:ext cx="2012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FE8994E-85D5-430A-850D-40095C4B2B73}"/>
                    </a:ext>
                  </a:extLst>
                </p14:cNvPr>
                <p14:cNvContentPartPr/>
                <p14:nvPr/>
              </p14:nvContentPartPr>
              <p14:xfrm>
                <a:off x="6318891" y="5305185"/>
                <a:ext cx="97920" cy="185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FE8994E-85D5-430A-850D-40095C4B2B73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301251" y="5287185"/>
                  <a:ext cx="1335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8F452C8-4DF2-4EC7-AA6C-555536F6BE9F}"/>
                    </a:ext>
                  </a:extLst>
                </p14:cNvPr>
                <p14:cNvContentPartPr/>
                <p14:nvPr/>
              </p14:nvContentPartPr>
              <p14:xfrm>
                <a:off x="5794011" y="6173971"/>
                <a:ext cx="225720" cy="221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8F452C8-4DF2-4EC7-AA6C-555536F6BE9F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776011" y="6155971"/>
                  <a:ext cx="2613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D7DDD79D-9AAD-48BF-8584-ACEB3EB7631A}"/>
                    </a:ext>
                  </a:extLst>
                </p14:cNvPr>
                <p14:cNvContentPartPr/>
                <p14:nvPr/>
              </p14:nvContentPartPr>
              <p14:xfrm>
                <a:off x="6119811" y="6038251"/>
                <a:ext cx="136800" cy="263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D7DDD79D-9AAD-48BF-8584-ACEB3EB7631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101811" y="6020611"/>
                  <a:ext cx="1724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B9ACE44-E556-4888-A272-88A0E83D5795}"/>
                    </a:ext>
                  </a:extLst>
                </p14:cNvPr>
                <p14:cNvContentPartPr/>
                <p14:nvPr/>
              </p14:nvContentPartPr>
              <p14:xfrm>
                <a:off x="6074451" y="6152011"/>
                <a:ext cx="122400" cy="316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B9ACE44-E556-4888-A272-88A0E83D579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056811" y="6134011"/>
                  <a:ext cx="1580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B5DADB1-7F4E-4A68-B4E8-B354C3E7FD3B}"/>
                    </a:ext>
                  </a:extLst>
                </p14:cNvPr>
                <p14:cNvContentPartPr/>
                <p14:nvPr/>
              </p14:nvContentPartPr>
              <p14:xfrm>
                <a:off x="6771771" y="6565291"/>
                <a:ext cx="379440" cy="75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B5DADB1-7F4E-4A68-B4E8-B354C3E7FD3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753771" y="6547291"/>
                  <a:ext cx="4150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0179B0E-0684-4CED-A429-19833F67F9F1}"/>
                    </a:ext>
                  </a:extLst>
                </p14:cNvPr>
                <p14:cNvContentPartPr/>
                <p14:nvPr/>
              </p14:nvContentPartPr>
              <p14:xfrm>
                <a:off x="6925491" y="6472771"/>
                <a:ext cx="105840" cy="1814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0179B0E-0684-4CED-A429-19833F67F9F1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907851" y="6455131"/>
                  <a:ext cx="1414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CC62075-8EB4-4DC8-960C-1323B6782017}"/>
                    </a:ext>
                  </a:extLst>
                </p14:cNvPr>
                <p14:cNvContentPartPr/>
                <p14:nvPr/>
              </p14:nvContentPartPr>
              <p14:xfrm>
                <a:off x="7533531" y="6301771"/>
                <a:ext cx="246600" cy="2764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CC62075-8EB4-4DC8-960C-1323B678201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515891" y="6284131"/>
                  <a:ext cx="2822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52F9338-4323-47C2-97D6-1C29750AECAB}"/>
                    </a:ext>
                  </a:extLst>
                </p14:cNvPr>
                <p14:cNvContentPartPr/>
                <p14:nvPr/>
              </p14:nvContentPartPr>
              <p14:xfrm>
                <a:off x="7541091" y="6608491"/>
                <a:ext cx="433800" cy="277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52F9338-4323-47C2-97D6-1C29750AECA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523451" y="6590851"/>
                  <a:ext cx="4694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3FBD2F2-E9FF-40F7-B011-F922AD91B611}"/>
                    </a:ext>
                  </a:extLst>
                </p14:cNvPr>
                <p14:cNvContentPartPr/>
                <p14:nvPr/>
              </p14:nvContentPartPr>
              <p14:xfrm>
                <a:off x="7749531" y="6706051"/>
                <a:ext cx="335160" cy="111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3FBD2F2-E9FF-40F7-B011-F922AD91B61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731891" y="6688411"/>
                  <a:ext cx="3708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B08605D-AE74-4FCE-B968-D85AE33EB80A}"/>
                    </a:ext>
                  </a:extLst>
                </p14:cNvPr>
                <p14:cNvContentPartPr/>
                <p14:nvPr/>
              </p14:nvContentPartPr>
              <p14:xfrm>
                <a:off x="8437491" y="6311491"/>
                <a:ext cx="578880" cy="3636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B08605D-AE74-4FCE-B968-D85AE33EB80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419491" y="6293851"/>
                  <a:ext cx="6145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1E036C4-00CA-4A66-A9D3-AE14002E6AE0}"/>
                    </a:ext>
                  </a:extLst>
                </p14:cNvPr>
                <p14:cNvContentPartPr/>
                <p14:nvPr/>
              </p14:nvContentPartPr>
              <p14:xfrm>
                <a:off x="8536851" y="5947171"/>
                <a:ext cx="282240" cy="3020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1E036C4-00CA-4A66-A9D3-AE14002E6AE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519211" y="5929171"/>
                  <a:ext cx="3178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D34AB94-A773-4512-A6BE-307BEC7DD1E6}"/>
                    </a:ext>
                  </a:extLst>
                </p14:cNvPr>
                <p14:cNvContentPartPr/>
                <p14:nvPr/>
              </p14:nvContentPartPr>
              <p14:xfrm>
                <a:off x="8863371" y="5866171"/>
                <a:ext cx="185760" cy="2368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D34AB94-A773-4512-A6BE-307BEC7DD1E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845731" y="5848531"/>
                  <a:ext cx="2214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761F2F6-7A2C-4D0B-A60F-426C54A7DA9E}"/>
                    </a:ext>
                  </a:extLst>
                </p14:cNvPr>
                <p14:cNvContentPartPr/>
                <p14:nvPr/>
              </p14:nvContentPartPr>
              <p14:xfrm>
                <a:off x="8859051" y="6004051"/>
                <a:ext cx="28080" cy="255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761F2F6-7A2C-4D0B-A60F-426C54A7DA9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841411" y="5986051"/>
                  <a:ext cx="637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453B402-2B81-420E-B035-732D1EC52C81}"/>
                    </a:ext>
                  </a:extLst>
                </p14:cNvPr>
                <p14:cNvContentPartPr/>
                <p14:nvPr/>
              </p14:nvContentPartPr>
              <p14:xfrm>
                <a:off x="9813771" y="5936731"/>
                <a:ext cx="1532880" cy="734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453B402-2B81-420E-B035-732D1EC52C81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796131" y="5918731"/>
                  <a:ext cx="1568520" cy="76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D52C504-5E6A-43F5-BC8B-CD090BFF0C7B}"/>
                    </a:ext>
                  </a:extLst>
                </p14:cNvPr>
                <p14:cNvContentPartPr/>
                <p14:nvPr/>
              </p14:nvContentPartPr>
              <p14:xfrm>
                <a:off x="11325771" y="5687611"/>
                <a:ext cx="428040" cy="4568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D52C504-5E6A-43F5-BC8B-CD090BFF0C7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1307771" y="5669611"/>
                  <a:ext cx="46368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CEF29F2-AFE1-4727-A67E-4D341461BA29}"/>
                    </a:ext>
                  </a:extLst>
                </p14:cNvPr>
                <p14:cNvContentPartPr/>
                <p14:nvPr/>
              </p14:nvContentPartPr>
              <p14:xfrm>
                <a:off x="11623491" y="5638291"/>
                <a:ext cx="391680" cy="7182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CEF29F2-AFE1-4727-A67E-4D341461BA29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1605491" y="5620651"/>
                  <a:ext cx="427320" cy="753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46970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3C4522F-20A8-4751-8418-C68CE491E1BB}"/>
              </a:ext>
            </a:extLst>
          </p:cNvPr>
          <p:cNvGrpSpPr/>
          <p:nvPr/>
        </p:nvGrpSpPr>
        <p:grpSpPr>
          <a:xfrm>
            <a:off x="242811" y="114705"/>
            <a:ext cx="496800" cy="694080"/>
            <a:chOff x="242811" y="114705"/>
            <a:chExt cx="496800" cy="69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95977C2-1505-4081-97C1-EC7E4B589D4E}"/>
                    </a:ext>
                  </a:extLst>
                </p14:cNvPr>
                <p14:cNvContentPartPr/>
                <p14:nvPr/>
              </p14:nvContentPartPr>
              <p14:xfrm>
                <a:off x="242811" y="114705"/>
                <a:ext cx="311400" cy="578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95977C2-1505-4081-97C1-EC7E4B589D4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4811" y="96705"/>
                  <a:ext cx="3470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5BB2012-7875-4478-B8F4-8F40FF3E9EBE}"/>
                    </a:ext>
                  </a:extLst>
                </p14:cNvPr>
                <p14:cNvContentPartPr/>
                <p14:nvPr/>
              </p14:nvContentPartPr>
              <p14:xfrm>
                <a:off x="415971" y="488025"/>
                <a:ext cx="323640" cy="320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5BB2012-7875-4478-B8F4-8F40FF3E9EB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8331" y="470385"/>
                  <a:ext cx="359280" cy="35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786EC1C-DC8E-4AFF-84C9-E36727DC70F5}"/>
                  </a:ext>
                </a:extLst>
              </p14:cNvPr>
              <p14:cNvContentPartPr/>
              <p14:nvPr/>
            </p14:nvContentPartPr>
            <p14:xfrm>
              <a:off x="1194651" y="325665"/>
              <a:ext cx="360" cy="3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786EC1C-DC8E-4AFF-84C9-E36727DC70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7011" y="308025"/>
                <a:ext cx="360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ACC8FBE-C5C5-40A6-BEEE-59BE9260B0D2}"/>
                  </a:ext>
                </a:extLst>
              </p14:cNvPr>
              <p14:cNvContentPartPr/>
              <p14:nvPr/>
            </p14:nvContentPartPr>
            <p14:xfrm>
              <a:off x="1240011" y="579105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ACC8FBE-C5C5-40A6-BEEE-59BE9260B0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22011" y="561105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0DAA2926-6B21-4E5C-A2BC-46B9F6750508}"/>
              </a:ext>
            </a:extLst>
          </p:cNvPr>
          <p:cNvGrpSpPr/>
          <p:nvPr/>
        </p:nvGrpSpPr>
        <p:grpSpPr>
          <a:xfrm>
            <a:off x="1799091" y="153585"/>
            <a:ext cx="855360" cy="391680"/>
            <a:chOff x="1799091" y="153585"/>
            <a:chExt cx="85536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C35000F-FC44-46BC-9D8D-52023946DCF6}"/>
                    </a:ext>
                  </a:extLst>
                </p14:cNvPr>
                <p14:cNvContentPartPr/>
                <p14:nvPr/>
              </p14:nvContentPartPr>
              <p14:xfrm>
                <a:off x="1799091" y="153585"/>
                <a:ext cx="156600" cy="391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C35000F-FC44-46BC-9D8D-52023946DCF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81091" y="135945"/>
                  <a:ext cx="19224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1AA45C0-89DB-4B78-9838-F861CCB92FB5}"/>
                    </a:ext>
                  </a:extLst>
                </p14:cNvPr>
                <p14:cNvContentPartPr/>
                <p14:nvPr/>
              </p14:nvContentPartPr>
              <p14:xfrm>
                <a:off x="1855611" y="369225"/>
                <a:ext cx="144720" cy="119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1AA45C0-89DB-4B78-9838-F861CCB92FB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37611" y="351225"/>
                  <a:ext cx="180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5695B3-43B8-44E8-A525-0A3A4EC6CB74}"/>
                    </a:ext>
                  </a:extLst>
                </p14:cNvPr>
                <p14:cNvContentPartPr/>
                <p14:nvPr/>
              </p14:nvContentPartPr>
              <p14:xfrm>
                <a:off x="2190411" y="298305"/>
                <a:ext cx="42120" cy="113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5695B3-43B8-44E8-A525-0A3A4EC6CB7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72771" y="280665"/>
                  <a:ext cx="77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FC43668-4006-4671-992C-594CFCB7C222}"/>
                    </a:ext>
                  </a:extLst>
                </p14:cNvPr>
                <p14:cNvContentPartPr/>
                <p14:nvPr/>
              </p14:nvContentPartPr>
              <p14:xfrm>
                <a:off x="2129931" y="276345"/>
                <a:ext cx="24480" cy="40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FC43668-4006-4671-992C-594CFCB7C22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12291" y="258705"/>
                  <a:ext cx="601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03E7162-E14F-41AF-A5CC-1CA4F08915E7}"/>
                    </a:ext>
                  </a:extLst>
                </p14:cNvPr>
                <p14:cNvContentPartPr/>
                <p14:nvPr/>
              </p14:nvContentPartPr>
              <p14:xfrm>
                <a:off x="2335491" y="263025"/>
                <a:ext cx="318960" cy="145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03E7162-E14F-41AF-A5CC-1CA4F08915E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17851" y="245025"/>
                  <a:ext cx="354600" cy="18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69B81C0-C1A6-4EC3-A049-EE37254FE3CC}"/>
                  </a:ext>
                </a:extLst>
              </p14:cNvPr>
              <p14:cNvContentPartPr/>
              <p14:nvPr/>
            </p14:nvContentPartPr>
            <p14:xfrm>
              <a:off x="2962611" y="180945"/>
              <a:ext cx="124920" cy="292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69B81C0-C1A6-4EC3-A049-EE37254FE3C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44611" y="162945"/>
                <a:ext cx="160560" cy="32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870E3345-EC34-4074-86FF-CF8B6C592E39}"/>
              </a:ext>
            </a:extLst>
          </p:cNvPr>
          <p:cNvGrpSpPr/>
          <p:nvPr/>
        </p:nvGrpSpPr>
        <p:grpSpPr>
          <a:xfrm>
            <a:off x="3530331" y="108945"/>
            <a:ext cx="2978280" cy="474480"/>
            <a:chOff x="3530331" y="108945"/>
            <a:chExt cx="2978280" cy="47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FC7FD54-F71B-4FA9-97C4-E1FC1B65E178}"/>
                    </a:ext>
                  </a:extLst>
                </p14:cNvPr>
                <p14:cNvContentPartPr/>
                <p14:nvPr/>
              </p14:nvContentPartPr>
              <p14:xfrm>
                <a:off x="3530331" y="289305"/>
                <a:ext cx="131400" cy="253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FC7FD54-F71B-4FA9-97C4-E1FC1B65E17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12691" y="271665"/>
                  <a:ext cx="1670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E6A5862-69D4-4B02-8CBB-9091BDF8ADE1}"/>
                    </a:ext>
                  </a:extLst>
                </p14:cNvPr>
                <p14:cNvContentPartPr/>
                <p14:nvPr/>
              </p14:nvContentPartPr>
              <p14:xfrm>
                <a:off x="3621051" y="207945"/>
                <a:ext cx="501480" cy="357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E6A5862-69D4-4B02-8CBB-9091BDF8ADE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03411" y="190305"/>
                  <a:ext cx="5371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DF2C2A-1EE9-4412-B278-CD03AE153695}"/>
                    </a:ext>
                  </a:extLst>
                </p14:cNvPr>
                <p14:cNvContentPartPr/>
                <p14:nvPr/>
              </p14:nvContentPartPr>
              <p14:xfrm>
                <a:off x="4243851" y="315225"/>
                <a:ext cx="266040" cy="264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DF2C2A-1EE9-4412-B278-CD03AE15369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25851" y="297585"/>
                  <a:ext cx="30168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2F6FA5C-6B33-4518-A688-B5EEA16381E1}"/>
                    </a:ext>
                  </a:extLst>
                </p14:cNvPr>
                <p14:cNvContentPartPr/>
                <p14:nvPr/>
              </p14:nvContentPartPr>
              <p14:xfrm>
                <a:off x="3784131" y="261945"/>
                <a:ext cx="12672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2F6FA5C-6B33-4518-A688-B5EEA16381E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66491" y="244305"/>
                  <a:ext cx="162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946A9CA-AA3D-4885-8AE2-42C00A2D49AF}"/>
                    </a:ext>
                  </a:extLst>
                </p14:cNvPr>
                <p14:cNvContentPartPr/>
                <p14:nvPr/>
              </p14:nvContentPartPr>
              <p14:xfrm>
                <a:off x="5042691" y="171585"/>
                <a:ext cx="191880" cy="264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946A9CA-AA3D-4885-8AE2-42C00A2D49A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24691" y="153945"/>
                  <a:ext cx="2275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821ACD6-FE90-4927-8301-5AE00C7FEAD9}"/>
                    </a:ext>
                  </a:extLst>
                </p14:cNvPr>
                <p14:cNvContentPartPr/>
                <p14:nvPr/>
              </p14:nvContentPartPr>
              <p14:xfrm>
                <a:off x="4951971" y="529425"/>
                <a:ext cx="352440" cy="31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821ACD6-FE90-4927-8301-5AE00C7FEAD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33971" y="511425"/>
                  <a:ext cx="3880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BE583F6-6A30-4781-92ED-07E1B30E71AA}"/>
                    </a:ext>
                  </a:extLst>
                </p14:cNvPr>
                <p14:cNvContentPartPr/>
                <p14:nvPr/>
              </p14:nvContentPartPr>
              <p14:xfrm>
                <a:off x="4725891" y="108945"/>
                <a:ext cx="659160" cy="117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BE583F6-6A30-4781-92ED-07E1B30E71A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07891" y="91305"/>
                  <a:ext cx="6948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1750ABD-68D1-4F1A-A449-FD46FD681EC7}"/>
                    </a:ext>
                  </a:extLst>
                </p14:cNvPr>
                <p14:cNvContentPartPr/>
                <p14:nvPr/>
              </p14:nvContentPartPr>
              <p14:xfrm>
                <a:off x="5662251" y="226305"/>
                <a:ext cx="443880" cy="357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1750ABD-68D1-4F1A-A449-FD46FD681EC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44251" y="208665"/>
                  <a:ext cx="47952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83ACE2-2944-4B82-8014-7A02C8C39296}"/>
                    </a:ext>
                  </a:extLst>
                </p14:cNvPr>
                <p14:cNvContentPartPr/>
                <p14:nvPr/>
              </p14:nvContentPartPr>
              <p14:xfrm>
                <a:off x="6219171" y="497385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E83ACE2-2944-4B82-8014-7A02C8C3929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01531" y="47974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7176D6D-FE14-4316-A1A8-22D8F6566994}"/>
                    </a:ext>
                  </a:extLst>
                </p14:cNvPr>
                <p14:cNvContentPartPr/>
                <p14:nvPr/>
              </p14:nvContentPartPr>
              <p14:xfrm>
                <a:off x="6237531" y="226305"/>
                <a:ext cx="271080" cy="311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7176D6D-FE14-4316-A1A8-22D8F656699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219531" y="208305"/>
                  <a:ext cx="3067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560FC1B-4F6D-4DF0-B660-C217DFD0AF71}"/>
                    </a:ext>
                  </a:extLst>
                </p14:cNvPr>
                <p14:cNvContentPartPr/>
                <p14:nvPr/>
              </p14:nvContentPartPr>
              <p14:xfrm>
                <a:off x="6101451" y="125505"/>
                <a:ext cx="246240" cy="28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560FC1B-4F6D-4DF0-B660-C217DFD0AF7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83811" y="107865"/>
                  <a:ext cx="28188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8E9DDBD-64FD-48F9-9CEC-236E0CA4D2EE}"/>
              </a:ext>
            </a:extLst>
          </p:cNvPr>
          <p:cNvGrpSpPr/>
          <p:nvPr/>
        </p:nvGrpSpPr>
        <p:grpSpPr>
          <a:xfrm>
            <a:off x="7034571" y="-26775"/>
            <a:ext cx="959400" cy="645120"/>
            <a:chOff x="7034571" y="-26775"/>
            <a:chExt cx="959400" cy="64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B43BCE6-9BCA-456B-9350-07C8C2C8D159}"/>
                    </a:ext>
                  </a:extLst>
                </p14:cNvPr>
                <p14:cNvContentPartPr/>
                <p14:nvPr/>
              </p14:nvContentPartPr>
              <p14:xfrm>
                <a:off x="7034571" y="-26775"/>
                <a:ext cx="959400" cy="645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B43BCE6-9BCA-456B-9350-07C8C2C8D15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016931" y="-44775"/>
                  <a:ext cx="995040" cy="6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D814A00-E515-4107-85A7-5F2598BB2C20}"/>
                    </a:ext>
                  </a:extLst>
                </p14:cNvPr>
                <p14:cNvContentPartPr/>
                <p14:nvPr/>
              </p14:nvContentPartPr>
              <p14:xfrm>
                <a:off x="7803531" y="434584"/>
                <a:ext cx="99720" cy="19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D814A00-E515-4107-85A7-5F2598BB2C2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785891" y="416584"/>
                  <a:ext cx="13536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BEC78E8-C03F-4520-B208-F1F8457D3BCA}"/>
              </a:ext>
            </a:extLst>
          </p:cNvPr>
          <p:cNvGrpSpPr/>
          <p:nvPr/>
        </p:nvGrpSpPr>
        <p:grpSpPr>
          <a:xfrm>
            <a:off x="295371" y="968464"/>
            <a:ext cx="4023360" cy="1653480"/>
            <a:chOff x="295371" y="968464"/>
            <a:chExt cx="4023360" cy="165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A5647AA-DB22-42E9-82E9-F5B5A8879AA1}"/>
                    </a:ext>
                  </a:extLst>
                </p14:cNvPr>
                <p14:cNvContentPartPr/>
                <p14:nvPr/>
              </p14:nvContentPartPr>
              <p14:xfrm>
                <a:off x="295371" y="1140184"/>
                <a:ext cx="544680" cy="1120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A5647AA-DB22-42E9-82E9-F5B5A8879AA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77371" y="1122544"/>
                  <a:ext cx="580320" cy="11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151BEB5-F70B-4497-A5DB-143BA0A3CD6F}"/>
                    </a:ext>
                  </a:extLst>
                </p14:cNvPr>
                <p14:cNvContentPartPr/>
                <p14:nvPr/>
              </p14:nvContentPartPr>
              <p14:xfrm>
                <a:off x="724131" y="1587664"/>
                <a:ext cx="75960" cy="50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151BEB5-F70B-4497-A5DB-143BA0A3CD6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06131" y="1570024"/>
                  <a:ext cx="1116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7B1EF46-2CC0-445B-9968-9494F33D4753}"/>
                    </a:ext>
                  </a:extLst>
                </p14:cNvPr>
                <p14:cNvContentPartPr/>
                <p14:nvPr/>
              </p14:nvContentPartPr>
              <p14:xfrm>
                <a:off x="886851" y="1321264"/>
                <a:ext cx="53640" cy="204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7B1EF46-2CC0-445B-9968-9494F33D475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8851" y="1303624"/>
                  <a:ext cx="892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E3A5274-BE1D-477A-802D-21676D33E497}"/>
                    </a:ext>
                  </a:extLst>
                </p14:cNvPr>
                <p14:cNvContentPartPr/>
                <p14:nvPr/>
              </p14:nvContentPartPr>
              <p14:xfrm>
                <a:off x="1226331" y="1022824"/>
                <a:ext cx="176760" cy="1098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E3A5274-BE1D-477A-802D-21676D33E49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208691" y="1004824"/>
                  <a:ext cx="212400" cy="11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5D979EE-6538-4C94-BAFB-C8D486E0042C}"/>
                    </a:ext>
                  </a:extLst>
                </p14:cNvPr>
                <p14:cNvContentPartPr/>
                <p14:nvPr/>
              </p14:nvContentPartPr>
              <p14:xfrm>
                <a:off x="1620171" y="1206784"/>
                <a:ext cx="418680" cy="467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5D979EE-6538-4C94-BAFB-C8D486E0042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602171" y="1188784"/>
                  <a:ext cx="4543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DC4460E-CA4E-4BCC-87BC-C0FBA0DD951D}"/>
                    </a:ext>
                  </a:extLst>
                </p14:cNvPr>
                <p14:cNvContentPartPr/>
                <p14:nvPr/>
              </p14:nvContentPartPr>
              <p14:xfrm>
                <a:off x="2071971" y="1103104"/>
                <a:ext cx="363600" cy="502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DC4460E-CA4E-4BCC-87BC-C0FBA0DD951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053971" y="1085104"/>
                  <a:ext cx="39924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7EA21EB-AC93-41F1-BC20-5D5C78CA17F0}"/>
                    </a:ext>
                  </a:extLst>
                </p14:cNvPr>
                <p14:cNvContentPartPr/>
                <p14:nvPr/>
              </p14:nvContentPartPr>
              <p14:xfrm>
                <a:off x="2815371" y="1266184"/>
                <a:ext cx="427320" cy="119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7EA21EB-AC93-41F1-BC20-5D5C78CA17F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797371" y="1248184"/>
                  <a:ext cx="4629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C749030-5793-410B-812D-16AE4DD2036C}"/>
                    </a:ext>
                  </a:extLst>
                </p14:cNvPr>
                <p14:cNvContentPartPr/>
                <p14:nvPr/>
              </p14:nvContentPartPr>
              <p14:xfrm>
                <a:off x="3068811" y="1221904"/>
                <a:ext cx="63000" cy="207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C749030-5793-410B-812D-16AE4DD2036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051171" y="1203904"/>
                  <a:ext cx="986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CDA7817-61CF-4489-9BB4-003B19028552}"/>
                    </a:ext>
                  </a:extLst>
                </p14:cNvPr>
                <p14:cNvContentPartPr/>
                <p14:nvPr/>
              </p14:nvContentPartPr>
              <p14:xfrm>
                <a:off x="3267891" y="968464"/>
                <a:ext cx="273960" cy="510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CDA7817-61CF-4489-9BB4-003B1902855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50251" y="950824"/>
                  <a:ext cx="30960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054163E-3F7B-4A42-B5A6-81F381EFE903}"/>
                    </a:ext>
                  </a:extLst>
                </p14:cNvPr>
                <p14:cNvContentPartPr/>
                <p14:nvPr/>
              </p14:nvContentPartPr>
              <p14:xfrm>
                <a:off x="3467331" y="1262944"/>
                <a:ext cx="107640" cy="23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054163E-3F7B-4A42-B5A6-81F381EFE90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449331" y="1244944"/>
                  <a:ext cx="143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12BA736-C1DA-4AB8-A8C7-70717C124DA5}"/>
                    </a:ext>
                  </a:extLst>
                </p14:cNvPr>
                <p14:cNvContentPartPr/>
                <p14:nvPr/>
              </p14:nvContentPartPr>
              <p14:xfrm>
                <a:off x="1430091" y="1695304"/>
                <a:ext cx="2706480" cy="170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12BA736-C1DA-4AB8-A8C7-70717C124DA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412451" y="1677304"/>
                  <a:ext cx="27421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791552F-8D1E-4ABB-A0F8-6BB7356EE9C9}"/>
                    </a:ext>
                  </a:extLst>
                </p14:cNvPr>
                <p14:cNvContentPartPr/>
                <p14:nvPr/>
              </p14:nvContentPartPr>
              <p14:xfrm>
                <a:off x="1710891" y="2163304"/>
                <a:ext cx="208080" cy="434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791552F-8D1E-4ABB-A0F8-6BB7356EE9C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693251" y="2145304"/>
                  <a:ext cx="24372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4976445-AA79-4FD0-937D-F5FA06DD73CC}"/>
                    </a:ext>
                  </a:extLst>
                </p14:cNvPr>
                <p14:cNvContentPartPr/>
                <p14:nvPr/>
              </p14:nvContentPartPr>
              <p14:xfrm>
                <a:off x="2118411" y="2299024"/>
                <a:ext cx="187560" cy="37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4976445-AA79-4FD0-937D-F5FA06DD73C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100411" y="2281024"/>
                  <a:ext cx="2232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DEE2E93-F34B-490A-8B60-47C74F84B1D7}"/>
                    </a:ext>
                  </a:extLst>
                </p14:cNvPr>
                <p14:cNvContentPartPr/>
                <p14:nvPr/>
              </p14:nvContentPartPr>
              <p14:xfrm>
                <a:off x="2417211" y="2140264"/>
                <a:ext cx="306000" cy="266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DEE2E93-F34B-490A-8B60-47C74F84B1D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399211" y="2122624"/>
                  <a:ext cx="3416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ED690E3-53C4-4EF4-8122-C0D8FDB94B3B}"/>
                    </a:ext>
                  </a:extLst>
                </p14:cNvPr>
                <p14:cNvContentPartPr/>
                <p14:nvPr/>
              </p14:nvContentPartPr>
              <p14:xfrm>
                <a:off x="2734011" y="1973224"/>
                <a:ext cx="309600" cy="498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ED690E3-53C4-4EF4-8122-C0D8FDB94B3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716011" y="1955224"/>
                  <a:ext cx="34524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DD0A7FC-3741-429A-8610-CA37B0B4209C}"/>
                    </a:ext>
                  </a:extLst>
                </p14:cNvPr>
                <p14:cNvContentPartPr/>
                <p14:nvPr/>
              </p14:nvContentPartPr>
              <p14:xfrm>
                <a:off x="1592811" y="2009584"/>
                <a:ext cx="73080" cy="612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DD0A7FC-3741-429A-8610-CA37B0B4209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575171" y="1991584"/>
                  <a:ext cx="108720" cy="64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83E4D60-F611-421D-8F34-C03D44AF1CAB}"/>
                    </a:ext>
                  </a:extLst>
                </p14:cNvPr>
                <p14:cNvContentPartPr/>
                <p14:nvPr/>
              </p14:nvContentPartPr>
              <p14:xfrm>
                <a:off x="3240171" y="1964224"/>
                <a:ext cx="118080" cy="469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83E4D60-F611-421D-8F34-C03D44AF1CA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222531" y="1946584"/>
                  <a:ext cx="15372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FF0FC6B-540F-4834-B744-DF3CEED60500}"/>
                    </a:ext>
                  </a:extLst>
                </p14:cNvPr>
                <p14:cNvContentPartPr/>
                <p14:nvPr/>
              </p14:nvContentPartPr>
              <p14:xfrm>
                <a:off x="3433491" y="2045584"/>
                <a:ext cx="159120" cy="326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FF0FC6B-540F-4834-B744-DF3CEED6050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415491" y="2027944"/>
                  <a:ext cx="1947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22E39AE-434A-41C6-A838-B2398B0384DA}"/>
                    </a:ext>
                  </a:extLst>
                </p14:cNvPr>
                <p14:cNvContentPartPr/>
                <p14:nvPr/>
              </p14:nvContentPartPr>
              <p14:xfrm>
                <a:off x="3729771" y="2192464"/>
                <a:ext cx="228240" cy="7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22E39AE-434A-41C6-A838-B2398B0384D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711771" y="2174464"/>
                  <a:ext cx="2638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B34581F-D6F4-41AD-9DA9-30BB2411F7F1}"/>
                    </a:ext>
                  </a:extLst>
                </p14:cNvPr>
                <p14:cNvContentPartPr/>
                <p14:nvPr/>
              </p14:nvContentPartPr>
              <p14:xfrm>
                <a:off x="3784131" y="2100304"/>
                <a:ext cx="139680" cy="223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B34581F-D6F4-41AD-9DA9-30BB2411F7F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766131" y="2082304"/>
                  <a:ext cx="1753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5674FC8-BD56-4FCF-A973-1A5F760D86A4}"/>
                    </a:ext>
                  </a:extLst>
                </p14:cNvPr>
                <p14:cNvContentPartPr/>
                <p14:nvPr/>
              </p14:nvContentPartPr>
              <p14:xfrm>
                <a:off x="3965211" y="2036944"/>
                <a:ext cx="102600" cy="162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5674FC8-BD56-4FCF-A973-1A5F760D86A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947211" y="2018944"/>
                  <a:ext cx="1382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9296B0B-A2F8-4A04-A0F5-925CD483979B}"/>
                    </a:ext>
                  </a:extLst>
                </p14:cNvPr>
                <p14:cNvContentPartPr/>
                <p14:nvPr/>
              </p14:nvContentPartPr>
              <p14:xfrm>
                <a:off x="4010211" y="1846504"/>
                <a:ext cx="308520" cy="417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9296B0B-A2F8-4A04-A0F5-925CD483979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992571" y="1828864"/>
                  <a:ext cx="344160" cy="45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B736BA6-5A3F-483A-9301-F553F5A63DA6}"/>
                  </a:ext>
                </a:extLst>
              </p14:cNvPr>
              <p14:cNvContentPartPr/>
              <p14:nvPr/>
            </p14:nvContentPartPr>
            <p14:xfrm>
              <a:off x="4109931" y="1003744"/>
              <a:ext cx="915840" cy="14270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B736BA6-5A3F-483A-9301-F553F5A63DA6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091931" y="986104"/>
                <a:ext cx="951480" cy="146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C5C0429-F59C-42C4-8108-E151D5556BA2}"/>
              </a:ext>
            </a:extLst>
          </p:cNvPr>
          <p:cNvGrpSpPr/>
          <p:nvPr/>
        </p:nvGrpSpPr>
        <p:grpSpPr>
          <a:xfrm>
            <a:off x="479331" y="1455544"/>
            <a:ext cx="11480760" cy="5035680"/>
            <a:chOff x="479331" y="1455544"/>
            <a:chExt cx="11480760" cy="503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5E5C121-2184-494D-936E-9B480BF24BE3}"/>
                    </a:ext>
                  </a:extLst>
                </p14:cNvPr>
                <p14:cNvContentPartPr/>
                <p14:nvPr/>
              </p14:nvContentPartPr>
              <p14:xfrm>
                <a:off x="479331" y="2823544"/>
                <a:ext cx="500760" cy="770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5E5C121-2184-494D-936E-9B480BF24BE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61331" y="2805544"/>
                  <a:ext cx="536400" cy="80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7F3AD0F-110C-4AF6-8BD0-4CA628BA33F0}"/>
                    </a:ext>
                  </a:extLst>
                </p14:cNvPr>
                <p14:cNvContentPartPr/>
                <p14:nvPr/>
              </p14:nvContentPartPr>
              <p14:xfrm>
                <a:off x="762291" y="2632744"/>
                <a:ext cx="673560" cy="885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7F3AD0F-110C-4AF6-8BD0-4CA628BA33F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44291" y="2614744"/>
                  <a:ext cx="709200" cy="9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556DFCE-416C-4B67-AD07-6E6E09002BA5}"/>
                    </a:ext>
                  </a:extLst>
                </p14:cNvPr>
                <p14:cNvContentPartPr/>
                <p14:nvPr/>
              </p14:nvContentPartPr>
              <p14:xfrm>
                <a:off x="687771" y="3519064"/>
                <a:ext cx="721080" cy="410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556DFCE-416C-4B67-AD07-6E6E09002BA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9771" y="3501424"/>
                  <a:ext cx="75672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6113F57-4A1D-48DB-9D9A-B3353B6DB630}"/>
                    </a:ext>
                  </a:extLst>
                </p14:cNvPr>
                <p14:cNvContentPartPr/>
                <p14:nvPr/>
              </p14:nvContentPartPr>
              <p14:xfrm>
                <a:off x="815211" y="3942064"/>
                <a:ext cx="119880" cy="65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6113F57-4A1D-48DB-9D9A-B3353B6DB63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97571" y="3924424"/>
                  <a:ext cx="1555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8722760-E69B-441B-95DE-460BE6C7A835}"/>
                    </a:ext>
                  </a:extLst>
                </p14:cNvPr>
                <p14:cNvContentPartPr/>
                <p14:nvPr/>
              </p14:nvContentPartPr>
              <p14:xfrm>
                <a:off x="1864611" y="3395584"/>
                <a:ext cx="575280" cy="780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8722760-E69B-441B-95DE-460BE6C7A83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846971" y="3377944"/>
                  <a:ext cx="610920" cy="81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E2229C9-EEF6-4E5B-B2AD-255A58E27C6A}"/>
                    </a:ext>
                  </a:extLst>
                </p14:cNvPr>
                <p14:cNvContentPartPr/>
                <p14:nvPr/>
              </p14:nvContentPartPr>
              <p14:xfrm>
                <a:off x="2573451" y="3280384"/>
                <a:ext cx="429120" cy="604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E2229C9-EEF6-4E5B-B2AD-255A58E27C6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555451" y="3262384"/>
                  <a:ext cx="46476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E7125D3-3F57-4704-835C-CA871685EF04}"/>
                    </a:ext>
                  </a:extLst>
                </p14:cNvPr>
                <p14:cNvContentPartPr/>
                <p14:nvPr/>
              </p14:nvContentPartPr>
              <p14:xfrm>
                <a:off x="3195531" y="3569104"/>
                <a:ext cx="384480" cy="124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E7125D3-3F57-4704-835C-CA871685EF0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177531" y="3551464"/>
                  <a:ext cx="420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430FD8D-13A7-4057-AF8B-238FEB4BE0FD}"/>
                    </a:ext>
                  </a:extLst>
                </p14:cNvPr>
                <p14:cNvContentPartPr/>
                <p14:nvPr/>
              </p14:nvContentPartPr>
              <p14:xfrm>
                <a:off x="3231891" y="3340504"/>
                <a:ext cx="236160" cy="335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430FD8D-13A7-4057-AF8B-238FEB4BE0F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213891" y="3322864"/>
                  <a:ext cx="27180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4C9BD75-48A2-4DCD-989D-1E7AE2F34EA6}"/>
                    </a:ext>
                  </a:extLst>
                </p14:cNvPr>
                <p14:cNvContentPartPr/>
                <p14:nvPr/>
              </p14:nvContentPartPr>
              <p14:xfrm>
                <a:off x="3566691" y="2997784"/>
                <a:ext cx="757440" cy="643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4C9BD75-48A2-4DCD-989D-1E7AE2F34EA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549051" y="2979784"/>
                  <a:ext cx="793080" cy="6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1AC4A1E-5089-40AE-BB0D-8A000B858090}"/>
                    </a:ext>
                  </a:extLst>
                </p14:cNvPr>
                <p14:cNvContentPartPr/>
                <p14:nvPr/>
              </p14:nvContentPartPr>
              <p14:xfrm>
                <a:off x="4073931" y="3433024"/>
                <a:ext cx="281880" cy="115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1AC4A1E-5089-40AE-BB0D-8A000B85809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055931" y="3415024"/>
                  <a:ext cx="3175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004FFD9-E19C-476B-8E94-ACB0A5E0F059}"/>
                    </a:ext>
                  </a:extLst>
                </p14:cNvPr>
                <p14:cNvContentPartPr/>
                <p14:nvPr/>
              </p14:nvContentPartPr>
              <p14:xfrm>
                <a:off x="1502451" y="3875104"/>
                <a:ext cx="3175920" cy="470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004FFD9-E19C-476B-8E94-ACB0A5E0F05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484451" y="3857104"/>
                  <a:ext cx="321156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241D167-62AF-456A-B7CE-A7A1938EB367}"/>
                    </a:ext>
                  </a:extLst>
                </p14:cNvPr>
                <p14:cNvContentPartPr/>
                <p14:nvPr/>
              </p14:nvContentPartPr>
              <p14:xfrm>
                <a:off x="2275371" y="4526344"/>
                <a:ext cx="567360" cy="756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241D167-62AF-456A-B7CE-A7A1938EB36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257371" y="4508704"/>
                  <a:ext cx="603000" cy="79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4AF9605-EEC8-4C93-B741-1D8DDFCF42E1}"/>
                    </a:ext>
                  </a:extLst>
                </p14:cNvPr>
                <p14:cNvContentPartPr/>
                <p14:nvPr/>
              </p14:nvContentPartPr>
              <p14:xfrm>
                <a:off x="2779011" y="4807144"/>
                <a:ext cx="135720" cy="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4AF9605-EEC8-4C93-B741-1D8DDFCF42E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761371" y="4789144"/>
                  <a:ext cx="1713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7A53369-F074-4814-89F6-EDC815746E44}"/>
                    </a:ext>
                  </a:extLst>
                </p14:cNvPr>
                <p14:cNvContentPartPr/>
                <p14:nvPr/>
              </p14:nvContentPartPr>
              <p14:xfrm>
                <a:off x="2978091" y="4655584"/>
                <a:ext cx="301680" cy="469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7A53369-F074-4814-89F6-EDC815746E4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960451" y="4637944"/>
                  <a:ext cx="33732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44DCB1B-83F4-4469-A659-E694A65D162D}"/>
                    </a:ext>
                  </a:extLst>
                </p14:cNvPr>
                <p14:cNvContentPartPr/>
                <p14:nvPr/>
              </p14:nvContentPartPr>
              <p14:xfrm>
                <a:off x="3313251" y="4444624"/>
                <a:ext cx="339480" cy="458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44DCB1B-83F4-4469-A659-E694A65D162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295251" y="4426984"/>
                  <a:ext cx="37512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BC2530D-D68B-4F98-90EA-15E1E890DC97}"/>
                    </a:ext>
                  </a:extLst>
                </p14:cNvPr>
                <p14:cNvContentPartPr/>
                <p14:nvPr/>
              </p14:nvContentPartPr>
              <p14:xfrm>
                <a:off x="2129931" y="4626064"/>
                <a:ext cx="105840" cy="1042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BC2530D-D68B-4F98-90EA-15E1E890DC9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111931" y="4608424"/>
                  <a:ext cx="141480" cy="10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83EB358-4435-4940-B10D-E2C2FDF139DB}"/>
                    </a:ext>
                  </a:extLst>
                </p14:cNvPr>
                <p14:cNvContentPartPr/>
                <p14:nvPr/>
              </p14:nvContentPartPr>
              <p14:xfrm>
                <a:off x="3784131" y="4354264"/>
                <a:ext cx="142920" cy="560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83EB358-4435-4940-B10D-E2C2FDF139D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766131" y="4336624"/>
                  <a:ext cx="17856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F743599-194C-4253-B578-5A613F81C582}"/>
                    </a:ext>
                  </a:extLst>
                </p14:cNvPr>
                <p14:cNvContentPartPr/>
                <p14:nvPr/>
              </p14:nvContentPartPr>
              <p14:xfrm>
                <a:off x="4091211" y="4426984"/>
                <a:ext cx="228600" cy="419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F743599-194C-4253-B578-5A613F81C58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073211" y="4408984"/>
                  <a:ext cx="26424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65ABBD1-2932-4F2B-862A-36887B931A64}"/>
                    </a:ext>
                  </a:extLst>
                </p14:cNvPr>
                <p14:cNvContentPartPr/>
                <p14:nvPr/>
              </p14:nvContentPartPr>
              <p14:xfrm>
                <a:off x="4399731" y="4557664"/>
                <a:ext cx="317880" cy="96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65ABBD1-2932-4F2B-862A-36887B931A6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381731" y="4539664"/>
                  <a:ext cx="3535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A4864C9-3F40-49E7-BFC7-D2F36AE49CB2}"/>
                    </a:ext>
                  </a:extLst>
                </p14:cNvPr>
                <p14:cNvContentPartPr/>
                <p14:nvPr/>
              </p14:nvContentPartPr>
              <p14:xfrm>
                <a:off x="4553451" y="4480984"/>
                <a:ext cx="123480" cy="211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A4864C9-3F40-49E7-BFC7-D2F36AE49CB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535811" y="4463344"/>
                  <a:ext cx="1591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D74251F-C2CF-4414-AA33-ACDE022FFDE1}"/>
                    </a:ext>
                  </a:extLst>
                </p14:cNvPr>
                <p14:cNvContentPartPr/>
                <p14:nvPr/>
              </p14:nvContentPartPr>
              <p14:xfrm>
                <a:off x="4662171" y="4200544"/>
                <a:ext cx="196920" cy="262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D74251F-C2CF-4414-AA33-ACDE022FFDE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644171" y="4182544"/>
                  <a:ext cx="2325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E729033-A750-46F8-8465-BFDDD696D5B6}"/>
                    </a:ext>
                  </a:extLst>
                </p14:cNvPr>
                <p14:cNvContentPartPr/>
                <p14:nvPr/>
              </p14:nvContentPartPr>
              <p14:xfrm>
                <a:off x="4797891" y="4191544"/>
                <a:ext cx="414720" cy="423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E729033-A750-46F8-8465-BFDDD696D5B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780251" y="4173544"/>
                  <a:ext cx="45036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706F32C-D931-48B8-A0EF-47791420B4BC}"/>
                    </a:ext>
                  </a:extLst>
                </p14:cNvPr>
                <p14:cNvContentPartPr/>
                <p14:nvPr/>
              </p14:nvContentPartPr>
              <p14:xfrm>
                <a:off x="5187411" y="3486664"/>
                <a:ext cx="672840" cy="171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706F32C-D931-48B8-A0EF-47791420B4B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169411" y="3469024"/>
                  <a:ext cx="7084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63CF35E-FFDA-4A1A-AE2D-4BEAF64E7C82}"/>
                    </a:ext>
                  </a:extLst>
                </p14:cNvPr>
                <p14:cNvContentPartPr/>
                <p14:nvPr/>
              </p14:nvContentPartPr>
              <p14:xfrm>
                <a:off x="5223771" y="3744784"/>
                <a:ext cx="802440" cy="184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63CF35E-FFDA-4A1A-AE2D-4BEAF64E7C8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205771" y="3727144"/>
                  <a:ext cx="8380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20F204B-96AF-49E1-AC56-EE8040A90344}"/>
                    </a:ext>
                  </a:extLst>
                </p14:cNvPr>
                <p14:cNvContentPartPr/>
                <p14:nvPr/>
              </p14:nvContentPartPr>
              <p14:xfrm>
                <a:off x="6681411" y="3775024"/>
                <a:ext cx="164520" cy="472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20F204B-96AF-49E1-AC56-EE8040A9034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663411" y="3757024"/>
                  <a:ext cx="20016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92C064B-446D-417B-9392-EF7BFB5F7EA8}"/>
                    </a:ext>
                  </a:extLst>
                </p14:cNvPr>
                <p14:cNvContentPartPr/>
                <p14:nvPr/>
              </p14:nvContentPartPr>
              <p14:xfrm>
                <a:off x="7070211" y="3988504"/>
                <a:ext cx="218520" cy="763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92C064B-446D-417B-9392-EF7BFB5F7EA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052571" y="3970864"/>
                  <a:ext cx="2541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CBD0BA3-2DD3-46A2-806F-EFF985B20E86}"/>
                    </a:ext>
                  </a:extLst>
                </p14:cNvPr>
                <p14:cNvContentPartPr/>
                <p14:nvPr/>
              </p14:nvContentPartPr>
              <p14:xfrm>
                <a:off x="7369011" y="3657664"/>
                <a:ext cx="373680" cy="524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CBD0BA3-2DD3-46A2-806F-EFF985B20E8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351371" y="3640024"/>
                  <a:ext cx="40932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B268269-0123-47A7-8E86-26BAF7A0E18A}"/>
                    </a:ext>
                  </a:extLst>
                </p14:cNvPr>
                <p14:cNvContentPartPr/>
                <p14:nvPr/>
              </p14:nvContentPartPr>
              <p14:xfrm>
                <a:off x="6580251" y="2367064"/>
                <a:ext cx="630000" cy="833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B268269-0123-47A7-8E86-26BAF7A0E18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562251" y="2349424"/>
                  <a:ext cx="665640" cy="86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56B3398-8B7B-4309-850E-68B60015079D}"/>
                    </a:ext>
                  </a:extLst>
                </p14:cNvPr>
                <p14:cNvContentPartPr/>
                <p14:nvPr/>
              </p14:nvContentPartPr>
              <p14:xfrm>
                <a:off x="6645051" y="2732824"/>
                <a:ext cx="387000" cy="74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56B3398-8B7B-4309-850E-68B60015079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627051" y="2714824"/>
                  <a:ext cx="4226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F0BBE55-1903-4EAF-872A-9D996E01C926}"/>
                    </a:ext>
                  </a:extLst>
                </p14:cNvPr>
                <p14:cNvContentPartPr/>
                <p14:nvPr/>
              </p14:nvContentPartPr>
              <p14:xfrm>
                <a:off x="6409611" y="3105064"/>
                <a:ext cx="1406160" cy="353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F0BBE55-1903-4EAF-872A-9D996E01C92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391611" y="3087424"/>
                  <a:ext cx="14418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B055517-20CF-472A-BBEC-00614A1A98B0}"/>
                    </a:ext>
                  </a:extLst>
                </p14:cNvPr>
                <p14:cNvContentPartPr/>
                <p14:nvPr/>
              </p14:nvContentPartPr>
              <p14:xfrm>
                <a:off x="8002611" y="2914624"/>
                <a:ext cx="450360" cy="127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B055517-20CF-472A-BBEC-00614A1A98B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984971" y="2896984"/>
                  <a:ext cx="4860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907EAF8-D155-42B8-B777-1BB5B379B155}"/>
                    </a:ext>
                  </a:extLst>
                </p14:cNvPr>
                <p14:cNvContentPartPr/>
                <p14:nvPr/>
              </p14:nvContentPartPr>
              <p14:xfrm>
                <a:off x="8175051" y="2842264"/>
                <a:ext cx="186840" cy="398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907EAF8-D155-42B8-B777-1BB5B379B15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157051" y="2824624"/>
                  <a:ext cx="22248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A1777AB-6A86-4D42-A685-191CAF8F31F5}"/>
                    </a:ext>
                  </a:extLst>
                </p14:cNvPr>
                <p14:cNvContentPartPr/>
                <p14:nvPr/>
              </p14:nvContentPartPr>
              <p14:xfrm>
                <a:off x="8962731" y="1455544"/>
                <a:ext cx="902880" cy="960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A1777AB-6A86-4D42-A685-191CAF8F31F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944731" y="1437904"/>
                  <a:ext cx="938520" cy="9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EFD7774-0C08-40E7-BF40-0D83BB747516}"/>
                    </a:ext>
                  </a:extLst>
                </p14:cNvPr>
                <p14:cNvContentPartPr/>
                <p14:nvPr/>
              </p14:nvContentPartPr>
              <p14:xfrm>
                <a:off x="9098451" y="2459944"/>
                <a:ext cx="1253880" cy="337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EFD7774-0C08-40E7-BF40-0D83BB74751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080451" y="2441944"/>
                  <a:ext cx="128952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A190D9A-15CD-4182-96F3-7EFA792F2DD3}"/>
                    </a:ext>
                  </a:extLst>
                </p14:cNvPr>
                <p14:cNvContentPartPr/>
                <p14:nvPr/>
              </p14:nvContentPartPr>
              <p14:xfrm>
                <a:off x="9431091" y="3032704"/>
                <a:ext cx="219960" cy="635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A190D9A-15CD-4182-96F3-7EFA792F2DD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413091" y="3014704"/>
                  <a:ext cx="255600" cy="6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54E4E7A-80DF-4D42-81A3-C36B2FA05147}"/>
                    </a:ext>
                  </a:extLst>
                </p14:cNvPr>
                <p14:cNvContentPartPr/>
                <p14:nvPr/>
              </p14:nvContentPartPr>
              <p14:xfrm>
                <a:off x="9822771" y="3322144"/>
                <a:ext cx="330840" cy="109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54E4E7A-80DF-4D42-81A3-C36B2FA0514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805131" y="3304144"/>
                  <a:ext cx="366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31E76D7-21D9-42F0-9D78-F984234E01C5}"/>
                    </a:ext>
                  </a:extLst>
                </p14:cNvPr>
                <p14:cNvContentPartPr/>
                <p14:nvPr/>
              </p14:nvContentPartPr>
              <p14:xfrm>
                <a:off x="9985851" y="3268144"/>
                <a:ext cx="126720" cy="209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31E76D7-21D9-42F0-9D78-F984234E01C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967851" y="3250144"/>
                  <a:ext cx="1623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CCD3983-6E22-473F-87FB-36471730917F}"/>
                    </a:ext>
                  </a:extLst>
                </p14:cNvPr>
                <p14:cNvContentPartPr/>
                <p14:nvPr/>
              </p14:nvContentPartPr>
              <p14:xfrm>
                <a:off x="10184931" y="3087064"/>
                <a:ext cx="183240" cy="233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CCD3983-6E22-473F-87FB-36471730917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166931" y="3069064"/>
                  <a:ext cx="2188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22D8062-024F-4A8F-8CAC-1389544187B6}"/>
                    </a:ext>
                  </a:extLst>
                </p14:cNvPr>
                <p14:cNvContentPartPr/>
                <p14:nvPr/>
              </p14:nvContentPartPr>
              <p14:xfrm>
                <a:off x="5024331" y="5540464"/>
                <a:ext cx="442440" cy="90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22D8062-024F-4A8F-8CAC-1389544187B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006691" y="5522824"/>
                  <a:ext cx="4780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A86472C-0EA7-4D25-B23B-B466520ACEE0}"/>
                    </a:ext>
                  </a:extLst>
                </p14:cNvPr>
                <p14:cNvContentPartPr/>
                <p14:nvPr/>
              </p14:nvContentPartPr>
              <p14:xfrm>
                <a:off x="5178051" y="5730184"/>
                <a:ext cx="373680" cy="45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A86472C-0EA7-4D25-B23B-B466520ACEE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160411" y="5712544"/>
                  <a:ext cx="4093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54EB9E2-9A99-4AF5-B1CC-963A66924323}"/>
                    </a:ext>
                  </a:extLst>
                </p14:cNvPr>
                <p14:cNvContentPartPr/>
                <p14:nvPr/>
              </p14:nvContentPartPr>
              <p14:xfrm>
                <a:off x="5956731" y="5029264"/>
                <a:ext cx="637560" cy="521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54EB9E2-9A99-4AF5-B1CC-963A6692432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939091" y="5011624"/>
                  <a:ext cx="67320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5DC7BD8-306E-42AB-81D4-6F5C583327C4}"/>
                    </a:ext>
                  </a:extLst>
                </p14:cNvPr>
                <p14:cNvContentPartPr/>
                <p14:nvPr/>
              </p14:nvContentPartPr>
              <p14:xfrm>
                <a:off x="5956731" y="5258584"/>
                <a:ext cx="428400" cy="119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5DC7BD8-306E-42AB-81D4-6F5C583327C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939091" y="5240944"/>
                  <a:ext cx="4640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7344EBD-101F-4199-9A2E-C11E4C014641}"/>
                    </a:ext>
                  </a:extLst>
                </p14:cNvPr>
                <p14:cNvContentPartPr/>
                <p14:nvPr/>
              </p14:nvContentPartPr>
              <p14:xfrm>
                <a:off x="6611571" y="4789144"/>
                <a:ext cx="269280" cy="518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7344EBD-101F-4199-9A2E-C11E4C01464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593571" y="4771144"/>
                  <a:ext cx="30492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59E76D2-32D6-4859-BB66-770120270B02}"/>
                    </a:ext>
                  </a:extLst>
                </p14:cNvPr>
                <p14:cNvContentPartPr/>
                <p14:nvPr/>
              </p14:nvContentPartPr>
              <p14:xfrm>
                <a:off x="6954291" y="4644064"/>
                <a:ext cx="373680" cy="479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59E76D2-32D6-4859-BB66-770120270B0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936651" y="4626424"/>
                  <a:ext cx="40932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27F9D4C-F785-463E-A2EE-7E2CE0E11A6C}"/>
                    </a:ext>
                  </a:extLst>
                </p14:cNvPr>
                <p14:cNvContentPartPr/>
                <p14:nvPr/>
              </p14:nvContentPartPr>
              <p14:xfrm>
                <a:off x="7541091" y="4772944"/>
                <a:ext cx="439560" cy="70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27F9D4C-F785-463E-A2EE-7E2CE0E11A6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523451" y="4754944"/>
                  <a:ext cx="4752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7F3495C-8BC2-488A-A448-BC891C4409F8}"/>
                    </a:ext>
                  </a:extLst>
                </p14:cNvPr>
                <p14:cNvContentPartPr/>
                <p14:nvPr/>
              </p14:nvContentPartPr>
              <p14:xfrm>
                <a:off x="7767531" y="4750624"/>
                <a:ext cx="128520" cy="192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7F3495C-8BC2-488A-A448-BC891C4409F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749891" y="4732984"/>
                  <a:ext cx="1641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CB5A248-E9CB-4FC3-B098-4C6AB81500A5}"/>
                    </a:ext>
                  </a:extLst>
                </p14:cNvPr>
                <p14:cNvContentPartPr/>
                <p14:nvPr/>
              </p14:nvContentPartPr>
              <p14:xfrm>
                <a:off x="8029971" y="4562344"/>
                <a:ext cx="116280" cy="138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CB5A248-E9CB-4FC3-B098-4C6AB81500A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012331" y="4544704"/>
                  <a:ext cx="151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ACDDD5C-794C-4723-9D12-F1249FBE0001}"/>
                    </a:ext>
                  </a:extLst>
                </p14:cNvPr>
                <p14:cNvContentPartPr/>
                <p14:nvPr/>
              </p14:nvContentPartPr>
              <p14:xfrm>
                <a:off x="8175051" y="4399624"/>
                <a:ext cx="651960" cy="711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ACDDD5C-794C-4723-9D12-F1249FBE000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157051" y="4381624"/>
                  <a:ext cx="687600" cy="74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5DCCE06-737C-40DF-924B-71F7020B3145}"/>
                    </a:ext>
                  </a:extLst>
                </p14:cNvPr>
                <p14:cNvContentPartPr/>
                <p14:nvPr/>
              </p14:nvContentPartPr>
              <p14:xfrm>
                <a:off x="9116451" y="4515544"/>
                <a:ext cx="495720" cy="18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5DCCE06-737C-40DF-924B-71F7020B314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098811" y="4497544"/>
                  <a:ext cx="5313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FC5746C-68C8-4462-AE29-1BDF004FC9A4}"/>
                    </a:ext>
                  </a:extLst>
                </p14:cNvPr>
                <p14:cNvContentPartPr/>
                <p14:nvPr/>
              </p14:nvContentPartPr>
              <p14:xfrm>
                <a:off x="9288531" y="4535344"/>
                <a:ext cx="154440" cy="204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FC5746C-68C8-4462-AE29-1BDF004FC9A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270891" y="4517704"/>
                  <a:ext cx="1900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4282616-7F47-4061-8F8E-C2A1F92F3571}"/>
                    </a:ext>
                  </a:extLst>
                </p14:cNvPr>
                <p14:cNvContentPartPr/>
                <p14:nvPr/>
              </p14:nvContentPartPr>
              <p14:xfrm>
                <a:off x="9831771" y="3935944"/>
                <a:ext cx="476280" cy="618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4282616-7F47-4061-8F8E-C2A1F92F357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813771" y="3917944"/>
                  <a:ext cx="511920" cy="6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CE7B63D-067E-4CC3-9BC9-C5F4322F4A08}"/>
                    </a:ext>
                  </a:extLst>
                </p14:cNvPr>
                <p14:cNvContentPartPr/>
                <p14:nvPr/>
              </p14:nvContentPartPr>
              <p14:xfrm>
                <a:off x="10347291" y="3766024"/>
                <a:ext cx="394560" cy="530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CE7B63D-067E-4CC3-9BC9-C5F4322F4A0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329291" y="3748384"/>
                  <a:ext cx="43020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660D879-6A3B-451F-B54B-2491CBD08A7C}"/>
                    </a:ext>
                  </a:extLst>
                </p14:cNvPr>
                <p14:cNvContentPartPr/>
                <p14:nvPr/>
              </p14:nvContentPartPr>
              <p14:xfrm>
                <a:off x="10611531" y="3784024"/>
                <a:ext cx="390960" cy="431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660D879-6A3B-451F-B54B-2491CBD08A7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593891" y="3766024"/>
                  <a:ext cx="42660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33753BE-BAAB-4EC9-944A-03A2B47DDF93}"/>
                    </a:ext>
                  </a:extLst>
                </p14:cNvPr>
                <p14:cNvContentPartPr/>
                <p14:nvPr/>
              </p14:nvContentPartPr>
              <p14:xfrm>
                <a:off x="10881891" y="3870064"/>
                <a:ext cx="231840" cy="158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33753BE-BAAB-4EC9-944A-03A2B47DDF9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863891" y="3852064"/>
                  <a:ext cx="267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E512793-1E95-4B51-84CB-104011628698}"/>
                    </a:ext>
                  </a:extLst>
                </p14:cNvPr>
                <p14:cNvContentPartPr/>
                <p14:nvPr/>
              </p14:nvContentPartPr>
              <p14:xfrm>
                <a:off x="11144331" y="3655504"/>
                <a:ext cx="307440" cy="245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E512793-1E95-4B51-84CB-10401162869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126331" y="3637504"/>
                  <a:ext cx="3430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F676149-090E-4288-941E-69D30298CDF4}"/>
                    </a:ext>
                  </a:extLst>
                </p14:cNvPr>
                <p14:cNvContentPartPr/>
                <p14:nvPr/>
              </p14:nvContentPartPr>
              <p14:xfrm>
                <a:off x="11289411" y="3331144"/>
                <a:ext cx="356400" cy="508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F676149-090E-4288-941E-69D30298CDF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271411" y="3313144"/>
                  <a:ext cx="39204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8C17BFC-1194-41E0-9F7F-6C89AC8CB146}"/>
                    </a:ext>
                  </a:extLst>
                </p14:cNvPr>
                <p14:cNvContentPartPr/>
                <p14:nvPr/>
              </p14:nvContentPartPr>
              <p14:xfrm>
                <a:off x="6303771" y="4182184"/>
                <a:ext cx="5420520" cy="1917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8C17BFC-1194-41E0-9F7F-6C89AC8CB14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286131" y="4164544"/>
                  <a:ext cx="5456160" cy="19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231E5BA-D8F6-43BF-81CA-2802B13C7654}"/>
                    </a:ext>
                  </a:extLst>
                </p14:cNvPr>
                <p14:cNvContentPartPr/>
                <p14:nvPr/>
              </p14:nvContentPartPr>
              <p14:xfrm>
                <a:off x="7326171" y="6019984"/>
                <a:ext cx="196920" cy="408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231E5BA-D8F6-43BF-81CA-2802B13C765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308531" y="6002344"/>
                  <a:ext cx="23256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E68CE24-00C9-46C6-A711-BCE23940BD3A}"/>
                    </a:ext>
                  </a:extLst>
                </p14:cNvPr>
                <p14:cNvContentPartPr/>
                <p14:nvPr/>
              </p14:nvContentPartPr>
              <p14:xfrm>
                <a:off x="7704171" y="6127984"/>
                <a:ext cx="231120" cy="73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E68CE24-00C9-46C6-A711-BCE23940BD3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686171" y="6110344"/>
                  <a:ext cx="266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AD54EAD-C104-4C85-8BBB-B6A79825EF4B}"/>
                    </a:ext>
                  </a:extLst>
                </p14:cNvPr>
                <p14:cNvContentPartPr/>
                <p14:nvPr/>
              </p14:nvContentPartPr>
              <p14:xfrm>
                <a:off x="7993971" y="5857624"/>
                <a:ext cx="310320" cy="2599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AD54EAD-C104-4C85-8BBB-B6A79825EF4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975971" y="5839624"/>
                  <a:ext cx="3459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D9E858E-83EB-4A28-8B2A-FBA45C4CDDC7}"/>
                    </a:ext>
                  </a:extLst>
                </p14:cNvPr>
                <p14:cNvContentPartPr/>
                <p14:nvPr/>
              </p14:nvContentPartPr>
              <p14:xfrm>
                <a:off x="8220051" y="5531104"/>
                <a:ext cx="377640" cy="595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D9E858E-83EB-4A28-8B2A-FBA45C4CDDC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202411" y="5513464"/>
                  <a:ext cx="41328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2843974-6FD8-4E46-ACA5-8CA2E3247BB1}"/>
                    </a:ext>
                  </a:extLst>
                </p14:cNvPr>
                <p14:cNvContentPartPr/>
                <p14:nvPr/>
              </p14:nvContentPartPr>
              <p14:xfrm>
                <a:off x="6862131" y="5866264"/>
                <a:ext cx="441720" cy="528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2843974-6FD8-4E46-ACA5-8CA2E3247BB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844491" y="5848264"/>
                  <a:ext cx="47736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ED5FF31-9AA5-4146-9A22-FB9229AFF476}"/>
                    </a:ext>
                  </a:extLst>
                </p14:cNvPr>
                <p14:cNvContentPartPr/>
                <p14:nvPr/>
              </p14:nvContentPartPr>
              <p14:xfrm>
                <a:off x="9062091" y="5538304"/>
                <a:ext cx="242280" cy="5875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ED5FF31-9AA5-4146-9A22-FB9229AFF47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044451" y="5520664"/>
                  <a:ext cx="277920" cy="6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7AE665E-BFCA-415E-8F36-23EE232A495A}"/>
                    </a:ext>
                  </a:extLst>
                </p14:cNvPr>
                <p14:cNvContentPartPr/>
                <p14:nvPr/>
              </p14:nvContentPartPr>
              <p14:xfrm>
                <a:off x="9523611" y="5602384"/>
                <a:ext cx="374040" cy="531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7AE665E-BFCA-415E-8F36-23EE232A495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505611" y="5584384"/>
                  <a:ext cx="40968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A9FBF1D-F543-455C-9AE2-F63233E27787}"/>
                    </a:ext>
                  </a:extLst>
                </p14:cNvPr>
                <p14:cNvContentPartPr/>
                <p14:nvPr/>
              </p14:nvContentPartPr>
              <p14:xfrm>
                <a:off x="10048851" y="5764024"/>
                <a:ext cx="390960" cy="102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A9FBF1D-F543-455C-9AE2-F63233E2778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031211" y="5746024"/>
                  <a:ext cx="4266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06C4E67-65C4-42F6-A023-6445C5B516EE}"/>
                    </a:ext>
                  </a:extLst>
                </p14:cNvPr>
                <p14:cNvContentPartPr/>
                <p14:nvPr/>
              </p14:nvContentPartPr>
              <p14:xfrm>
                <a:off x="10148571" y="5648824"/>
                <a:ext cx="239040" cy="252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06C4E67-65C4-42F6-A023-6445C5B516EE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130571" y="5631184"/>
                  <a:ext cx="2746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06A0287-6605-4FAF-AEA7-6F66B8F44E44}"/>
                    </a:ext>
                  </a:extLst>
                </p14:cNvPr>
                <p14:cNvContentPartPr/>
                <p14:nvPr/>
              </p14:nvContentPartPr>
              <p14:xfrm>
                <a:off x="10429011" y="5542264"/>
                <a:ext cx="120960" cy="83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06A0287-6605-4FAF-AEA7-6F66B8F44E4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411371" y="5524624"/>
                  <a:ext cx="1566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F5532F6-58FD-4B9C-AA71-DC2891AA56CD}"/>
                    </a:ext>
                  </a:extLst>
                </p14:cNvPr>
                <p14:cNvContentPartPr/>
                <p14:nvPr/>
              </p14:nvContentPartPr>
              <p14:xfrm>
                <a:off x="10357011" y="5051584"/>
                <a:ext cx="674280" cy="709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F5532F6-58FD-4B9C-AA71-DC2891AA56CD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339011" y="5033584"/>
                  <a:ext cx="709920" cy="7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D6C2425-67A1-43B9-83F0-7942ECC71EC9}"/>
                    </a:ext>
                  </a:extLst>
                </p14:cNvPr>
                <p14:cNvContentPartPr/>
                <p14:nvPr/>
              </p14:nvContentPartPr>
              <p14:xfrm>
                <a:off x="10338651" y="5459104"/>
                <a:ext cx="337320" cy="4035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D6C2425-67A1-43B9-83F0-7942ECC71EC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321011" y="5441104"/>
                  <a:ext cx="3729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1759D71-E1FF-4A1C-86BB-DA05BF34CEF2}"/>
                    </a:ext>
                  </a:extLst>
                </p14:cNvPr>
                <p14:cNvContentPartPr/>
                <p14:nvPr/>
              </p14:nvContentPartPr>
              <p14:xfrm>
                <a:off x="6336891" y="5071024"/>
                <a:ext cx="5623200" cy="1420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1759D71-E1FF-4A1C-86BB-DA05BF34CEF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319251" y="5053384"/>
                  <a:ext cx="5658840" cy="14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C4E5B09-72C6-4B39-BCD1-AC043994A19F}"/>
                    </a:ext>
                  </a:extLst>
                </p14:cNvPr>
                <p14:cNvContentPartPr/>
                <p14:nvPr/>
              </p14:nvContentPartPr>
              <p14:xfrm>
                <a:off x="2100051" y="4074184"/>
                <a:ext cx="2595600" cy="20278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C4E5B09-72C6-4B39-BCD1-AC043994A19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082411" y="4056184"/>
                  <a:ext cx="2631240" cy="20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58DC5FF5-D77B-45B5-B0CC-82B8D5D52212}"/>
              </a:ext>
            </a:extLst>
          </p:cNvPr>
          <p:cNvGrpSpPr/>
          <p:nvPr/>
        </p:nvGrpSpPr>
        <p:grpSpPr>
          <a:xfrm>
            <a:off x="10691811" y="479584"/>
            <a:ext cx="1386360" cy="1865160"/>
            <a:chOff x="10691811" y="479584"/>
            <a:chExt cx="1386360" cy="186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E18EAE7-AC7A-4428-94BA-F4941EC5EADB}"/>
                    </a:ext>
                  </a:extLst>
                </p14:cNvPr>
                <p14:cNvContentPartPr/>
                <p14:nvPr/>
              </p14:nvContentPartPr>
              <p14:xfrm>
                <a:off x="10691811" y="1749304"/>
                <a:ext cx="898200" cy="595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E18EAE7-AC7A-4428-94BA-F4941EC5EAD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674171" y="1731664"/>
                  <a:ext cx="933840" cy="63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A074CD5-665D-4119-BB86-3A82230490CC}"/>
                    </a:ext>
                  </a:extLst>
                </p14:cNvPr>
                <p14:cNvContentPartPr/>
                <p14:nvPr/>
              </p14:nvContentPartPr>
              <p14:xfrm>
                <a:off x="11343771" y="977464"/>
                <a:ext cx="236880" cy="373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A074CD5-665D-4119-BB86-3A82230490C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1326131" y="959464"/>
                  <a:ext cx="2725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FA95905-20FE-41D1-9EC9-B87556E3986D}"/>
                    </a:ext>
                  </a:extLst>
                </p14:cNvPr>
                <p14:cNvContentPartPr/>
                <p14:nvPr/>
              </p14:nvContentPartPr>
              <p14:xfrm>
                <a:off x="11235051" y="776224"/>
                <a:ext cx="582120" cy="3200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FA95905-20FE-41D1-9EC9-B87556E3986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1217051" y="758584"/>
                  <a:ext cx="6177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7E33C5C-3E16-4CDC-8CA3-4F0CE1E2D7D5}"/>
                    </a:ext>
                  </a:extLst>
                </p14:cNvPr>
                <p14:cNvContentPartPr/>
                <p14:nvPr/>
              </p14:nvContentPartPr>
              <p14:xfrm>
                <a:off x="11473731" y="896104"/>
                <a:ext cx="96480" cy="2304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7E33C5C-3E16-4CDC-8CA3-4F0CE1E2D7D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1456091" y="878104"/>
                  <a:ext cx="1321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D322998-8253-4C2B-8393-B665597DE720}"/>
                    </a:ext>
                  </a:extLst>
                </p14:cNvPr>
                <p14:cNvContentPartPr/>
                <p14:nvPr/>
              </p14:nvContentPartPr>
              <p14:xfrm>
                <a:off x="10803411" y="479584"/>
                <a:ext cx="1274760" cy="11178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D322998-8253-4C2B-8393-B665597DE72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785411" y="461584"/>
                  <a:ext cx="1310400" cy="1153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0027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7D13070-BA5B-4037-8CCB-8547EB5BE7C8}"/>
              </a:ext>
            </a:extLst>
          </p:cNvPr>
          <p:cNvGrpSpPr/>
          <p:nvPr/>
        </p:nvGrpSpPr>
        <p:grpSpPr>
          <a:xfrm>
            <a:off x="497331" y="508545"/>
            <a:ext cx="3381120" cy="875520"/>
            <a:chOff x="497331" y="508545"/>
            <a:chExt cx="3381120" cy="87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88E2C0C-E6FC-4AA8-92A7-504CE55B5FDD}"/>
                    </a:ext>
                  </a:extLst>
                </p14:cNvPr>
                <p14:cNvContentPartPr/>
                <p14:nvPr/>
              </p14:nvContentPartPr>
              <p14:xfrm>
                <a:off x="497331" y="571185"/>
                <a:ext cx="520200" cy="812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88E2C0C-E6FC-4AA8-92A7-504CE55B5FD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9691" y="553185"/>
                  <a:ext cx="555840" cy="84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860F384-336A-4145-8FB0-7FED2E86D77F}"/>
                    </a:ext>
                  </a:extLst>
                </p14:cNvPr>
                <p14:cNvContentPartPr/>
                <p14:nvPr/>
              </p14:nvContentPartPr>
              <p14:xfrm>
                <a:off x="1190691" y="542745"/>
                <a:ext cx="315360" cy="595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860F384-336A-4145-8FB0-7FED2E86D77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73051" y="525105"/>
                  <a:ext cx="35100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36091A0-C2B8-4AF8-AA99-821B5242E3B8}"/>
                    </a:ext>
                  </a:extLst>
                </p14:cNvPr>
                <p14:cNvContentPartPr/>
                <p14:nvPr/>
              </p14:nvContentPartPr>
              <p14:xfrm>
                <a:off x="1629531" y="869625"/>
                <a:ext cx="383760" cy="44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36091A0-C2B8-4AF8-AA99-821B5242E3B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11531" y="851985"/>
                  <a:ext cx="4194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6BCB896-C1C9-4FCF-8F55-56EA2C737AE1}"/>
                    </a:ext>
                  </a:extLst>
                </p14:cNvPr>
                <p14:cNvContentPartPr/>
                <p14:nvPr/>
              </p14:nvContentPartPr>
              <p14:xfrm>
                <a:off x="1783251" y="732825"/>
                <a:ext cx="118080" cy="291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6BCB896-C1C9-4FCF-8F55-56EA2C737AE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65611" y="715185"/>
                  <a:ext cx="1537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BEAD096-E90F-411C-BF03-ED18BCE64EA8}"/>
                    </a:ext>
                  </a:extLst>
                </p14:cNvPr>
                <p14:cNvContentPartPr/>
                <p14:nvPr/>
              </p14:nvContentPartPr>
              <p14:xfrm>
                <a:off x="1982331" y="508545"/>
                <a:ext cx="596880" cy="453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BEAD096-E90F-411C-BF03-ED18BCE64EA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64691" y="490905"/>
                  <a:ext cx="63252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7F34D7F-AC38-4FB3-BDBB-94D37052352B}"/>
                    </a:ext>
                  </a:extLst>
                </p14:cNvPr>
                <p14:cNvContentPartPr/>
                <p14:nvPr/>
              </p14:nvContentPartPr>
              <p14:xfrm>
                <a:off x="2869731" y="588105"/>
                <a:ext cx="838080" cy="208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7F34D7F-AC38-4FB3-BDBB-94D37052352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52091" y="570105"/>
                  <a:ext cx="8737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8727A9B-1C20-4FDE-BF02-EAFC3CB42BF1}"/>
                    </a:ext>
                  </a:extLst>
                </p14:cNvPr>
                <p14:cNvContentPartPr/>
                <p14:nvPr/>
              </p14:nvContentPartPr>
              <p14:xfrm>
                <a:off x="3059811" y="830745"/>
                <a:ext cx="818640" cy="102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8727A9B-1C20-4FDE-BF02-EAFC3CB42BF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41811" y="813105"/>
                  <a:ext cx="85428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2D6244-2253-4315-A461-4DB10301800E}"/>
              </a:ext>
            </a:extLst>
          </p:cNvPr>
          <p:cNvGrpSpPr/>
          <p:nvPr/>
        </p:nvGrpSpPr>
        <p:grpSpPr>
          <a:xfrm>
            <a:off x="4363731" y="58545"/>
            <a:ext cx="3633840" cy="723600"/>
            <a:chOff x="4363731" y="58545"/>
            <a:chExt cx="3633840" cy="72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9F43D01-80F9-46A3-901F-931A37C90ED9}"/>
                    </a:ext>
                  </a:extLst>
                </p14:cNvPr>
                <p14:cNvContentPartPr/>
                <p14:nvPr/>
              </p14:nvContentPartPr>
              <p14:xfrm>
                <a:off x="4363731" y="288945"/>
                <a:ext cx="361440" cy="493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9F43D01-80F9-46A3-901F-931A37C90ED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45731" y="270945"/>
                  <a:ext cx="39708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CA2E5D7-A9D6-44F9-A92A-1BE21E7E9B7C}"/>
                    </a:ext>
                  </a:extLst>
                </p14:cNvPr>
                <p14:cNvContentPartPr/>
                <p14:nvPr/>
              </p14:nvContentPartPr>
              <p14:xfrm>
                <a:off x="4454091" y="542745"/>
                <a:ext cx="208080" cy="18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CA2E5D7-A9D6-44F9-A92A-1BE21E7E9B7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36091" y="524745"/>
                  <a:ext cx="2437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7120F64-B951-463A-96B1-F17D18B1DD0C}"/>
                    </a:ext>
                  </a:extLst>
                </p14:cNvPr>
                <p14:cNvContentPartPr/>
                <p14:nvPr/>
              </p14:nvContentPartPr>
              <p14:xfrm>
                <a:off x="4982211" y="205065"/>
                <a:ext cx="134280" cy="455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7120F64-B951-463A-96B1-F17D18B1DD0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64571" y="187065"/>
                  <a:ext cx="16992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0F773CD-1200-48D0-8481-B0DD93A7D3E1}"/>
                    </a:ext>
                  </a:extLst>
                </p14:cNvPr>
                <p14:cNvContentPartPr/>
                <p14:nvPr/>
              </p14:nvContentPartPr>
              <p14:xfrm>
                <a:off x="5341851" y="261945"/>
                <a:ext cx="265680" cy="344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0F773CD-1200-48D0-8481-B0DD93A7D3E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323851" y="244305"/>
                  <a:ext cx="3013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618D79C-5368-4859-AAAA-EB2FB41415A4}"/>
                    </a:ext>
                  </a:extLst>
                </p14:cNvPr>
                <p14:cNvContentPartPr/>
                <p14:nvPr/>
              </p14:nvContentPartPr>
              <p14:xfrm>
                <a:off x="5757651" y="489465"/>
                <a:ext cx="281880" cy="8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618D79C-5368-4859-AAAA-EB2FB41415A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40011" y="471465"/>
                  <a:ext cx="3175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A61567A-F52F-4661-B750-BC31F25147C1}"/>
                    </a:ext>
                  </a:extLst>
                </p14:cNvPr>
                <p14:cNvContentPartPr/>
                <p14:nvPr/>
              </p14:nvContentPartPr>
              <p14:xfrm>
                <a:off x="5830011" y="389025"/>
                <a:ext cx="118440" cy="210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A61567A-F52F-4661-B750-BC31F25147C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12011" y="371385"/>
                  <a:ext cx="1540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777E924-909A-4BC5-A88B-70F4099EC9D5}"/>
                    </a:ext>
                  </a:extLst>
                </p14:cNvPr>
                <p14:cNvContentPartPr/>
                <p14:nvPr/>
              </p14:nvContentPartPr>
              <p14:xfrm>
                <a:off x="5975091" y="261945"/>
                <a:ext cx="203040" cy="269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777E924-909A-4BC5-A88B-70F4099EC9D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57091" y="244305"/>
                  <a:ext cx="2386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80A59E3-3C32-4779-AA56-5626FA8CD7BB}"/>
                    </a:ext>
                  </a:extLst>
                </p14:cNvPr>
                <p14:cNvContentPartPr/>
                <p14:nvPr/>
              </p14:nvContentPartPr>
              <p14:xfrm>
                <a:off x="6328251" y="162585"/>
                <a:ext cx="218160" cy="481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80A59E3-3C32-4779-AA56-5626FA8CD7B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10251" y="144585"/>
                  <a:ext cx="25380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241B170-8BB3-4A7E-9E3D-5F4DA45C48FC}"/>
                    </a:ext>
                  </a:extLst>
                </p14:cNvPr>
                <p14:cNvContentPartPr/>
                <p14:nvPr/>
              </p14:nvContentPartPr>
              <p14:xfrm>
                <a:off x="6816771" y="470385"/>
                <a:ext cx="416520" cy="95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241B170-8BB3-4A7E-9E3D-5F4DA45C48F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99131" y="452745"/>
                  <a:ext cx="4521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00DD0B5-85FB-4325-806B-C0F64CEC75EB}"/>
                    </a:ext>
                  </a:extLst>
                </p14:cNvPr>
                <p14:cNvContentPartPr/>
                <p14:nvPr/>
              </p14:nvContentPartPr>
              <p14:xfrm>
                <a:off x="6970851" y="389025"/>
                <a:ext cx="167760" cy="360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00DD0B5-85FB-4325-806B-C0F64CEC75E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52851" y="371385"/>
                  <a:ext cx="20340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0B4830B-C07D-4011-AB66-B53929596A3B}"/>
                    </a:ext>
                  </a:extLst>
                </p14:cNvPr>
                <p14:cNvContentPartPr/>
                <p14:nvPr/>
              </p14:nvContentPartPr>
              <p14:xfrm>
                <a:off x="7349931" y="58545"/>
                <a:ext cx="647640" cy="666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0B4830B-C07D-4011-AB66-B53929596A3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32291" y="40545"/>
                  <a:ext cx="683280" cy="70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A9885F-0915-431F-B19D-8A879388A812}"/>
              </a:ext>
            </a:extLst>
          </p:cNvPr>
          <p:cNvGrpSpPr/>
          <p:nvPr/>
        </p:nvGrpSpPr>
        <p:grpSpPr>
          <a:xfrm>
            <a:off x="8375211" y="180585"/>
            <a:ext cx="1693080" cy="527760"/>
            <a:chOff x="8375211" y="180585"/>
            <a:chExt cx="1693080" cy="52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76883E3-93CC-417B-B10E-B1DB7CD8C06B}"/>
                    </a:ext>
                  </a:extLst>
                </p14:cNvPr>
                <p14:cNvContentPartPr/>
                <p14:nvPr/>
              </p14:nvContentPartPr>
              <p14:xfrm>
                <a:off x="8375211" y="261945"/>
                <a:ext cx="272880" cy="446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76883E3-93CC-417B-B10E-B1DB7CD8C06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357211" y="244305"/>
                  <a:ext cx="30852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E087662-3577-4039-94CB-0BD2622FCAE3}"/>
                    </a:ext>
                  </a:extLst>
                </p14:cNvPr>
                <p14:cNvContentPartPr/>
                <p14:nvPr/>
              </p14:nvContentPartPr>
              <p14:xfrm>
                <a:off x="8689851" y="334305"/>
                <a:ext cx="209160" cy="281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E087662-3577-4039-94CB-0BD2622FCAE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672211" y="316305"/>
                  <a:ext cx="2448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AB8621F-BA91-445D-8129-DE360AB260B4}"/>
                    </a:ext>
                  </a:extLst>
                </p14:cNvPr>
                <p14:cNvContentPartPr/>
                <p14:nvPr/>
              </p14:nvContentPartPr>
              <p14:xfrm>
                <a:off x="9071451" y="478665"/>
                <a:ext cx="309240" cy="37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AB8621F-BA91-445D-8129-DE360AB260B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053451" y="460665"/>
                  <a:ext cx="3448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1B263FB-F52C-4B0E-92CD-A506C00AE6D8}"/>
                    </a:ext>
                  </a:extLst>
                </p14:cNvPr>
                <p14:cNvContentPartPr/>
                <p14:nvPr/>
              </p14:nvContentPartPr>
              <p14:xfrm>
                <a:off x="9297531" y="251505"/>
                <a:ext cx="434160" cy="234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1B263FB-F52C-4B0E-92CD-A506C00AE6D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279891" y="233505"/>
                  <a:ext cx="4698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8E60C6D-5931-4549-BDBA-D6C28977FCAF}"/>
                    </a:ext>
                  </a:extLst>
                </p14:cNvPr>
                <p14:cNvContentPartPr/>
                <p14:nvPr/>
              </p14:nvContentPartPr>
              <p14:xfrm>
                <a:off x="9804771" y="180585"/>
                <a:ext cx="263520" cy="462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8E60C6D-5931-4549-BDBA-D6C28977FCA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786771" y="162945"/>
                  <a:ext cx="299160" cy="49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6B15EA4-DAF2-4D63-85F1-3B76F50C2C9A}"/>
              </a:ext>
            </a:extLst>
          </p:cNvPr>
          <p:cNvGrpSpPr/>
          <p:nvPr/>
        </p:nvGrpSpPr>
        <p:grpSpPr>
          <a:xfrm>
            <a:off x="1590651" y="1374345"/>
            <a:ext cx="1375200" cy="898560"/>
            <a:chOff x="1590651" y="1374345"/>
            <a:chExt cx="1375200" cy="89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4686071-34D9-4CAC-A299-14C5B2079A88}"/>
                    </a:ext>
                  </a:extLst>
                </p14:cNvPr>
                <p14:cNvContentPartPr/>
                <p14:nvPr/>
              </p14:nvContentPartPr>
              <p14:xfrm>
                <a:off x="1590651" y="1537785"/>
                <a:ext cx="294480" cy="735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4686071-34D9-4CAC-A299-14C5B2079A8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73011" y="1519785"/>
                  <a:ext cx="33012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A67BC7D-1509-4915-8EB8-B52DA0818739}"/>
                    </a:ext>
                  </a:extLst>
                </p14:cNvPr>
                <p14:cNvContentPartPr/>
                <p14:nvPr/>
              </p14:nvContentPartPr>
              <p14:xfrm>
                <a:off x="2208771" y="1374345"/>
                <a:ext cx="757080" cy="525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A67BC7D-1509-4915-8EB8-B52DA081873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90771" y="1356705"/>
                  <a:ext cx="79272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F12D8E1-21EE-42A0-8B84-EE10F4B776B7}"/>
                    </a:ext>
                  </a:extLst>
                </p14:cNvPr>
                <p14:cNvContentPartPr/>
                <p14:nvPr/>
              </p14:nvContentPartPr>
              <p14:xfrm>
                <a:off x="2724651" y="1575945"/>
                <a:ext cx="181440" cy="63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F12D8E1-21EE-42A0-8B84-EE10F4B776B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07011" y="1557945"/>
                  <a:ext cx="217080" cy="9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A704946-0844-41CA-859E-70D134533542}"/>
                  </a:ext>
                </a:extLst>
              </p14:cNvPr>
              <p14:cNvContentPartPr/>
              <p14:nvPr/>
            </p14:nvContentPartPr>
            <p14:xfrm>
              <a:off x="3477051" y="1411425"/>
              <a:ext cx="296640" cy="450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A704946-0844-41CA-859E-70D13453354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459051" y="1393425"/>
                <a:ext cx="33228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6CA6C70-2D27-4040-B2E3-21DEFF7936DE}"/>
                  </a:ext>
                </a:extLst>
              </p14:cNvPr>
              <p14:cNvContentPartPr/>
              <p14:nvPr/>
            </p14:nvContentPartPr>
            <p14:xfrm>
              <a:off x="3938211" y="1615905"/>
              <a:ext cx="444600" cy="500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6CA6C70-2D27-4040-B2E3-21DEFF7936D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920211" y="1597905"/>
                <a:ext cx="48024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99502DF-D858-40C8-A4C8-D244346B6150}"/>
                  </a:ext>
                </a:extLst>
              </p14:cNvPr>
              <p14:cNvContentPartPr/>
              <p14:nvPr/>
            </p14:nvContentPartPr>
            <p14:xfrm>
              <a:off x="4109931" y="1493505"/>
              <a:ext cx="99720" cy="1814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99502DF-D858-40C8-A4C8-D244346B615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091931" y="1475865"/>
                <a:ext cx="13536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237699C-F240-4DE6-8A55-DB42619521C7}"/>
                  </a:ext>
                </a:extLst>
              </p14:cNvPr>
              <p14:cNvContentPartPr/>
              <p14:nvPr/>
            </p14:nvContentPartPr>
            <p14:xfrm>
              <a:off x="4109931" y="1520505"/>
              <a:ext cx="228240" cy="2170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237699C-F240-4DE6-8A55-DB42619521C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091931" y="1502865"/>
                <a:ext cx="26388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17225C3-9131-41B4-BBD9-6BDE80183B9D}"/>
                  </a:ext>
                </a:extLst>
              </p14:cNvPr>
              <p14:cNvContentPartPr/>
              <p14:nvPr/>
            </p14:nvContentPartPr>
            <p14:xfrm>
              <a:off x="4463091" y="1457145"/>
              <a:ext cx="188640" cy="2070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17225C3-9131-41B4-BBD9-6BDE80183B9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445091" y="1439505"/>
                <a:ext cx="2242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C00E33E-BEAE-419E-B738-02AC89B97FAB}"/>
                  </a:ext>
                </a:extLst>
              </p14:cNvPr>
              <p14:cNvContentPartPr/>
              <p14:nvPr/>
            </p14:nvContentPartPr>
            <p14:xfrm>
              <a:off x="4807251" y="1433025"/>
              <a:ext cx="606240" cy="87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C00E33E-BEAE-419E-B738-02AC89B97FA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789251" y="1415385"/>
                <a:ext cx="6418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7E9503C-3FDC-46D7-8C46-C03B56EEE21B}"/>
                  </a:ext>
                </a:extLst>
              </p14:cNvPr>
              <p14:cNvContentPartPr/>
              <p14:nvPr/>
            </p14:nvContentPartPr>
            <p14:xfrm>
              <a:off x="5008851" y="1530945"/>
              <a:ext cx="560520" cy="2008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7E9503C-3FDC-46D7-8C46-C03B56EEE21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990851" y="1512945"/>
                <a:ext cx="5961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528A704-CFB0-4D28-A019-A9FDAB4FC5AF}"/>
                  </a:ext>
                </a:extLst>
              </p14:cNvPr>
              <p14:cNvContentPartPr/>
              <p14:nvPr/>
            </p14:nvContentPartPr>
            <p14:xfrm>
              <a:off x="5837931" y="1240065"/>
              <a:ext cx="248400" cy="2732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528A704-CFB0-4D28-A019-A9FDAB4FC5A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820291" y="1222065"/>
                <a:ext cx="284040" cy="30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6956DFE7-C4D1-47F5-984F-85788CE71F55}"/>
              </a:ext>
            </a:extLst>
          </p:cNvPr>
          <p:cNvGrpSpPr/>
          <p:nvPr/>
        </p:nvGrpSpPr>
        <p:grpSpPr>
          <a:xfrm>
            <a:off x="6454611" y="1040985"/>
            <a:ext cx="2687040" cy="677880"/>
            <a:chOff x="6454611" y="1040985"/>
            <a:chExt cx="2687040" cy="67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C67DFE-FF19-4C97-A85D-0F678BBC92E3}"/>
                    </a:ext>
                  </a:extLst>
                </p14:cNvPr>
                <p14:cNvContentPartPr/>
                <p14:nvPr/>
              </p14:nvContentPartPr>
              <p14:xfrm>
                <a:off x="6517971" y="1192545"/>
                <a:ext cx="564480" cy="228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5C67DFE-FF19-4C97-A85D-0F678BBC92E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00331" y="1174545"/>
                  <a:ext cx="6001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44CD75C-5B53-4A26-975D-C9F2C84CCF96}"/>
                    </a:ext>
                  </a:extLst>
                </p14:cNvPr>
                <p14:cNvContentPartPr/>
                <p14:nvPr/>
              </p14:nvContentPartPr>
              <p14:xfrm>
                <a:off x="6454611" y="1391985"/>
                <a:ext cx="556920" cy="120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44CD75C-5B53-4A26-975D-C9F2C84CCF9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436971" y="1374345"/>
                  <a:ext cx="5925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D15A226-4EFC-4739-AB97-AD08B954F6DD}"/>
                    </a:ext>
                  </a:extLst>
                </p14:cNvPr>
                <p14:cNvContentPartPr/>
                <p14:nvPr/>
              </p14:nvContentPartPr>
              <p14:xfrm>
                <a:off x="6970851" y="1040985"/>
                <a:ext cx="378360" cy="411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D15A226-4EFC-4739-AB97-AD08B954F6D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52851" y="1022985"/>
                  <a:ext cx="41400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588384E-DFB9-41B1-9B86-0372207F5BBF}"/>
                    </a:ext>
                  </a:extLst>
                </p14:cNvPr>
                <p14:cNvContentPartPr/>
                <p14:nvPr/>
              </p14:nvContentPartPr>
              <p14:xfrm>
                <a:off x="6460731" y="1267065"/>
                <a:ext cx="451440" cy="451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588384E-DFB9-41B1-9B86-0372207F5BB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42731" y="1249065"/>
                  <a:ext cx="48708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7A4EB2D-3651-423A-B235-D08D6BDABAFC}"/>
                    </a:ext>
                  </a:extLst>
                </p14:cNvPr>
                <p14:cNvContentPartPr/>
                <p14:nvPr/>
              </p14:nvContentPartPr>
              <p14:xfrm>
                <a:off x="7585731" y="1150065"/>
                <a:ext cx="373680" cy="487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7A4EB2D-3651-423A-B235-D08D6BDABAF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68091" y="1132425"/>
                  <a:ext cx="409320" cy="52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BC5B5C1-75A7-4B2B-90B4-548C85320C24}"/>
                    </a:ext>
                  </a:extLst>
                </p14:cNvPr>
                <p14:cNvContentPartPr/>
                <p14:nvPr/>
              </p14:nvContentPartPr>
              <p14:xfrm>
                <a:off x="8193051" y="1276785"/>
                <a:ext cx="288000" cy="90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BC5B5C1-75A7-4B2B-90B4-548C85320C2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175051" y="1258785"/>
                  <a:ext cx="323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96D48DA-1586-4695-B49C-CBD4C1772D1B}"/>
                    </a:ext>
                  </a:extLst>
                </p14:cNvPr>
                <p14:cNvContentPartPr/>
                <p14:nvPr/>
              </p14:nvContentPartPr>
              <p14:xfrm>
                <a:off x="8138691" y="1539585"/>
                <a:ext cx="347760" cy="144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96D48DA-1586-4695-B49C-CBD4C1772D1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120691" y="1521585"/>
                  <a:ext cx="383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2491BC0-5CB1-4EAE-9729-934B61306250}"/>
                    </a:ext>
                  </a:extLst>
                </p14:cNvPr>
                <p14:cNvContentPartPr/>
                <p14:nvPr/>
              </p14:nvContentPartPr>
              <p14:xfrm>
                <a:off x="8700291" y="1325025"/>
                <a:ext cx="295560" cy="114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2491BC0-5CB1-4EAE-9729-934B6130625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682291" y="1307385"/>
                  <a:ext cx="3312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1DC287B-9F17-487A-B36E-2A1B53142AEA}"/>
                    </a:ext>
                  </a:extLst>
                </p14:cNvPr>
                <p14:cNvContentPartPr/>
                <p14:nvPr/>
              </p14:nvContentPartPr>
              <p14:xfrm>
                <a:off x="9007731" y="1149345"/>
                <a:ext cx="133920" cy="184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1DC287B-9F17-487A-B36E-2A1B53142AE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990091" y="1131705"/>
                  <a:ext cx="16956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4E80C5D-092F-433A-94C7-2AF2702DB4BB}"/>
              </a:ext>
            </a:extLst>
          </p:cNvPr>
          <p:cNvGrpSpPr/>
          <p:nvPr/>
        </p:nvGrpSpPr>
        <p:grpSpPr>
          <a:xfrm>
            <a:off x="10239291" y="127665"/>
            <a:ext cx="1423080" cy="758880"/>
            <a:chOff x="10239291" y="127665"/>
            <a:chExt cx="1423080" cy="75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A76CF30-D60F-4B83-9A1D-2751B1CC36B2}"/>
                    </a:ext>
                  </a:extLst>
                </p14:cNvPr>
                <p14:cNvContentPartPr/>
                <p14:nvPr/>
              </p14:nvContentPartPr>
              <p14:xfrm>
                <a:off x="10239291" y="514665"/>
                <a:ext cx="947880" cy="371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A76CF30-D60F-4B83-9A1D-2751B1CC36B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221291" y="496665"/>
                  <a:ext cx="9835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5DAA6AA-8782-43C6-B59E-019B9A6744A8}"/>
                    </a:ext>
                  </a:extLst>
                </p14:cNvPr>
                <p14:cNvContentPartPr/>
                <p14:nvPr/>
              </p14:nvContentPartPr>
              <p14:xfrm>
                <a:off x="11271771" y="371745"/>
                <a:ext cx="322200" cy="312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5DAA6AA-8782-43C6-B59E-019B9A6744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254131" y="353745"/>
                  <a:ext cx="3578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055B9EE-A166-42F0-944F-5B9B6DBA029E}"/>
                    </a:ext>
                  </a:extLst>
                </p14:cNvPr>
                <p14:cNvContentPartPr/>
                <p14:nvPr/>
              </p14:nvContentPartPr>
              <p14:xfrm>
                <a:off x="11223531" y="127665"/>
                <a:ext cx="438840" cy="630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055B9EE-A166-42F0-944F-5B9B6DBA029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205531" y="110025"/>
                  <a:ext cx="474480" cy="66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02A78762-CF39-45A1-A606-2F8FAA056ABE}"/>
                  </a:ext>
                </a:extLst>
              </p14:cNvPr>
              <p14:cNvContentPartPr/>
              <p14:nvPr/>
            </p14:nvContentPartPr>
            <p14:xfrm>
              <a:off x="10003851" y="5666625"/>
              <a:ext cx="532440" cy="4302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02A78762-CF39-45A1-A606-2F8FAA056AB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985851" y="5648625"/>
                <a:ext cx="568080" cy="46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D5F8065-A20F-4320-851B-BECBD0C1A702}"/>
              </a:ext>
            </a:extLst>
          </p:cNvPr>
          <p:cNvGrpSpPr/>
          <p:nvPr/>
        </p:nvGrpSpPr>
        <p:grpSpPr>
          <a:xfrm>
            <a:off x="633411" y="2163465"/>
            <a:ext cx="10623600" cy="4566240"/>
            <a:chOff x="633411" y="2163465"/>
            <a:chExt cx="10623600" cy="456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984AA09-7C40-4D07-AB74-1AAD570F5184}"/>
                    </a:ext>
                  </a:extLst>
                </p14:cNvPr>
                <p14:cNvContentPartPr/>
                <p14:nvPr/>
              </p14:nvContentPartPr>
              <p14:xfrm>
                <a:off x="633411" y="3053385"/>
                <a:ext cx="495360" cy="629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984AA09-7C40-4D07-AB74-1AAD570F518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5411" y="3035385"/>
                  <a:ext cx="531000" cy="66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D743B41-D0D7-4FAB-90B0-E5E078CF8DFB}"/>
                    </a:ext>
                  </a:extLst>
                </p14:cNvPr>
                <p14:cNvContentPartPr/>
                <p14:nvPr/>
              </p14:nvContentPartPr>
              <p14:xfrm>
                <a:off x="1293651" y="2742705"/>
                <a:ext cx="73080" cy="763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D743B41-D0D7-4FAB-90B0-E5E078CF8DF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276011" y="2725065"/>
                  <a:ext cx="10872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D6F88E8-8480-4267-813E-A3EB07876388}"/>
                    </a:ext>
                  </a:extLst>
                </p14:cNvPr>
                <p14:cNvContentPartPr/>
                <p14:nvPr/>
              </p14:nvContentPartPr>
              <p14:xfrm>
                <a:off x="1412091" y="3179745"/>
                <a:ext cx="163080" cy="61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D6F88E8-8480-4267-813E-A3EB0787638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94091" y="3161745"/>
                  <a:ext cx="1987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27B0EB2-053F-4E68-B080-69605FA654C7}"/>
                    </a:ext>
                  </a:extLst>
                </p14:cNvPr>
                <p14:cNvContentPartPr/>
                <p14:nvPr/>
              </p14:nvContentPartPr>
              <p14:xfrm>
                <a:off x="1674531" y="2905785"/>
                <a:ext cx="96120" cy="233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27B0EB2-053F-4E68-B080-69605FA654C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656531" y="2887785"/>
                  <a:ext cx="1317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77E45A2-37F2-4E3B-B965-D83F6D6B48E7}"/>
                    </a:ext>
                  </a:extLst>
                </p14:cNvPr>
                <p14:cNvContentPartPr/>
                <p14:nvPr/>
              </p14:nvContentPartPr>
              <p14:xfrm>
                <a:off x="1737891" y="2661345"/>
                <a:ext cx="493920" cy="390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77E45A2-37F2-4E3B-B965-D83F6D6B48E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19891" y="2643705"/>
                  <a:ext cx="5295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B1B71B4-3DC8-40C8-8F1F-A8CF6EC0124B}"/>
                    </a:ext>
                  </a:extLst>
                </p14:cNvPr>
                <p14:cNvContentPartPr/>
                <p14:nvPr/>
              </p14:nvContentPartPr>
              <p14:xfrm>
                <a:off x="2489211" y="2924145"/>
                <a:ext cx="388800" cy="36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B1B71B4-3DC8-40C8-8F1F-A8CF6EC0124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71571" y="2906145"/>
                  <a:ext cx="4244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F3B4A49-0E2F-4776-B3D0-9D1E19702967}"/>
                    </a:ext>
                  </a:extLst>
                </p14:cNvPr>
                <p14:cNvContentPartPr/>
                <p14:nvPr/>
              </p14:nvContentPartPr>
              <p14:xfrm>
                <a:off x="2624931" y="2797425"/>
                <a:ext cx="204480" cy="405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F3B4A49-0E2F-4776-B3D0-9D1E1970296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07291" y="2779425"/>
                  <a:ext cx="24012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187E506-8B67-42FE-AC51-0BC3B222DFB1}"/>
                    </a:ext>
                  </a:extLst>
                </p14:cNvPr>
                <p14:cNvContentPartPr/>
                <p14:nvPr/>
              </p14:nvContentPartPr>
              <p14:xfrm>
                <a:off x="2942091" y="2597985"/>
                <a:ext cx="662760" cy="504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187E506-8B67-42FE-AC51-0BC3B222DFB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24091" y="2580345"/>
                  <a:ext cx="69840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C3B8A52-8B74-4483-A4F3-FC243E1C2A72}"/>
                    </a:ext>
                  </a:extLst>
                </p14:cNvPr>
                <p14:cNvContentPartPr/>
                <p14:nvPr/>
              </p14:nvContentPartPr>
              <p14:xfrm>
                <a:off x="3928851" y="2671785"/>
                <a:ext cx="444960" cy="89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C3B8A52-8B74-4483-A4F3-FC243E1C2A7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910851" y="2654145"/>
                  <a:ext cx="4806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02BC9B5-EB90-4EA3-8252-4E5B50EEE4F7}"/>
                    </a:ext>
                  </a:extLst>
                </p14:cNvPr>
                <p14:cNvContentPartPr/>
                <p14:nvPr/>
              </p14:nvContentPartPr>
              <p14:xfrm>
                <a:off x="4019571" y="2825865"/>
                <a:ext cx="327240" cy="53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02BC9B5-EB90-4EA3-8252-4E5B50EEE4F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01571" y="2807865"/>
                  <a:ext cx="3628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57C6058-9421-480B-97EE-2BDA55F6EAEE}"/>
                    </a:ext>
                  </a:extLst>
                </p14:cNvPr>
                <p14:cNvContentPartPr/>
                <p14:nvPr/>
              </p14:nvContentPartPr>
              <p14:xfrm>
                <a:off x="4670811" y="2446785"/>
                <a:ext cx="430200" cy="462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57C6058-9421-480B-97EE-2BDA55F6EAE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52811" y="2428785"/>
                  <a:ext cx="46584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D0481FE-C118-463A-95B2-4AA0C18D6AF0}"/>
                    </a:ext>
                  </a:extLst>
                </p14:cNvPr>
                <p14:cNvContentPartPr/>
                <p14:nvPr/>
              </p14:nvContentPartPr>
              <p14:xfrm>
                <a:off x="5513211" y="2633625"/>
                <a:ext cx="394560" cy="91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D0481FE-C118-463A-95B2-4AA0C18D6AF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95211" y="2615985"/>
                  <a:ext cx="4302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F3610C6-15BB-499F-B17F-577D104C3C1F}"/>
                    </a:ext>
                  </a:extLst>
                </p14:cNvPr>
                <p14:cNvContentPartPr/>
                <p14:nvPr/>
              </p14:nvContentPartPr>
              <p14:xfrm>
                <a:off x="5730291" y="2570625"/>
                <a:ext cx="101880" cy="328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F3610C6-15BB-499F-B17F-577D104C3C1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712651" y="2552985"/>
                  <a:ext cx="1375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09C3AD5-A85E-405F-A3DF-466AF0E1A493}"/>
                    </a:ext>
                  </a:extLst>
                </p14:cNvPr>
                <p14:cNvContentPartPr/>
                <p14:nvPr/>
              </p14:nvContentPartPr>
              <p14:xfrm>
                <a:off x="6092811" y="2343825"/>
                <a:ext cx="602280" cy="609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09C3AD5-A85E-405F-A3DF-466AF0E1A49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74811" y="2325825"/>
                  <a:ext cx="63792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A456294-A079-4EE7-A8AA-3CEEE1C7047F}"/>
                    </a:ext>
                  </a:extLst>
                </p14:cNvPr>
                <p14:cNvContentPartPr/>
                <p14:nvPr/>
              </p14:nvContentPartPr>
              <p14:xfrm>
                <a:off x="6897771" y="2290185"/>
                <a:ext cx="275400" cy="764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A456294-A079-4EE7-A8AA-3CEEE1C7047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79771" y="2272185"/>
                  <a:ext cx="311040" cy="80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FDF1121-A68F-4B6F-B11D-D27CF1FE9311}"/>
                    </a:ext>
                  </a:extLst>
                </p14:cNvPr>
                <p14:cNvContentPartPr/>
                <p14:nvPr/>
              </p14:nvContentPartPr>
              <p14:xfrm>
                <a:off x="7233291" y="2678265"/>
                <a:ext cx="376920" cy="110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FDF1121-A68F-4B6F-B11D-D27CF1FE931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15291" y="2660265"/>
                  <a:ext cx="4125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238D5F9-5B13-4C1C-A9CB-F2FE0642111B}"/>
                    </a:ext>
                  </a:extLst>
                </p14:cNvPr>
                <p14:cNvContentPartPr/>
                <p14:nvPr/>
              </p14:nvContentPartPr>
              <p14:xfrm>
                <a:off x="7649811" y="2545065"/>
                <a:ext cx="141840" cy="239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238D5F9-5B13-4C1C-A9CB-F2FE0642111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31811" y="2527065"/>
                  <a:ext cx="1774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98C2F39-4291-4AF2-B1AE-C05AECCA1823}"/>
                    </a:ext>
                  </a:extLst>
                </p14:cNvPr>
                <p14:cNvContentPartPr/>
                <p14:nvPr/>
              </p14:nvContentPartPr>
              <p14:xfrm>
                <a:off x="7867251" y="2579625"/>
                <a:ext cx="284400" cy="72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98C2F39-4291-4AF2-B1AE-C05AECCA182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849611" y="2561985"/>
                  <a:ext cx="3200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582DAB0-5C99-4934-873D-F02DEA570424}"/>
                    </a:ext>
                  </a:extLst>
                </p14:cNvPr>
                <p14:cNvContentPartPr/>
                <p14:nvPr/>
              </p14:nvContentPartPr>
              <p14:xfrm>
                <a:off x="8175051" y="2407185"/>
                <a:ext cx="351720" cy="334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582DAB0-5C99-4934-873D-F02DEA57042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157051" y="2389545"/>
                  <a:ext cx="3873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B51911F-D809-48D7-8A98-EA5EB3DA0999}"/>
                    </a:ext>
                  </a:extLst>
                </p14:cNvPr>
                <p14:cNvContentPartPr/>
                <p14:nvPr/>
              </p14:nvContentPartPr>
              <p14:xfrm>
                <a:off x="8428491" y="2163465"/>
                <a:ext cx="335880" cy="509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B51911F-D809-48D7-8A98-EA5EB3DA099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410491" y="2145825"/>
                  <a:ext cx="37152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3728D7F-3A55-4265-A1CD-82D301DCD35E}"/>
                    </a:ext>
                  </a:extLst>
                </p14:cNvPr>
                <p14:cNvContentPartPr/>
                <p14:nvPr/>
              </p14:nvContentPartPr>
              <p14:xfrm>
                <a:off x="2724651" y="3503025"/>
                <a:ext cx="326160" cy="527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3728D7F-3A55-4265-A1CD-82D301DCD35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707011" y="3485385"/>
                  <a:ext cx="36180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8B30A44-B414-4A10-926B-ECF575C93812}"/>
                    </a:ext>
                  </a:extLst>
                </p14:cNvPr>
                <p14:cNvContentPartPr/>
                <p14:nvPr/>
              </p14:nvContentPartPr>
              <p14:xfrm>
                <a:off x="3394611" y="3756105"/>
                <a:ext cx="473760" cy="64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8B30A44-B414-4A10-926B-ECF575C9381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76971" y="3738105"/>
                  <a:ext cx="5094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FEBFE9F-DFDB-45E8-9398-C9BF8BD4F67A}"/>
                    </a:ext>
                  </a:extLst>
                </p14:cNvPr>
                <p14:cNvContentPartPr/>
                <p14:nvPr/>
              </p14:nvContentPartPr>
              <p14:xfrm>
                <a:off x="3403971" y="4018545"/>
                <a:ext cx="507240" cy="55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FEBFE9F-DFDB-45E8-9398-C9BF8BD4F67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385971" y="4000545"/>
                  <a:ext cx="5428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6DC0E2A-5F97-45D2-97FF-24677358C486}"/>
                    </a:ext>
                  </a:extLst>
                </p14:cNvPr>
                <p14:cNvContentPartPr/>
                <p14:nvPr/>
              </p14:nvContentPartPr>
              <p14:xfrm>
                <a:off x="4236651" y="3858705"/>
                <a:ext cx="246240" cy="43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6DC0E2A-5F97-45D2-97FF-24677358C48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19011" y="3840705"/>
                  <a:ext cx="2818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E3E0C38-27EA-45DD-8636-2378034216C9}"/>
                    </a:ext>
                  </a:extLst>
                </p14:cNvPr>
                <p14:cNvContentPartPr/>
                <p14:nvPr/>
              </p14:nvContentPartPr>
              <p14:xfrm>
                <a:off x="4571811" y="3476025"/>
                <a:ext cx="397800" cy="555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E3E0C38-27EA-45DD-8636-2378034216C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53811" y="3458385"/>
                  <a:ext cx="43344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52EABA5-7854-4B81-9D25-369554DA609D}"/>
                    </a:ext>
                  </a:extLst>
                </p14:cNvPr>
                <p14:cNvContentPartPr/>
                <p14:nvPr/>
              </p14:nvContentPartPr>
              <p14:xfrm>
                <a:off x="5114691" y="3504465"/>
                <a:ext cx="608760" cy="563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52EABA5-7854-4B81-9D25-369554DA609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097051" y="3486465"/>
                  <a:ext cx="64440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486967F-ACDE-4004-9093-295C72A75AA1}"/>
                    </a:ext>
                  </a:extLst>
                </p14:cNvPr>
                <p14:cNvContentPartPr/>
                <p14:nvPr/>
              </p14:nvContentPartPr>
              <p14:xfrm>
                <a:off x="6119811" y="3730185"/>
                <a:ext cx="613080" cy="163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486967F-ACDE-4004-9093-295C72A75AA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101811" y="3712185"/>
                  <a:ext cx="6487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4CF816F-7EFE-4FD6-A227-8455406248C4}"/>
                    </a:ext>
                  </a:extLst>
                </p14:cNvPr>
                <p14:cNvContentPartPr/>
                <p14:nvPr/>
              </p14:nvContentPartPr>
              <p14:xfrm>
                <a:off x="5911731" y="3991185"/>
                <a:ext cx="542520" cy="82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4CF816F-7EFE-4FD6-A227-8455406248C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93731" y="3973185"/>
                  <a:ext cx="5781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949443D-B591-4DED-9331-FFCC767A291E}"/>
                    </a:ext>
                  </a:extLst>
                </p14:cNvPr>
                <p14:cNvContentPartPr/>
                <p14:nvPr/>
              </p14:nvContentPartPr>
              <p14:xfrm>
                <a:off x="6318891" y="3385665"/>
                <a:ext cx="583920" cy="863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949443D-B591-4DED-9331-FFCC767A291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301251" y="3367665"/>
                  <a:ext cx="619560" cy="89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CE501F6-3F06-4959-A880-CCF1AF26A9FC}"/>
                    </a:ext>
                  </a:extLst>
                </p14:cNvPr>
                <p14:cNvContentPartPr/>
                <p14:nvPr/>
              </p14:nvContentPartPr>
              <p14:xfrm>
                <a:off x="6082011" y="3666465"/>
                <a:ext cx="149040" cy="652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CE501F6-3F06-4959-A880-CCF1AF26A9F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064371" y="3648465"/>
                  <a:ext cx="18468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5A2D32E-F007-43B5-961B-8FA936E34D3D}"/>
                    </a:ext>
                  </a:extLst>
                </p14:cNvPr>
                <p14:cNvContentPartPr/>
                <p14:nvPr/>
              </p14:nvContentPartPr>
              <p14:xfrm>
                <a:off x="7224291" y="3412665"/>
                <a:ext cx="923040" cy="651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5A2D32E-F007-43B5-961B-8FA936E34D3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206651" y="3395025"/>
                  <a:ext cx="958680" cy="68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BC7FF5F-9F51-437F-B1F5-C94F4A491C4C}"/>
                    </a:ext>
                  </a:extLst>
                </p14:cNvPr>
                <p14:cNvContentPartPr/>
                <p14:nvPr/>
              </p14:nvContentPartPr>
              <p14:xfrm>
                <a:off x="8365131" y="3279825"/>
                <a:ext cx="780480" cy="296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BC7FF5F-9F51-437F-B1F5-C94F4A491C4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347491" y="3261825"/>
                  <a:ext cx="8161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7315574-D7D5-4475-9937-16DB7B8D7D79}"/>
                    </a:ext>
                  </a:extLst>
                </p14:cNvPr>
                <p14:cNvContentPartPr/>
                <p14:nvPr/>
              </p14:nvContentPartPr>
              <p14:xfrm>
                <a:off x="8654571" y="3595905"/>
                <a:ext cx="619920" cy="306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7315574-D7D5-4475-9937-16DB7B8D7D7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636931" y="3578265"/>
                  <a:ext cx="6555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CFD34B1-1D2D-4503-AF0C-ED3C2330AFA7}"/>
                    </a:ext>
                  </a:extLst>
                </p14:cNvPr>
                <p14:cNvContentPartPr/>
                <p14:nvPr/>
              </p14:nvContentPartPr>
              <p14:xfrm>
                <a:off x="9496611" y="3254985"/>
                <a:ext cx="279360" cy="113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CFD34B1-1D2D-4503-AF0C-ED3C2330AFA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78971" y="3236985"/>
                  <a:ext cx="3150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3EBC08B-C7C1-4AB1-9969-7E5D62B8B526}"/>
                    </a:ext>
                  </a:extLst>
                </p14:cNvPr>
                <p14:cNvContentPartPr/>
                <p14:nvPr/>
              </p14:nvContentPartPr>
              <p14:xfrm>
                <a:off x="9723411" y="2987145"/>
                <a:ext cx="218880" cy="300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3EBC08B-C7C1-4AB1-9969-7E5D62B8B52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705411" y="2969505"/>
                  <a:ext cx="25452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133F499-38E1-4FFA-A987-EC138B4235FE}"/>
                    </a:ext>
                  </a:extLst>
                </p14:cNvPr>
                <p14:cNvContentPartPr/>
                <p14:nvPr/>
              </p14:nvContentPartPr>
              <p14:xfrm>
                <a:off x="3298491" y="4292865"/>
                <a:ext cx="394560" cy="579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133F499-38E1-4FFA-A987-EC138B4235F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80491" y="4274865"/>
                  <a:ext cx="43020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6A93298-8289-48E6-A858-1FC4AEE17DBC}"/>
                    </a:ext>
                  </a:extLst>
                </p14:cNvPr>
                <p14:cNvContentPartPr/>
                <p14:nvPr/>
              </p14:nvContentPartPr>
              <p14:xfrm>
                <a:off x="3919851" y="4097385"/>
                <a:ext cx="551160" cy="5670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6A93298-8289-48E6-A858-1FC4AEE17DB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902211" y="4079385"/>
                  <a:ext cx="58680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2750FDE-A441-4BFD-AE2A-D701309F9705}"/>
                    </a:ext>
                  </a:extLst>
                </p14:cNvPr>
                <p14:cNvContentPartPr/>
                <p14:nvPr/>
              </p14:nvContentPartPr>
              <p14:xfrm>
                <a:off x="4127931" y="4226265"/>
                <a:ext cx="291960" cy="64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2750FDE-A441-4BFD-AE2A-D701309F970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110291" y="4208625"/>
                  <a:ext cx="327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C73A9A1-68F5-41B4-91E5-ABFD65040B8B}"/>
                    </a:ext>
                  </a:extLst>
                </p14:cNvPr>
                <p14:cNvContentPartPr/>
                <p14:nvPr/>
              </p14:nvContentPartPr>
              <p14:xfrm>
                <a:off x="4788891" y="4616145"/>
                <a:ext cx="220320" cy="364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C73A9A1-68F5-41B4-91E5-ABFD65040B8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71251" y="4598505"/>
                  <a:ext cx="25596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C0C4676-F651-4C08-AFC0-06CE508CB440}"/>
                    </a:ext>
                  </a:extLst>
                </p14:cNvPr>
                <p14:cNvContentPartPr/>
                <p14:nvPr/>
              </p14:nvContentPartPr>
              <p14:xfrm>
                <a:off x="5232411" y="4829625"/>
                <a:ext cx="103680" cy="32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C0C4676-F651-4C08-AFC0-06CE508CB44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214771" y="4811985"/>
                  <a:ext cx="1393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525A003-F067-4A9F-BA9D-5E2C12A7A712}"/>
                    </a:ext>
                  </a:extLst>
                </p14:cNvPr>
                <p14:cNvContentPartPr/>
                <p14:nvPr/>
              </p14:nvContentPartPr>
              <p14:xfrm>
                <a:off x="5458851" y="4553505"/>
                <a:ext cx="264240" cy="256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525A003-F067-4A9F-BA9D-5E2C12A7A71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441211" y="4535865"/>
                  <a:ext cx="2998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6C2126C-8C0C-44CD-AA4A-9764DF978035}"/>
                    </a:ext>
                  </a:extLst>
                </p14:cNvPr>
                <p14:cNvContentPartPr/>
                <p14:nvPr/>
              </p14:nvContentPartPr>
              <p14:xfrm>
                <a:off x="6011451" y="4528665"/>
                <a:ext cx="321120" cy="1432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6C2126C-8C0C-44CD-AA4A-9764DF97803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993451" y="4510665"/>
                  <a:ext cx="3567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C1DA7F4-875C-4763-941A-A74489714E03}"/>
                    </a:ext>
                  </a:extLst>
                </p14:cNvPr>
                <p14:cNvContentPartPr/>
                <p14:nvPr/>
              </p14:nvContentPartPr>
              <p14:xfrm>
                <a:off x="5866371" y="4870305"/>
                <a:ext cx="345960" cy="73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C1DA7F4-875C-4763-941A-A74489714E0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848371" y="4852305"/>
                  <a:ext cx="3816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F313487-2870-4B2B-805E-7427F6BDE376}"/>
                    </a:ext>
                  </a:extLst>
                </p14:cNvPr>
                <p14:cNvContentPartPr/>
                <p14:nvPr/>
              </p14:nvContentPartPr>
              <p14:xfrm>
                <a:off x="6517251" y="4598865"/>
                <a:ext cx="165240" cy="311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F313487-2870-4B2B-805E-7427F6BDE37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499611" y="4580865"/>
                  <a:ext cx="2008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0F9246B-D45C-4509-8271-1C683628068D}"/>
                    </a:ext>
                  </a:extLst>
                </p14:cNvPr>
                <p14:cNvContentPartPr/>
                <p14:nvPr/>
              </p14:nvContentPartPr>
              <p14:xfrm>
                <a:off x="6690051" y="4625505"/>
                <a:ext cx="490320" cy="118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0F9246B-D45C-4509-8271-1C683628068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672411" y="4607865"/>
                  <a:ext cx="5259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CD9CFF0-6576-4F7B-A7DF-024F61DC8972}"/>
                    </a:ext>
                  </a:extLst>
                </p14:cNvPr>
                <p14:cNvContentPartPr/>
                <p14:nvPr/>
              </p14:nvContentPartPr>
              <p14:xfrm>
                <a:off x="6880491" y="4716585"/>
                <a:ext cx="401040" cy="126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CD9CFF0-6576-4F7B-A7DF-024F61DC897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862491" y="4698945"/>
                  <a:ext cx="436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1EA18BF-09C2-4663-A8F7-B22755E1EBDD}"/>
                    </a:ext>
                  </a:extLst>
                </p14:cNvPr>
                <p14:cNvContentPartPr/>
                <p14:nvPr/>
              </p14:nvContentPartPr>
              <p14:xfrm>
                <a:off x="7124571" y="4381425"/>
                <a:ext cx="238680" cy="521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1EA18BF-09C2-4663-A8F7-B22755E1EBD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06931" y="4363785"/>
                  <a:ext cx="27432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AE1D081-C9A2-4E52-9D87-F551C1BFF6FB}"/>
                    </a:ext>
                  </a:extLst>
                </p14:cNvPr>
                <p14:cNvContentPartPr/>
                <p14:nvPr/>
              </p14:nvContentPartPr>
              <p14:xfrm>
                <a:off x="6844131" y="4481145"/>
                <a:ext cx="239760" cy="522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AE1D081-C9A2-4E52-9D87-F551C1BFF6F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826491" y="4463145"/>
                  <a:ext cx="27540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FD98E8C-D732-4B09-BB6C-2991F84EC9B3}"/>
                    </a:ext>
                  </a:extLst>
                </p14:cNvPr>
                <p14:cNvContentPartPr/>
                <p14:nvPr/>
              </p14:nvContentPartPr>
              <p14:xfrm>
                <a:off x="7603731" y="4372425"/>
                <a:ext cx="264600" cy="459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FD98E8C-D732-4B09-BB6C-2991F84EC9B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585731" y="4354425"/>
                  <a:ext cx="30024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EDDA981-D04A-4509-9DFF-6F00613162FC}"/>
                    </a:ext>
                  </a:extLst>
                </p14:cNvPr>
                <p14:cNvContentPartPr/>
                <p14:nvPr/>
              </p14:nvContentPartPr>
              <p14:xfrm>
                <a:off x="8020971" y="4421025"/>
                <a:ext cx="252720" cy="1598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EDDA981-D04A-4509-9DFF-6F00613162F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002971" y="4403385"/>
                  <a:ext cx="2883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8A51986-6BBF-4947-A2CB-1372E3D48E30}"/>
                    </a:ext>
                  </a:extLst>
                </p14:cNvPr>
                <p14:cNvContentPartPr/>
                <p14:nvPr/>
              </p14:nvContentPartPr>
              <p14:xfrm>
                <a:off x="8073171" y="4676625"/>
                <a:ext cx="171360" cy="133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8A51986-6BBF-4947-A2CB-1372E3D48E3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055531" y="4658985"/>
                  <a:ext cx="2070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9DF58F7-42F6-403E-B687-E6C5DB9FFB22}"/>
                    </a:ext>
                  </a:extLst>
                </p14:cNvPr>
                <p14:cNvContentPartPr/>
                <p14:nvPr/>
              </p14:nvContentPartPr>
              <p14:xfrm>
                <a:off x="8464851" y="4219425"/>
                <a:ext cx="491400" cy="763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9DF58F7-42F6-403E-B687-E6C5DB9FFB2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446851" y="4201785"/>
                  <a:ext cx="52704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C964C3A-DBBA-46BD-A856-5A7FA4A518AE}"/>
                    </a:ext>
                  </a:extLst>
                </p14:cNvPr>
                <p14:cNvContentPartPr/>
                <p14:nvPr/>
              </p14:nvContentPartPr>
              <p14:xfrm>
                <a:off x="2425491" y="5465025"/>
                <a:ext cx="420480" cy="570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C964C3A-DBBA-46BD-A856-5A7FA4A518A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07851" y="5447385"/>
                  <a:ext cx="45612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0B48BAF-6B84-4AB7-82F9-E72CC7732895}"/>
                    </a:ext>
                  </a:extLst>
                </p14:cNvPr>
                <p14:cNvContentPartPr/>
                <p14:nvPr/>
              </p14:nvContentPartPr>
              <p14:xfrm>
                <a:off x="3104811" y="5458905"/>
                <a:ext cx="154080" cy="511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0B48BAF-6B84-4AB7-82F9-E72CC773289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087171" y="5440905"/>
                  <a:ext cx="1897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3383C9B-6123-425D-ADE2-32DF97FB9B48}"/>
                    </a:ext>
                  </a:extLst>
                </p14:cNvPr>
                <p14:cNvContentPartPr/>
                <p14:nvPr/>
              </p14:nvContentPartPr>
              <p14:xfrm>
                <a:off x="3448971" y="5564025"/>
                <a:ext cx="160920" cy="378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3383C9B-6123-425D-ADE2-32DF97FB9B48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431331" y="5546385"/>
                  <a:ext cx="1965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178AB2F-9B3D-410D-97B1-3555B7848CEE}"/>
                    </a:ext>
                  </a:extLst>
                </p14:cNvPr>
                <p14:cNvContentPartPr/>
                <p14:nvPr/>
              </p14:nvContentPartPr>
              <p14:xfrm>
                <a:off x="3612051" y="5413545"/>
                <a:ext cx="263880" cy="444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178AB2F-9B3D-410D-97B1-3555B7848CE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594051" y="5395905"/>
                  <a:ext cx="29952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3A053E1-3D03-4372-BFAF-8997FE67B007}"/>
                    </a:ext>
                  </a:extLst>
                </p14:cNvPr>
                <p14:cNvContentPartPr/>
                <p14:nvPr/>
              </p14:nvContentPartPr>
              <p14:xfrm>
                <a:off x="4127931" y="5680665"/>
                <a:ext cx="577800" cy="168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3A053E1-3D03-4372-BFAF-8997FE67B00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110291" y="5662665"/>
                  <a:ext cx="6134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9006477-C7E9-4041-AD1B-1D5F3D9FE4DA}"/>
                    </a:ext>
                  </a:extLst>
                </p14:cNvPr>
                <p14:cNvContentPartPr/>
                <p14:nvPr/>
              </p14:nvContentPartPr>
              <p14:xfrm>
                <a:off x="4408371" y="5476905"/>
                <a:ext cx="143640" cy="3006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9006477-C7E9-4041-AD1B-1D5F3D9FE4D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390731" y="5458905"/>
                  <a:ext cx="1792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77D14B9-32DA-4EE2-92B2-9EC2E357D946}"/>
                    </a:ext>
                  </a:extLst>
                </p14:cNvPr>
                <p14:cNvContentPartPr/>
                <p14:nvPr/>
              </p14:nvContentPartPr>
              <p14:xfrm>
                <a:off x="4879251" y="5411745"/>
                <a:ext cx="480960" cy="5940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77D14B9-32DA-4EE2-92B2-9EC2E357D94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861611" y="5394105"/>
                  <a:ext cx="516600" cy="6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20E6273-FEBD-4E51-849F-5BE1952BA92B}"/>
                    </a:ext>
                  </a:extLst>
                </p14:cNvPr>
                <p14:cNvContentPartPr/>
                <p14:nvPr/>
              </p14:nvContentPartPr>
              <p14:xfrm>
                <a:off x="5821011" y="5548185"/>
                <a:ext cx="555480" cy="137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20E6273-FEBD-4E51-849F-5BE1952BA92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803371" y="5530545"/>
                  <a:ext cx="5911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032A937-6CCC-490A-9602-5A57FFB8DFCB}"/>
                    </a:ext>
                  </a:extLst>
                </p14:cNvPr>
                <p14:cNvContentPartPr/>
                <p14:nvPr/>
              </p14:nvContentPartPr>
              <p14:xfrm>
                <a:off x="5884371" y="5792625"/>
                <a:ext cx="628560" cy="146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032A937-6CCC-490A-9602-5A57FFB8DFC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866371" y="5774625"/>
                  <a:ext cx="6642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E54FFDE-0460-40B1-9B5B-64933345D0F4}"/>
                    </a:ext>
                  </a:extLst>
                </p14:cNvPr>
                <p14:cNvContentPartPr/>
                <p14:nvPr/>
              </p14:nvContentPartPr>
              <p14:xfrm>
                <a:off x="6778251" y="5247585"/>
                <a:ext cx="501480" cy="618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E54FFDE-0460-40B1-9B5B-64933345D0F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760251" y="5229945"/>
                  <a:ext cx="537120" cy="6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C7FD016-B8EE-4D01-82F4-94E3239315BE}"/>
                    </a:ext>
                  </a:extLst>
                </p14:cNvPr>
                <p14:cNvContentPartPr/>
                <p14:nvPr/>
              </p14:nvContentPartPr>
              <p14:xfrm>
                <a:off x="6826131" y="5395185"/>
                <a:ext cx="512640" cy="1728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C7FD016-B8EE-4D01-82F4-94E3239315B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808131" y="5377185"/>
                  <a:ext cx="5482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84E0DF0-5F60-4515-A91F-8D32B6F14B30}"/>
                    </a:ext>
                  </a:extLst>
                </p14:cNvPr>
                <p14:cNvContentPartPr/>
                <p14:nvPr/>
              </p14:nvContentPartPr>
              <p14:xfrm>
                <a:off x="7720371" y="5205465"/>
                <a:ext cx="304920" cy="475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84E0DF0-5F60-4515-A91F-8D32B6F14B3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02371" y="5187825"/>
                  <a:ext cx="34056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4864DDA-DD5B-4290-9EB7-F9C66CBF248F}"/>
                    </a:ext>
                  </a:extLst>
                </p14:cNvPr>
                <p14:cNvContentPartPr/>
                <p14:nvPr/>
              </p14:nvContentPartPr>
              <p14:xfrm>
                <a:off x="8084691" y="5296905"/>
                <a:ext cx="364320" cy="297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4864DDA-DD5B-4290-9EB7-F9C66CBF248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066691" y="5278905"/>
                  <a:ext cx="3999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9DA790D-6421-494C-827E-92DA1AF32702}"/>
                    </a:ext>
                  </a:extLst>
                </p14:cNvPr>
                <p14:cNvContentPartPr/>
                <p14:nvPr/>
              </p14:nvContentPartPr>
              <p14:xfrm>
                <a:off x="8672931" y="5476545"/>
                <a:ext cx="345600" cy="100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9DA790D-6421-494C-827E-92DA1AF3270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654931" y="5458545"/>
                  <a:ext cx="3812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706F668-B1C4-4E2E-84BF-D8192F9CACA5}"/>
                    </a:ext>
                  </a:extLst>
                </p14:cNvPr>
                <p14:cNvContentPartPr/>
                <p14:nvPr/>
              </p14:nvContentPartPr>
              <p14:xfrm>
                <a:off x="8736291" y="5359185"/>
                <a:ext cx="156960" cy="2156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706F668-B1C4-4E2E-84BF-D8192F9CACA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718651" y="5341185"/>
                  <a:ext cx="1926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B2AEC90-46E3-4B8D-ABDF-26387BDCD131}"/>
                    </a:ext>
                  </a:extLst>
                </p14:cNvPr>
                <p14:cNvContentPartPr/>
                <p14:nvPr/>
              </p14:nvContentPartPr>
              <p14:xfrm>
                <a:off x="9098451" y="5250825"/>
                <a:ext cx="233640" cy="277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B2AEC90-46E3-4B8D-ABDF-26387BDCD13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080451" y="5232825"/>
                  <a:ext cx="2692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A82216D-8DD6-43FF-B78E-B504E7B878F4}"/>
                    </a:ext>
                  </a:extLst>
                </p14:cNvPr>
                <p14:cNvContentPartPr/>
                <p14:nvPr/>
              </p14:nvContentPartPr>
              <p14:xfrm>
                <a:off x="9261171" y="4970025"/>
                <a:ext cx="442080" cy="511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A82216D-8DD6-43FF-B78E-B504E7B878F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243531" y="4952385"/>
                  <a:ext cx="4777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3EC18E6-EF99-47BA-A714-A31C77E5C123}"/>
                    </a:ext>
                  </a:extLst>
                </p14:cNvPr>
                <p14:cNvContentPartPr/>
                <p14:nvPr/>
              </p14:nvContentPartPr>
              <p14:xfrm>
                <a:off x="9876771" y="5144625"/>
                <a:ext cx="468720" cy="133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3EC18E6-EF99-47BA-A714-A31C77E5C12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859131" y="5126625"/>
                  <a:ext cx="5043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522A2B6-43C7-4128-9601-FA09F234A0AD}"/>
                    </a:ext>
                  </a:extLst>
                </p14:cNvPr>
                <p14:cNvContentPartPr/>
                <p14:nvPr/>
              </p14:nvContentPartPr>
              <p14:xfrm>
                <a:off x="10021851" y="5033385"/>
                <a:ext cx="192960" cy="2905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522A2B6-43C7-4128-9601-FA09F234A0A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004211" y="5015745"/>
                  <a:ext cx="2286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D6E38D6-B3C2-46DC-898A-E3A28938D60F}"/>
                    </a:ext>
                  </a:extLst>
                </p14:cNvPr>
                <p14:cNvContentPartPr/>
                <p14:nvPr/>
              </p14:nvContentPartPr>
              <p14:xfrm>
                <a:off x="10329291" y="4852305"/>
                <a:ext cx="265320" cy="355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D6E38D6-B3C2-46DC-898A-E3A28938D60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311291" y="4834665"/>
                  <a:ext cx="3009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FCDF34D-5197-4B72-B6AA-6CBD608EAE7F}"/>
                    </a:ext>
                  </a:extLst>
                </p14:cNvPr>
                <p14:cNvContentPartPr/>
                <p14:nvPr/>
              </p14:nvContentPartPr>
              <p14:xfrm>
                <a:off x="4286331" y="6311385"/>
                <a:ext cx="124560" cy="252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FCDF34D-5197-4B72-B6AA-6CBD608EAE7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268331" y="6293745"/>
                  <a:ext cx="1602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1600FA3-2E70-410F-94C3-FA8B52705A6A}"/>
                    </a:ext>
                  </a:extLst>
                </p14:cNvPr>
                <p14:cNvContentPartPr/>
                <p14:nvPr/>
              </p14:nvContentPartPr>
              <p14:xfrm>
                <a:off x="4518531" y="6083505"/>
                <a:ext cx="239760" cy="4719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1600FA3-2E70-410F-94C3-FA8B52705A6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500891" y="6065865"/>
                  <a:ext cx="27540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8E2C41F-EBC1-4D93-AE89-7C7D5CB803CF}"/>
                    </a:ext>
                  </a:extLst>
                </p14:cNvPr>
                <p14:cNvContentPartPr/>
                <p14:nvPr/>
              </p14:nvContentPartPr>
              <p14:xfrm>
                <a:off x="5549211" y="6283305"/>
                <a:ext cx="591120" cy="244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8E2C41F-EBC1-4D93-AE89-7C7D5CB803C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531571" y="6265665"/>
                  <a:ext cx="6267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CAD1259-72BB-499A-A92F-1B33F3586FB4}"/>
                    </a:ext>
                  </a:extLst>
                </p14:cNvPr>
                <p14:cNvContentPartPr/>
                <p14:nvPr/>
              </p14:nvContentPartPr>
              <p14:xfrm>
                <a:off x="5757651" y="6603345"/>
                <a:ext cx="588600" cy="105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CAD1259-72BB-499A-A92F-1B33F3586FB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740011" y="6585705"/>
                  <a:ext cx="6242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A498DF1-F7F2-4432-B1A3-562EA49EF863}"/>
                    </a:ext>
                  </a:extLst>
                </p14:cNvPr>
                <p14:cNvContentPartPr/>
                <p14:nvPr/>
              </p14:nvContentPartPr>
              <p14:xfrm>
                <a:off x="6436611" y="6146865"/>
                <a:ext cx="435600" cy="3740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A498DF1-F7F2-4432-B1A3-562EA49EF86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418971" y="6129225"/>
                  <a:ext cx="4712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1A04195-A2A8-4FC4-8BAA-1093188F4E52}"/>
                    </a:ext>
                  </a:extLst>
                </p14:cNvPr>
                <p14:cNvContentPartPr/>
                <p14:nvPr/>
              </p14:nvContentPartPr>
              <p14:xfrm>
                <a:off x="7052211" y="6161265"/>
                <a:ext cx="424080" cy="415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1A04195-A2A8-4FC4-8BAA-1093188F4E5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034211" y="6143265"/>
                  <a:ext cx="45972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F579024-DD07-4E93-81BA-4BE19FC8ACBF}"/>
                    </a:ext>
                  </a:extLst>
                </p14:cNvPr>
                <p14:cNvContentPartPr/>
                <p14:nvPr/>
              </p14:nvContentPartPr>
              <p14:xfrm>
                <a:off x="7187931" y="6331185"/>
                <a:ext cx="93600" cy="33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F579024-DD07-4E93-81BA-4BE19FC8ACB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170291" y="6313185"/>
                  <a:ext cx="129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9E33A39-F60B-43E2-A4DE-564C0B21953A}"/>
                    </a:ext>
                  </a:extLst>
                </p14:cNvPr>
                <p14:cNvContentPartPr/>
                <p14:nvPr/>
              </p14:nvContentPartPr>
              <p14:xfrm>
                <a:off x="7910451" y="6108345"/>
                <a:ext cx="383760" cy="138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9E33A39-F60B-43E2-A4DE-564C0B21953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892451" y="6090705"/>
                  <a:ext cx="419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D04B6FB-5A33-405E-862A-AAD2C344F006}"/>
                    </a:ext>
                  </a:extLst>
                </p14:cNvPr>
                <p14:cNvContentPartPr/>
                <p14:nvPr/>
              </p14:nvContentPartPr>
              <p14:xfrm>
                <a:off x="7812891" y="6332625"/>
                <a:ext cx="474120" cy="104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D04B6FB-5A33-405E-862A-AAD2C344F00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794891" y="6314985"/>
                  <a:ext cx="509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639B8F8-F037-44FF-AF9D-9166ACF03225}"/>
                    </a:ext>
                  </a:extLst>
                </p14:cNvPr>
                <p14:cNvContentPartPr/>
                <p14:nvPr/>
              </p14:nvContentPartPr>
              <p14:xfrm>
                <a:off x="8147691" y="6038145"/>
                <a:ext cx="336960" cy="511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639B8F8-F037-44FF-AF9D-9166ACF0322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130051" y="6020505"/>
                  <a:ext cx="37260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049CA9B-751D-4B06-8CBD-6F96B7AB6509}"/>
                    </a:ext>
                  </a:extLst>
                </p14:cNvPr>
                <p14:cNvContentPartPr/>
                <p14:nvPr/>
              </p14:nvContentPartPr>
              <p14:xfrm>
                <a:off x="7852491" y="6110505"/>
                <a:ext cx="211680" cy="4014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049CA9B-751D-4B06-8CBD-6F96B7AB650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834851" y="6092865"/>
                  <a:ext cx="24732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FF0C8E3-FC18-4FD8-B954-DC51F2FBB034}"/>
                    </a:ext>
                  </a:extLst>
                </p14:cNvPr>
                <p14:cNvContentPartPr/>
                <p14:nvPr/>
              </p14:nvContentPartPr>
              <p14:xfrm>
                <a:off x="9042291" y="5994585"/>
                <a:ext cx="398880" cy="3722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FF0C8E3-FC18-4FD8-B954-DC51F2FBB03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024291" y="5976945"/>
                  <a:ext cx="43452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81F97BB-8C27-49FC-865D-9CA2242CCDEE}"/>
                    </a:ext>
                  </a:extLst>
                </p14:cNvPr>
                <p14:cNvContentPartPr/>
                <p14:nvPr/>
              </p14:nvContentPartPr>
              <p14:xfrm>
                <a:off x="9116451" y="6170265"/>
                <a:ext cx="118080" cy="58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81F97BB-8C27-49FC-865D-9CA2242CCDE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098811" y="6152265"/>
                  <a:ext cx="153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DDCFA84-F24F-4DF9-8245-914A89228C4F}"/>
                    </a:ext>
                  </a:extLst>
                </p14:cNvPr>
                <p14:cNvContentPartPr/>
                <p14:nvPr/>
              </p14:nvContentPartPr>
              <p14:xfrm>
                <a:off x="9451611" y="5952825"/>
                <a:ext cx="307080" cy="1400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DDCFA84-F24F-4DF9-8245-914A89228C4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433611" y="5935185"/>
                  <a:ext cx="3427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6522907-C539-4236-8E3E-EBDAD101FE87}"/>
                    </a:ext>
                  </a:extLst>
                </p14:cNvPr>
                <p14:cNvContentPartPr/>
                <p14:nvPr/>
              </p14:nvContentPartPr>
              <p14:xfrm>
                <a:off x="9578331" y="6106545"/>
                <a:ext cx="227160" cy="1134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6522907-C539-4236-8E3E-EBDAD101FE8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560331" y="6088545"/>
                  <a:ext cx="2628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4FEF566-B7DA-4CA9-A0F0-29B999170AD2}"/>
                    </a:ext>
                  </a:extLst>
                </p14:cNvPr>
                <p14:cNvContentPartPr/>
                <p14:nvPr/>
              </p14:nvContentPartPr>
              <p14:xfrm>
                <a:off x="8603451" y="5360265"/>
                <a:ext cx="2653560" cy="13694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4FEF566-B7DA-4CA9-A0F0-29B999170AD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585451" y="5342265"/>
                  <a:ext cx="2689200" cy="14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4A3CB65-2351-42B2-9AAA-5AE64061BCF0}"/>
                    </a:ext>
                  </a:extLst>
                </p14:cNvPr>
                <p14:cNvContentPartPr/>
                <p14:nvPr/>
              </p14:nvContentPartPr>
              <p14:xfrm>
                <a:off x="7015851" y="3367665"/>
                <a:ext cx="425160" cy="7038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4A3CB65-2351-42B2-9AAA-5AE64061BCF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998211" y="3350025"/>
                  <a:ext cx="460800" cy="73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175E982-3CF2-4637-8558-158543414144}"/>
                    </a:ext>
                  </a:extLst>
                </p14:cNvPr>
                <p14:cNvContentPartPr/>
                <p14:nvPr/>
              </p14:nvContentPartPr>
              <p14:xfrm>
                <a:off x="6979851" y="2255625"/>
                <a:ext cx="3632760" cy="1883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175E982-3CF2-4637-8558-15854341414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962211" y="2237625"/>
                  <a:ext cx="3668400" cy="1918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75940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>
            <a:extLst>
              <a:ext uri="{FF2B5EF4-FFF2-40B4-BE49-F238E27FC236}">
                <a16:creationId xmlns:a16="http://schemas.microsoft.com/office/drawing/2014/main" id="{460B498F-5713-4DFD-BBAB-2B9F531F3F5E}"/>
              </a:ext>
            </a:extLst>
          </p:cNvPr>
          <p:cNvGrpSpPr/>
          <p:nvPr/>
        </p:nvGrpSpPr>
        <p:grpSpPr>
          <a:xfrm>
            <a:off x="152451" y="8811"/>
            <a:ext cx="10695240" cy="6673573"/>
            <a:chOff x="152451" y="8811"/>
            <a:chExt cx="10695240" cy="667357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64C6E6F-FE60-44AC-B64B-B447D487FA6D}"/>
                    </a:ext>
                  </a:extLst>
                </p14:cNvPr>
                <p14:cNvContentPartPr/>
                <p14:nvPr/>
              </p14:nvContentPartPr>
              <p14:xfrm>
                <a:off x="152451" y="243945"/>
                <a:ext cx="437040" cy="671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64C6E6F-FE60-44AC-B64B-B447D487FA6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4811" y="226305"/>
                  <a:ext cx="472680" cy="70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37D1C18-6114-4A33-839B-470E59A5A73D}"/>
                    </a:ext>
                  </a:extLst>
                </p14:cNvPr>
                <p14:cNvContentPartPr/>
                <p14:nvPr/>
              </p14:nvContentPartPr>
              <p14:xfrm>
                <a:off x="479691" y="452025"/>
                <a:ext cx="61920" cy="9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37D1C18-6114-4A33-839B-470E59A5A73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1691" y="434385"/>
                  <a:ext cx="975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96C8632-3AA8-41D9-AA0C-EDD46F3886EE}"/>
                    </a:ext>
                  </a:extLst>
                </p14:cNvPr>
                <p14:cNvContentPartPr/>
                <p14:nvPr/>
              </p14:nvContentPartPr>
              <p14:xfrm>
                <a:off x="606411" y="289305"/>
                <a:ext cx="45720" cy="153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96C8632-3AA8-41D9-AA0C-EDD46F3886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8411" y="271665"/>
                  <a:ext cx="813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99AAD0E-D5BA-4A46-A36F-1B152A41AE7C}"/>
                    </a:ext>
                  </a:extLst>
                </p14:cNvPr>
                <p14:cNvContentPartPr/>
                <p14:nvPr/>
              </p14:nvContentPartPr>
              <p14:xfrm>
                <a:off x="858771" y="26505"/>
                <a:ext cx="167400" cy="1128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99AAD0E-D5BA-4A46-A36F-1B152A41AE7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1131" y="8865"/>
                  <a:ext cx="203040" cy="11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E7CC8F0-EACA-4DC6-B604-5474D8927C66}"/>
                    </a:ext>
                  </a:extLst>
                </p14:cNvPr>
                <p14:cNvContentPartPr/>
                <p14:nvPr/>
              </p14:nvContentPartPr>
              <p14:xfrm>
                <a:off x="1294371" y="216891"/>
                <a:ext cx="230760" cy="469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E7CC8F0-EACA-4DC6-B604-5474D8927C6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76371" y="198891"/>
                  <a:ext cx="26640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B7C4C70-D516-49E1-92BF-45C5208A2B16}"/>
                    </a:ext>
                  </a:extLst>
                </p14:cNvPr>
                <p14:cNvContentPartPr/>
                <p14:nvPr/>
              </p14:nvContentPartPr>
              <p14:xfrm>
                <a:off x="1674531" y="298971"/>
                <a:ext cx="198000" cy="346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B7C4C70-D516-49E1-92BF-45C5208A2B1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56531" y="280971"/>
                  <a:ext cx="23364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46372A7-387D-4EA2-B339-ADE45BE5873E}"/>
                    </a:ext>
                  </a:extLst>
                </p14:cNvPr>
                <p14:cNvContentPartPr/>
                <p14:nvPr/>
              </p14:nvContentPartPr>
              <p14:xfrm>
                <a:off x="2082051" y="496611"/>
                <a:ext cx="276120" cy="28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46372A7-387D-4EA2-B339-ADE45BE5873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64411" y="478971"/>
                  <a:ext cx="3117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3DA88D6-BE6B-4FED-B69C-D257EA01B3A5}"/>
                    </a:ext>
                  </a:extLst>
                </p14:cNvPr>
                <p14:cNvContentPartPr/>
                <p14:nvPr/>
              </p14:nvContentPartPr>
              <p14:xfrm>
                <a:off x="2145411" y="388971"/>
                <a:ext cx="142920" cy="230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3DA88D6-BE6B-4FED-B69C-D257EA01B3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27411" y="370971"/>
                  <a:ext cx="178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8132C00-0F56-4F43-A74B-A94DE37C5C03}"/>
                    </a:ext>
                  </a:extLst>
                </p14:cNvPr>
                <p14:cNvContentPartPr/>
                <p14:nvPr/>
              </p14:nvContentPartPr>
              <p14:xfrm>
                <a:off x="2326491" y="250011"/>
                <a:ext cx="351000" cy="312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8132C00-0F56-4F43-A74B-A94DE37C5C0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08491" y="232011"/>
                  <a:ext cx="3866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15BD434-569F-4226-84AE-C79F6E5D649B}"/>
                    </a:ext>
                  </a:extLst>
                </p14:cNvPr>
                <p14:cNvContentPartPr/>
                <p14:nvPr/>
              </p14:nvContentPartPr>
              <p14:xfrm>
                <a:off x="2561931" y="388971"/>
                <a:ext cx="168840" cy="19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15BD434-569F-4226-84AE-C79F6E5D649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43931" y="370971"/>
                  <a:ext cx="2044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A722D86-F06A-4DD0-A3FD-F2FE4EC73ACE}"/>
                    </a:ext>
                  </a:extLst>
                </p14:cNvPr>
                <p14:cNvContentPartPr/>
                <p14:nvPr/>
              </p14:nvContentPartPr>
              <p14:xfrm>
                <a:off x="1067931" y="770931"/>
                <a:ext cx="1748160" cy="61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A722D86-F06A-4DD0-A3FD-F2FE4EC73AC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49931" y="753291"/>
                  <a:ext cx="17838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21824A-D64C-477E-ACE6-7A9AE8378A70}"/>
                    </a:ext>
                  </a:extLst>
                </p14:cNvPr>
                <p14:cNvContentPartPr/>
                <p14:nvPr/>
              </p14:nvContentPartPr>
              <p14:xfrm>
                <a:off x="1368171" y="1056411"/>
                <a:ext cx="252360" cy="356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21824A-D64C-477E-ACE6-7A9AE8378A7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50171" y="1038411"/>
                  <a:ext cx="28800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5F0F499-1397-4875-9497-E64F38E26CAD}"/>
                    </a:ext>
                  </a:extLst>
                </p14:cNvPr>
                <p14:cNvContentPartPr/>
                <p14:nvPr/>
              </p14:nvContentPartPr>
              <p14:xfrm>
                <a:off x="1983771" y="1223451"/>
                <a:ext cx="97560" cy="25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5F0F499-1397-4875-9497-E64F38E26CA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66131" y="1205451"/>
                  <a:ext cx="1332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4B673B0-31C7-4CA6-B0B2-A21963A2D378}"/>
                    </a:ext>
                  </a:extLst>
                </p14:cNvPr>
                <p14:cNvContentPartPr/>
                <p14:nvPr/>
              </p14:nvContentPartPr>
              <p14:xfrm>
                <a:off x="2127051" y="1088451"/>
                <a:ext cx="253080" cy="223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4B673B0-31C7-4CA6-B0B2-A21963A2D37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09411" y="1070811"/>
                  <a:ext cx="2887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02E779C-6713-431E-AFF0-CE653D316A08}"/>
                    </a:ext>
                  </a:extLst>
                </p14:cNvPr>
                <p14:cNvContentPartPr/>
                <p14:nvPr/>
              </p14:nvContentPartPr>
              <p14:xfrm>
                <a:off x="2244771" y="995571"/>
                <a:ext cx="318240" cy="445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02E779C-6713-431E-AFF0-CE653D316A0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27131" y="977571"/>
                  <a:ext cx="35388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9364194-3033-47B4-925D-D57108C27AED}"/>
                    </a:ext>
                  </a:extLst>
                </p14:cNvPr>
                <p14:cNvContentPartPr/>
                <p14:nvPr/>
              </p14:nvContentPartPr>
              <p14:xfrm>
                <a:off x="1136331" y="1022571"/>
                <a:ext cx="47520" cy="554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9364194-3033-47B4-925D-D57108C27AE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18691" y="1004931"/>
                  <a:ext cx="8316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0B8527E-5EA6-4A27-B85F-D6519600E015}"/>
                    </a:ext>
                  </a:extLst>
                </p14:cNvPr>
                <p14:cNvContentPartPr/>
                <p14:nvPr/>
              </p14:nvContentPartPr>
              <p14:xfrm>
                <a:off x="2643651" y="968571"/>
                <a:ext cx="95400" cy="370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0B8527E-5EA6-4A27-B85F-D6519600E01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25651" y="950571"/>
                  <a:ext cx="13104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CBB46E4-0F5B-451D-A41F-5ABAD9E504C5}"/>
                    </a:ext>
                  </a:extLst>
                </p14:cNvPr>
                <p14:cNvContentPartPr/>
                <p14:nvPr/>
              </p14:nvContentPartPr>
              <p14:xfrm>
                <a:off x="2789091" y="1005291"/>
                <a:ext cx="189360" cy="341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CBB46E4-0F5B-451D-A41F-5ABAD9E504C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71091" y="987291"/>
                  <a:ext cx="22500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EBCA225-F2D9-4AFD-8180-B9E71D467D7D}"/>
                    </a:ext>
                  </a:extLst>
                </p14:cNvPr>
                <p14:cNvContentPartPr/>
                <p14:nvPr/>
              </p14:nvContentPartPr>
              <p14:xfrm>
                <a:off x="3023451" y="1231371"/>
                <a:ext cx="256680" cy="27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EBCA225-F2D9-4AFD-8180-B9E71D467D7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05451" y="1213731"/>
                  <a:ext cx="2923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1CD08B5-27D9-44A0-9969-A44B0CF7AE55}"/>
                    </a:ext>
                  </a:extLst>
                </p14:cNvPr>
                <p14:cNvContentPartPr/>
                <p14:nvPr/>
              </p14:nvContentPartPr>
              <p14:xfrm>
                <a:off x="3159171" y="1158291"/>
                <a:ext cx="28440" cy="144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1CD08B5-27D9-44A0-9969-A44B0CF7AE5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41531" y="1140651"/>
                  <a:ext cx="640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24A471D-080A-4CEB-BA17-D26E54684E1B}"/>
                    </a:ext>
                  </a:extLst>
                </p14:cNvPr>
                <p14:cNvContentPartPr/>
                <p14:nvPr/>
              </p14:nvContentPartPr>
              <p14:xfrm>
                <a:off x="3286251" y="1086291"/>
                <a:ext cx="80280" cy="161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24A471D-080A-4CEB-BA17-D26E54684E1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68251" y="1068291"/>
                  <a:ext cx="1159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9051A57-2F1D-42D1-9DE7-E7843F9C7E52}"/>
                    </a:ext>
                  </a:extLst>
                </p14:cNvPr>
                <p14:cNvContentPartPr/>
                <p14:nvPr/>
              </p14:nvContentPartPr>
              <p14:xfrm>
                <a:off x="3313251" y="904851"/>
                <a:ext cx="335880" cy="371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9051A57-2F1D-42D1-9DE7-E7843F9C7E5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95251" y="887211"/>
                  <a:ext cx="3715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3CDE184-EE4E-4A36-BF1F-3E477F1E2762}"/>
                    </a:ext>
                  </a:extLst>
                </p14:cNvPr>
                <p14:cNvContentPartPr/>
                <p14:nvPr/>
              </p14:nvContentPartPr>
              <p14:xfrm>
                <a:off x="2734011" y="749331"/>
                <a:ext cx="489600" cy="20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3CDE184-EE4E-4A36-BF1F-3E477F1E276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16011" y="731331"/>
                  <a:ext cx="5252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209385F-5F90-434C-ABAE-D9012CFF7F8A}"/>
                    </a:ext>
                  </a:extLst>
                </p14:cNvPr>
                <p14:cNvContentPartPr/>
                <p14:nvPr/>
              </p14:nvContentPartPr>
              <p14:xfrm>
                <a:off x="3493611" y="216531"/>
                <a:ext cx="710640" cy="131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209385F-5F90-434C-ABAE-D9012CFF7F8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475611" y="198891"/>
                  <a:ext cx="746280" cy="13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AE03BBB-70C4-44C8-94D4-96F4DAC5CA25}"/>
                    </a:ext>
                  </a:extLst>
                </p14:cNvPr>
                <p14:cNvContentPartPr/>
                <p14:nvPr/>
              </p14:nvContentPartPr>
              <p14:xfrm>
                <a:off x="4417731" y="622971"/>
                <a:ext cx="464400" cy="82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AE03BBB-70C4-44C8-94D4-96F4DAC5CA2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00091" y="605331"/>
                  <a:ext cx="5000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91F851F-8F77-47CD-B7E5-39F300437045}"/>
                    </a:ext>
                  </a:extLst>
                </p14:cNvPr>
                <p14:cNvContentPartPr/>
                <p14:nvPr/>
              </p14:nvContentPartPr>
              <p14:xfrm>
                <a:off x="4508451" y="779211"/>
                <a:ext cx="443160" cy="81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91F851F-8F77-47CD-B7E5-39F30043704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90451" y="761211"/>
                  <a:ext cx="478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A453789-3CF2-4DD1-A41C-A04759011F45}"/>
                    </a:ext>
                  </a:extLst>
                </p14:cNvPr>
                <p14:cNvContentPartPr/>
                <p14:nvPr/>
              </p14:nvContentPartPr>
              <p14:xfrm>
                <a:off x="5650731" y="89451"/>
                <a:ext cx="479520" cy="611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A453789-3CF2-4DD1-A41C-A04759011F4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32731" y="71811"/>
                  <a:ext cx="51516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B8A77B6-140B-4257-8BCB-0A0DF7FFDA09}"/>
                    </a:ext>
                  </a:extLst>
                </p14:cNvPr>
                <p14:cNvContentPartPr/>
                <p14:nvPr/>
              </p14:nvContentPartPr>
              <p14:xfrm>
                <a:off x="5648931" y="333891"/>
                <a:ext cx="448920" cy="28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B8A77B6-140B-4257-8BCB-0A0DF7FFDA0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30931" y="316251"/>
                  <a:ext cx="4845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3B025C2-0D2B-41E5-BA73-1A16370EF5D0}"/>
                    </a:ext>
                  </a:extLst>
                </p14:cNvPr>
                <p14:cNvContentPartPr/>
                <p14:nvPr/>
              </p14:nvContentPartPr>
              <p14:xfrm>
                <a:off x="5241771" y="714051"/>
                <a:ext cx="1394640" cy="236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3B025C2-0D2B-41E5-BA73-1A16370EF5D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23771" y="696051"/>
                  <a:ext cx="14302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6AA3DCA-A789-49C0-AF59-F38B7EA9626D}"/>
                    </a:ext>
                  </a:extLst>
                </p14:cNvPr>
                <p14:cNvContentPartPr/>
                <p14:nvPr/>
              </p14:nvContentPartPr>
              <p14:xfrm>
                <a:off x="5382891" y="1178811"/>
                <a:ext cx="258480" cy="382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6AA3DCA-A789-49C0-AF59-F38B7EA9626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64891" y="1161171"/>
                  <a:ext cx="29412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2F20280-9A0A-4C05-93BD-34434D842FB3}"/>
                    </a:ext>
                  </a:extLst>
                </p14:cNvPr>
                <p14:cNvContentPartPr/>
                <p14:nvPr/>
              </p14:nvContentPartPr>
              <p14:xfrm>
                <a:off x="5839011" y="1354491"/>
                <a:ext cx="215280" cy="39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2F20280-9A0A-4C05-93BD-34434D842FB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21371" y="1336851"/>
                  <a:ext cx="2509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DEA02B-591A-4BFA-8CFF-900FCF47ABFE}"/>
                    </a:ext>
                  </a:extLst>
                </p14:cNvPr>
                <p14:cNvContentPartPr/>
                <p14:nvPr/>
              </p14:nvContentPartPr>
              <p14:xfrm>
                <a:off x="6101451" y="1085211"/>
                <a:ext cx="408960" cy="480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DEA02B-591A-4BFA-8CFF-900FCF47ABF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83811" y="1067211"/>
                  <a:ext cx="44460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6B86BBC-3B9D-4807-9A50-EB2D39ACBD0E}"/>
                    </a:ext>
                  </a:extLst>
                </p14:cNvPr>
                <p14:cNvContentPartPr/>
                <p14:nvPr/>
              </p14:nvContentPartPr>
              <p14:xfrm>
                <a:off x="6871131" y="576891"/>
                <a:ext cx="732600" cy="128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6B86BBC-3B9D-4807-9A50-EB2D39ACBD0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853491" y="559251"/>
                  <a:ext cx="7682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8AFD00F-039D-4E8D-878D-A82B0491EE8A}"/>
                    </a:ext>
                  </a:extLst>
                </p14:cNvPr>
                <p14:cNvContentPartPr/>
                <p14:nvPr/>
              </p14:nvContentPartPr>
              <p14:xfrm>
                <a:off x="7269651" y="524691"/>
                <a:ext cx="132480" cy="252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8AFD00F-039D-4E8D-878D-A82B0491EE8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51651" y="507051"/>
                  <a:ext cx="1681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D855680-0D17-4DCA-8CB7-8100B839F00F}"/>
                    </a:ext>
                  </a:extLst>
                </p14:cNvPr>
                <p14:cNvContentPartPr/>
                <p14:nvPr/>
              </p14:nvContentPartPr>
              <p14:xfrm>
                <a:off x="8002611" y="187371"/>
                <a:ext cx="428400" cy="485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D855680-0D17-4DCA-8CB7-8100B839F00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984971" y="169731"/>
                  <a:ext cx="46404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A6D2C0A-153B-44CB-A71D-F4BCB9EAB903}"/>
                    </a:ext>
                  </a:extLst>
                </p14:cNvPr>
                <p14:cNvContentPartPr/>
                <p14:nvPr/>
              </p14:nvContentPartPr>
              <p14:xfrm>
                <a:off x="7758531" y="751131"/>
                <a:ext cx="969480" cy="190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A6D2C0A-153B-44CB-A71D-F4BCB9EAB90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40531" y="733491"/>
                  <a:ext cx="10051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DEAB05B-C335-4127-9006-6A4ADA3F2042}"/>
                    </a:ext>
                  </a:extLst>
                </p14:cNvPr>
                <p14:cNvContentPartPr/>
                <p14:nvPr/>
              </p14:nvContentPartPr>
              <p14:xfrm>
                <a:off x="8162451" y="1076931"/>
                <a:ext cx="280080" cy="408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DEAB05B-C335-4127-9006-6A4ADA3F204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44451" y="1059291"/>
                  <a:ext cx="3157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7695C4F-060B-47A4-A4C0-A6750F153740}"/>
                    </a:ext>
                  </a:extLst>
                </p14:cNvPr>
                <p14:cNvContentPartPr/>
                <p14:nvPr/>
              </p14:nvContentPartPr>
              <p14:xfrm>
                <a:off x="8555211" y="1222371"/>
                <a:ext cx="457920" cy="90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7695C4F-060B-47A4-A4C0-A6750F15374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537211" y="1204371"/>
                  <a:ext cx="493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73C6E17-D6C1-4BE4-9A43-88733E9CEC89}"/>
                    </a:ext>
                  </a:extLst>
                </p14:cNvPr>
                <p14:cNvContentPartPr/>
                <p14:nvPr/>
              </p14:nvContentPartPr>
              <p14:xfrm>
                <a:off x="8799651" y="1167651"/>
                <a:ext cx="154080" cy="348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73C6E17-D6C1-4BE4-9A43-88733E9CEC8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82011" y="1150011"/>
                  <a:ext cx="18972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7728926-BF84-4434-8408-73AC87C85F77}"/>
                    </a:ext>
                  </a:extLst>
                </p14:cNvPr>
                <p14:cNvContentPartPr/>
                <p14:nvPr/>
              </p14:nvContentPartPr>
              <p14:xfrm>
                <a:off x="9017091" y="1049931"/>
                <a:ext cx="140760" cy="241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7728926-BF84-4434-8408-73AC87C85F7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999091" y="1032291"/>
                  <a:ext cx="1764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1F7DF9E-C3ED-457A-9714-0946EF1A0F5D}"/>
                    </a:ext>
                  </a:extLst>
                </p14:cNvPr>
                <p14:cNvContentPartPr/>
                <p14:nvPr/>
              </p14:nvContentPartPr>
              <p14:xfrm>
                <a:off x="4753251" y="352611"/>
                <a:ext cx="298440" cy="932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1F7DF9E-C3ED-457A-9714-0946EF1A0F5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35611" y="334611"/>
                  <a:ext cx="334080" cy="9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B283C11-2A04-48F0-ABFD-99246453E296}"/>
                    </a:ext>
                  </a:extLst>
                </p14:cNvPr>
                <p14:cNvContentPartPr/>
                <p14:nvPr/>
              </p14:nvContentPartPr>
              <p14:xfrm>
                <a:off x="5051331" y="602091"/>
                <a:ext cx="38160" cy="40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B283C11-2A04-48F0-ABFD-99246453E29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33691" y="584451"/>
                  <a:ext cx="738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5E171A0-B5F3-411F-97E5-AE929C0A6ED9}"/>
                    </a:ext>
                  </a:extLst>
                </p14:cNvPr>
                <p14:cNvContentPartPr/>
                <p14:nvPr/>
              </p14:nvContentPartPr>
              <p14:xfrm>
                <a:off x="5106051" y="406971"/>
                <a:ext cx="121320" cy="165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5E171A0-B5F3-411F-97E5-AE929C0A6ED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88051" y="389331"/>
                  <a:ext cx="1569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5D5975B-3989-4607-9403-98818C66C3C6}"/>
                    </a:ext>
                  </a:extLst>
                </p14:cNvPr>
                <p14:cNvContentPartPr/>
                <p14:nvPr/>
              </p14:nvContentPartPr>
              <p14:xfrm>
                <a:off x="5125491" y="189891"/>
                <a:ext cx="404280" cy="1700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5D5975B-3989-4607-9403-98818C66C3C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07491" y="171891"/>
                  <a:ext cx="439920" cy="173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7118C14-80F3-44BD-89CC-8DD61CF0FC15}"/>
                    </a:ext>
                  </a:extLst>
                </p14:cNvPr>
                <p14:cNvContentPartPr/>
                <p14:nvPr/>
              </p14:nvContentPartPr>
              <p14:xfrm>
                <a:off x="6517971" y="252531"/>
                <a:ext cx="506160" cy="1523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7118C14-80F3-44BD-89CC-8DD61CF0FC1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00331" y="234531"/>
                  <a:ext cx="541800" cy="15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BDA79D6-8E6C-4C78-8AE6-49D620A8ABE0}"/>
                    </a:ext>
                  </a:extLst>
                </p14:cNvPr>
                <p14:cNvContentPartPr/>
                <p14:nvPr/>
              </p14:nvContentPartPr>
              <p14:xfrm>
                <a:off x="7229331" y="144531"/>
                <a:ext cx="266400" cy="408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BDA79D6-8E6C-4C78-8AE6-49D620A8ABE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11331" y="126891"/>
                  <a:ext cx="30204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CDD49CF-03D2-4202-BFA6-332EC95A2DFF}"/>
                    </a:ext>
                  </a:extLst>
                </p14:cNvPr>
                <p14:cNvContentPartPr/>
                <p14:nvPr/>
              </p14:nvContentPartPr>
              <p14:xfrm>
                <a:off x="7486731" y="241011"/>
                <a:ext cx="41040" cy="21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CDD49CF-03D2-4202-BFA6-332EC95A2DF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69091" y="223011"/>
                  <a:ext cx="76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5B73F34-907A-4CB5-A7AE-E8E75704A35B}"/>
                    </a:ext>
                  </a:extLst>
                </p14:cNvPr>
                <p14:cNvContentPartPr/>
                <p14:nvPr/>
              </p14:nvContentPartPr>
              <p14:xfrm>
                <a:off x="7559451" y="117171"/>
                <a:ext cx="68400" cy="112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5B73F34-907A-4CB5-A7AE-E8E75704A35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41451" y="99531"/>
                  <a:ext cx="104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EDBE720-F144-498F-82E9-4F763480C5BF}"/>
                    </a:ext>
                  </a:extLst>
                </p14:cNvPr>
                <p14:cNvContentPartPr/>
                <p14:nvPr/>
              </p14:nvContentPartPr>
              <p14:xfrm>
                <a:off x="7500051" y="8811"/>
                <a:ext cx="381600" cy="1960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EDBE720-F144-498F-82E9-4F763480C5B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482051" y="-9189"/>
                  <a:ext cx="417240" cy="19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C494579-D1D2-4606-8169-8E37603E4032}"/>
                    </a:ext>
                  </a:extLst>
                </p14:cNvPr>
                <p14:cNvContentPartPr/>
                <p14:nvPr/>
              </p14:nvContentPartPr>
              <p14:xfrm>
                <a:off x="9025731" y="221104"/>
                <a:ext cx="954360" cy="1824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C494579-D1D2-4606-8169-8E37603E403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08091" y="203464"/>
                  <a:ext cx="990000" cy="18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45DF4C6-600B-45EC-A062-CFD49ABFAFA5}"/>
                    </a:ext>
                  </a:extLst>
                </p14:cNvPr>
                <p14:cNvContentPartPr/>
                <p14:nvPr/>
              </p14:nvContentPartPr>
              <p14:xfrm>
                <a:off x="3630051" y="2262771"/>
                <a:ext cx="758880" cy="833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45DF4C6-600B-45EC-A062-CFD49ABFAFA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12051" y="2245131"/>
                  <a:ext cx="794520" cy="86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90661F8-5F7A-422E-AEAD-AD674B13E16B}"/>
                    </a:ext>
                  </a:extLst>
                </p14:cNvPr>
                <p14:cNvContentPartPr/>
                <p14:nvPr/>
              </p14:nvContentPartPr>
              <p14:xfrm>
                <a:off x="3494331" y="2979171"/>
                <a:ext cx="1477080" cy="216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90661F8-5F7A-422E-AEAD-AD674B13E16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476331" y="2961531"/>
                  <a:ext cx="1512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C72C5DA-8210-4978-A281-23B1B11053FF}"/>
                    </a:ext>
                  </a:extLst>
                </p14:cNvPr>
                <p14:cNvContentPartPr/>
                <p14:nvPr/>
              </p14:nvContentPartPr>
              <p14:xfrm>
                <a:off x="4275891" y="3411531"/>
                <a:ext cx="226080" cy="427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C72C5DA-8210-4978-A281-23B1B11053F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58251" y="3393531"/>
                  <a:ext cx="26172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5A7F145-1A28-4C58-AC86-893A1937D551}"/>
                    </a:ext>
                  </a:extLst>
                </p14:cNvPr>
                <p14:cNvContentPartPr/>
                <p14:nvPr/>
              </p14:nvContentPartPr>
              <p14:xfrm>
                <a:off x="4598811" y="3657411"/>
                <a:ext cx="3384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5A7F145-1A28-4C58-AC86-893A1937D55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80811" y="3639411"/>
                  <a:ext cx="69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DDD6DD4-315C-4882-B3A2-7C7E9A1382BB}"/>
                    </a:ext>
                  </a:extLst>
                </p14:cNvPr>
                <p14:cNvContentPartPr/>
                <p14:nvPr/>
              </p14:nvContentPartPr>
              <p14:xfrm>
                <a:off x="4825251" y="3412611"/>
                <a:ext cx="390240" cy="265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DDD6DD4-315C-4882-B3A2-7C7E9A1382B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807611" y="3394611"/>
                  <a:ext cx="4258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8BAFE6E-5E87-49E0-9E87-85586BA1D548}"/>
                    </a:ext>
                  </a:extLst>
                </p14:cNvPr>
                <p14:cNvContentPartPr/>
                <p14:nvPr/>
              </p14:nvContentPartPr>
              <p14:xfrm>
                <a:off x="4562451" y="3626091"/>
                <a:ext cx="149760" cy="31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8BAFE6E-5E87-49E0-9E87-85586BA1D54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44811" y="3608091"/>
                  <a:ext cx="1854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B1B1BFF-AFE7-4252-8C9A-59E3CD314486}"/>
                    </a:ext>
                  </a:extLst>
                </p14:cNvPr>
                <p14:cNvContentPartPr/>
                <p14:nvPr/>
              </p14:nvContentPartPr>
              <p14:xfrm>
                <a:off x="705771" y="3390544"/>
                <a:ext cx="354600" cy="50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B1B1BFF-AFE7-4252-8C9A-59E3CD31448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8131" y="3372544"/>
                  <a:ext cx="3902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61B652D-8A6F-4F34-8ABA-DB0A799BE623}"/>
                    </a:ext>
                  </a:extLst>
                </p14:cNvPr>
                <p14:cNvContentPartPr/>
                <p14:nvPr/>
              </p14:nvContentPartPr>
              <p14:xfrm>
                <a:off x="787131" y="3656944"/>
                <a:ext cx="487080" cy="9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61B652D-8A6F-4F34-8ABA-DB0A799BE62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69491" y="3639304"/>
                  <a:ext cx="5227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B0DE75F-6F55-40E9-B79B-D939436A6A8A}"/>
                    </a:ext>
                  </a:extLst>
                </p14:cNvPr>
                <p14:cNvContentPartPr/>
                <p14:nvPr/>
              </p14:nvContentPartPr>
              <p14:xfrm>
                <a:off x="1519371" y="2824264"/>
                <a:ext cx="979920" cy="932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B0DE75F-6F55-40E9-B79B-D939436A6A8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01731" y="2806264"/>
                  <a:ext cx="1015560" cy="9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F3285DB-1D78-4CBB-8DB0-2E8A38A8C06C}"/>
                    </a:ext>
                  </a:extLst>
                </p14:cNvPr>
                <p14:cNvContentPartPr/>
                <p14:nvPr/>
              </p14:nvContentPartPr>
              <p14:xfrm>
                <a:off x="2208771" y="2956384"/>
                <a:ext cx="46800" cy="31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F3285DB-1D78-4CBB-8DB0-2E8A38A8C06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190771" y="2938384"/>
                  <a:ext cx="824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65C578E-99B8-4F4D-B2B3-BCE890C7D68D}"/>
                    </a:ext>
                  </a:extLst>
                </p14:cNvPr>
                <p14:cNvContentPartPr/>
                <p14:nvPr/>
              </p14:nvContentPartPr>
              <p14:xfrm>
                <a:off x="2335491" y="2697544"/>
                <a:ext cx="145440" cy="247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65C578E-99B8-4F4D-B2B3-BCE890C7D68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317851" y="2679904"/>
                  <a:ext cx="1810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DB394B1-A13D-4848-ACFE-561E7D17309E}"/>
                    </a:ext>
                  </a:extLst>
                </p14:cNvPr>
                <p14:cNvContentPartPr/>
                <p14:nvPr/>
              </p14:nvContentPartPr>
              <p14:xfrm>
                <a:off x="2914371" y="2464264"/>
                <a:ext cx="687600" cy="1999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DB394B1-A13D-4848-ACFE-561E7D17309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896731" y="2446624"/>
                  <a:ext cx="723240" cy="20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77974C7-DB5A-44D8-974F-57C6B74477BD}"/>
                    </a:ext>
                  </a:extLst>
                </p14:cNvPr>
                <p14:cNvContentPartPr/>
                <p14:nvPr/>
              </p14:nvContentPartPr>
              <p14:xfrm>
                <a:off x="5078691" y="2506384"/>
                <a:ext cx="921240" cy="1370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77974C7-DB5A-44D8-974F-57C6B74477B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060691" y="2488384"/>
                  <a:ext cx="956880" cy="14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525D504-968E-403B-98F4-C8DA619F6D07}"/>
                    </a:ext>
                  </a:extLst>
                </p14:cNvPr>
                <p14:cNvContentPartPr/>
                <p14:nvPr/>
              </p14:nvContentPartPr>
              <p14:xfrm>
                <a:off x="6328251" y="3073384"/>
                <a:ext cx="543600" cy="204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525D504-968E-403B-98F4-C8DA619F6D0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310251" y="3055384"/>
                  <a:ext cx="5792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08A17D8-58D3-449B-979E-7849959C5F2B}"/>
                    </a:ext>
                  </a:extLst>
                </p14:cNvPr>
                <p14:cNvContentPartPr/>
                <p14:nvPr/>
              </p14:nvContentPartPr>
              <p14:xfrm>
                <a:off x="6427611" y="2905984"/>
                <a:ext cx="344160" cy="527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08A17D8-58D3-449B-979E-7849959C5F2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09971" y="2887984"/>
                  <a:ext cx="37980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E536E16-75E7-4A7E-96DE-91F170479DDE}"/>
                    </a:ext>
                  </a:extLst>
                </p14:cNvPr>
                <p14:cNvContentPartPr/>
                <p14:nvPr/>
              </p14:nvContentPartPr>
              <p14:xfrm>
                <a:off x="7025211" y="2425744"/>
                <a:ext cx="836280" cy="958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E536E16-75E7-4A7E-96DE-91F170479DD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07211" y="2408104"/>
                  <a:ext cx="871920" cy="9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E94CDCD-6438-4EC3-B0E0-2FE1414FDFB4}"/>
                    </a:ext>
                  </a:extLst>
                </p14:cNvPr>
                <p14:cNvContentPartPr/>
                <p14:nvPr/>
              </p14:nvContentPartPr>
              <p14:xfrm>
                <a:off x="7450371" y="2665504"/>
                <a:ext cx="245520" cy="132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E94CDCD-6438-4EC3-B0E0-2FE1414FDFB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32731" y="2647864"/>
                  <a:ext cx="281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CBC3408-863D-40ED-9052-18C128142D8B}"/>
                    </a:ext>
                  </a:extLst>
                </p14:cNvPr>
                <p14:cNvContentPartPr/>
                <p14:nvPr/>
              </p14:nvContentPartPr>
              <p14:xfrm>
                <a:off x="7749531" y="2471464"/>
                <a:ext cx="207720" cy="225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CBC3408-863D-40ED-9052-18C128142D8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731891" y="2453464"/>
                  <a:ext cx="2433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31B3DAF-4FF0-4670-9C29-FB1DEDD881ED}"/>
                    </a:ext>
                  </a:extLst>
                </p14:cNvPr>
                <p14:cNvContentPartPr/>
                <p14:nvPr/>
              </p14:nvContentPartPr>
              <p14:xfrm>
                <a:off x="8076411" y="2298664"/>
                <a:ext cx="723240" cy="1068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31B3DAF-4FF0-4670-9C29-FB1DEDD881E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58771" y="2280664"/>
                  <a:ext cx="758880" cy="11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EEB3488-ADEE-4CFE-9E89-E3A3810A4240}"/>
                    </a:ext>
                  </a:extLst>
                </p14:cNvPr>
                <p14:cNvContentPartPr/>
                <p14:nvPr/>
              </p14:nvContentPartPr>
              <p14:xfrm>
                <a:off x="8555211" y="2518624"/>
                <a:ext cx="330480" cy="124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EEB3488-ADEE-4CFE-9E89-E3A3810A424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537211" y="2500624"/>
                  <a:ext cx="3661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94D346F-9AA4-4716-BBB3-182B853961CA}"/>
                    </a:ext>
                  </a:extLst>
                </p14:cNvPr>
                <p14:cNvContentPartPr/>
                <p14:nvPr/>
              </p14:nvContentPartPr>
              <p14:xfrm>
                <a:off x="8971371" y="2208664"/>
                <a:ext cx="337320" cy="397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94D346F-9AA4-4716-BBB3-182B853961C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953731" y="2190664"/>
                  <a:ext cx="37296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0894D56-522A-4DC0-B468-B651FD26876D}"/>
                    </a:ext>
                  </a:extLst>
                </p14:cNvPr>
                <p14:cNvContentPartPr/>
                <p14:nvPr/>
              </p14:nvContentPartPr>
              <p14:xfrm>
                <a:off x="8754291" y="2574424"/>
                <a:ext cx="1060200" cy="313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0894D56-522A-4DC0-B468-B651FD26876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736291" y="2556424"/>
                  <a:ext cx="10958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A33019E-272A-42C5-BF72-AC1FD8747690}"/>
                    </a:ext>
                  </a:extLst>
                </p14:cNvPr>
                <p14:cNvContentPartPr/>
                <p14:nvPr/>
              </p14:nvContentPartPr>
              <p14:xfrm>
                <a:off x="9335691" y="2932984"/>
                <a:ext cx="215640" cy="405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A33019E-272A-42C5-BF72-AC1FD874769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317691" y="2915344"/>
                  <a:ext cx="2512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0412E65-9299-4854-B686-5627F0496DBD}"/>
                    </a:ext>
                  </a:extLst>
                </p14:cNvPr>
                <p14:cNvContentPartPr/>
                <p14:nvPr/>
              </p14:nvContentPartPr>
              <p14:xfrm>
                <a:off x="9668691" y="3011464"/>
                <a:ext cx="204840" cy="102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0412E65-9299-4854-B686-5627F0496DB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651051" y="2993464"/>
                  <a:ext cx="240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40C6DF6-9636-4C18-9D72-2E76D86E2882}"/>
                    </a:ext>
                  </a:extLst>
                </p14:cNvPr>
                <p14:cNvContentPartPr/>
                <p14:nvPr/>
              </p14:nvContentPartPr>
              <p14:xfrm>
                <a:off x="9714051" y="3014344"/>
                <a:ext cx="194040" cy="167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40C6DF6-9636-4C18-9D72-2E76D86E288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696051" y="2996704"/>
                  <a:ext cx="2296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16EC64B-E5C0-4DA5-A05A-CC5FBD3C55C8}"/>
                    </a:ext>
                  </a:extLst>
                </p14:cNvPr>
                <p14:cNvContentPartPr/>
                <p14:nvPr/>
              </p14:nvContentPartPr>
              <p14:xfrm>
                <a:off x="9931131" y="2733904"/>
                <a:ext cx="115560" cy="194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16EC64B-E5C0-4DA5-A05A-CC5FBD3C55C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913491" y="2715904"/>
                  <a:ext cx="1512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A7BAFB9-9579-4554-8DD4-FCF23EC43FA3}"/>
                    </a:ext>
                  </a:extLst>
                </p14:cNvPr>
                <p14:cNvContentPartPr/>
                <p14:nvPr/>
              </p14:nvContentPartPr>
              <p14:xfrm>
                <a:off x="9886131" y="2029024"/>
                <a:ext cx="591840" cy="1328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A7BAFB9-9579-4554-8DD4-FCF23EC43FA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868491" y="2011384"/>
                  <a:ext cx="627480" cy="13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39C66A6-A3FF-4EEA-8D0A-B031480491F5}"/>
                    </a:ext>
                  </a:extLst>
                </p14:cNvPr>
                <p14:cNvContentPartPr/>
                <p14:nvPr/>
              </p14:nvContentPartPr>
              <p14:xfrm>
                <a:off x="1574811" y="5431384"/>
                <a:ext cx="595440" cy="272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39C66A6-A3FF-4EEA-8D0A-B031480491F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557171" y="5413384"/>
                  <a:ext cx="63108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8A65101-D1A3-46DE-9217-8D1E5CE535DA}"/>
                    </a:ext>
                  </a:extLst>
                </p14:cNvPr>
                <p14:cNvContentPartPr/>
                <p14:nvPr/>
              </p14:nvContentPartPr>
              <p14:xfrm>
                <a:off x="1502451" y="5812984"/>
                <a:ext cx="682920" cy="198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8A65101-D1A3-46DE-9217-8D1E5CE535D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84451" y="5794984"/>
                  <a:ext cx="718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EE0C517-3794-4A5F-AFB8-D1591B3BF9E0}"/>
                    </a:ext>
                  </a:extLst>
                </p14:cNvPr>
                <p14:cNvContentPartPr/>
                <p14:nvPr/>
              </p14:nvContentPartPr>
              <p14:xfrm>
                <a:off x="2616291" y="4879144"/>
                <a:ext cx="601920" cy="754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EE0C517-3794-4A5F-AFB8-D1591B3BF9E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598291" y="4861504"/>
                  <a:ext cx="63756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04C05E8-B145-413F-8E9A-C8153BE5DA2A}"/>
                    </a:ext>
                  </a:extLst>
                </p14:cNvPr>
                <p14:cNvContentPartPr/>
                <p14:nvPr/>
              </p14:nvContentPartPr>
              <p14:xfrm>
                <a:off x="3621051" y="4626064"/>
                <a:ext cx="689040" cy="914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04C05E8-B145-413F-8E9A-C8153BE5DA2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03411" y="4608424"/>
                  <a:ext cx="724680" cy="9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4A31220-5342-4FAC-BE87-000CF8298113}"/>
                    </a:ext>
                  </a:extLst>
                </p14:cNvPr>
                <p14:cNvContentPartPr/>
                <p14:nvPr/>
              </p14:nvContentPartPr>
              <p14:xfrm>
                <a:off x="4162131" y="4989664"/>
                <a:ext cx="191520" cy="61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4A31220-5342-4FAC-BE87-000CF829811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144491" y="4972024"/>
                  <a:ext cx="2271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A76868A-978E-4405-AF85-CEB6E828E97B}"/>
                    </a:ext>
                  </a:extLst>
                </p14:cNvPr>
                <p14:cNvContentPartPr/>
                <p14:nvPr/>
              </p14:nvContentPartPr>
              <p14:xfrm>
                <a:off x="4372731" y="4750624"/>
                <a:ext cx="117720" cy="2001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A76868A-978E-4405-AF85-CEB6E828E97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354731" y="4732984"/>
                  <a:ext cx="1533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5A9AC4F-DE37-4095-848F-A9B441FB3BD7}"/>
                    </a:ext>
                  </a:extLst>
                </p14:cNvPr>
                <p14:cNvContentPartPr/>
                <p14:nvPr/>
              </p14:nvContentPartPr>
              <p14:xfrm>
                <a:off x="4487571" y="4406824"/>
                <a:ext cx="744120" cy="1136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5A9AC4F-DE37-4095-848F-A9B441FB3BD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469571" y="4388824"/>
                  <a:ext cx="779760" cy="11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20D6D11-E58F-4F09-9563-6B8633D57E71}"/>
                    </a:ext>
                  </a:extLst>
                </p14:cNvPr>
                <p14:cNvContentPartPr/>
                <p14:nvPr/>
              </p14:nvContentPartPr>
              <p14:xfrm>
                <a:off x="5494851" y="4281904"/>
                <a:ext cx="332640" cy="417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20D6D11-E58F-4F09-9563-6B8633D57E7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477211" y="4263904"/>
                  <a:ext cx="3682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301F84E-6320-4F99-91D8-BCE663E8C439}"/>
                    </a:ext>
                  </a:extLst>
                </p14:cNvPr>
                <p14:cNvContentPartPr/>
                <p14:nvPr/>
              </p14:nvContentPartPr>
              <p14:xfrm>
                <a:off x="5232411" y="4765024"/>
                <a:ext cx="1040040" cy="2235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301F84E-6320-4F99-91D8-BCE663E8C43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214771" y="4747024"/>
                  <a:ext cx="10756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834688B-B1C2-4660-A56D-ADF3CD3B1ED1}"/>
                    </a:ext>
                  </a:extLst>
                </p14:cNvPr>
                <p14:cNvContentPartPr/>
                <p14:nvPr/>
              </p14:nvContentPartPr>
              <p14:xfrm>
                <a:off x="5696811" y="5161024"/>
                <a:ext cx="226080" cy="408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834688B-B1C2-4660-A56D-ADF3CD3B1ED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678811" y="5143024"/>
                  <a:ext cx="26172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AD1141B-6335-4E47-821C-C8B7B680463A}"/>
                    </a:ext>
                  </a:extLst>
                </p14:cNvPr>
                <p14:cNvContentPartPr/>
                <p14:nvPr/>
              </p14:nvContentPartPr>
              <p14:xfrm>
                <a:off x="6002091" y="5409784"/>
                <a:ext cx="111960" cy="31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AD1141B-6335-4E47-821C-C8B7B680463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984091" y="5391784"/>
                  <a:ext cx="1476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D39A6DB-41C7-4D0E-AAFA-D348A811772B}"/>
                    </a:ext>
                  </a:extLst>
                </p14:cNvPr>
                <p14:cNvContentPartPr/>
                <p14:nvPr/>
              </p14:nvContentPartPr>
              <p14:xfrm>
                <a:off x="6110811" y="5119264"/>
                <a:ext cx="311400" cy="444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D39A6DB-41C7-4D0E-AAFA-D348A811772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093171" y="5101264"/>
                  <a:ext cx="347040" cy="48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D243A6E-2FED-4850-8896-49A82FA268A8}"/>
                    </a:ext>
                  </a:extLst>
                </p14:cNvPr>
                <p14:cNvContentPartPr/>
                <p14:nvPr/>
              </p14:nvContentPartPr>
              <p14:xfrm>
                <a:off x="6264531" y="4166704"/>
                <a:ext cx="528480" cy="1204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D243A6E-2FED-4850-8896-49A82FA268A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246531" y="4149064"/>
                  <a:ext cx="564120" cy="12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81BA997-90F2-4E37-8167-8BAFC6F9255E}"/>
                    </a:ext>
                  </a:extLst>
                </p14:cNvPr>
                <p14:cNvContentPartPr/>
                <p14:nvPr/>
              </p14:nvContentPartPr>
              <p14:xfrm>
                <a:off x="7151931" y="4660984"/>
                <a:ext cx="191160" cy="55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81BA997-90F2-4E37-8167-8BAFC6F9255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133931" y="4643344"/>
                  <a:ext cx="2268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9255F02-92EB-436B-BE4A-537DD720A664}"/>
                    </a:ext>
                  </a:extLst>
                </p14:cNvPr>
                <p14:cNvContentPartPr/>
                <p14:nvPr/>
              </p14:nvContentPartPr>
              <p14:xfrm>
                <a:off x="7487091" y="4066264"/>
                <a:ext cx="603360" cy="827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9255F02-92EB-436B-BE4A-537DD720A66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469091" y="4048264"/>
                  <a:ext cx="639000" cy="86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A876C59-5AAF-4CC2-9BF2-6784A6C5370A}"/>
                    </a:ext>
                  </a:extLst>
                </p14:cNvPr>
                <p14:cNvContentPartPr/>
                <p14:nvPr/>
              </p14:nvContentPartPr>
              <p14:xfrm>
                <a:off x="7957611" y="4270384"/>
                <a:ext cx="86040" cy="66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A876C59-5AAF-4CC2-9BF2-6784A6C5370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939611" y="4252384"/>
                  <a:ext cx="1216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49097B6-AA35-4C47-9D74-01743D1AB3DB}"/>
                    </a:ext>
                  </a:extLst>
                </p14:cNvPr>
                <p14:cNvContentPartPr/>
                <p14:nvPr/>
              </p14:nvContentPartPr>
              <p14:xfrm>
                <a:off x="8102331" y="3811024"/>
                <a:ext cx="214920" cy="371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49097B6-AA35-4C47-9D74-01743D1AB3D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084691" y="3793384"/>
                  <a:ext cx="25056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3E0761B-349F-4F8E-9608-642FD623480A}"/>
                    </a:ext>
                  </a:extLst>
                </p14:cNvPr>
                <p14:cNvContentPartPr/>
                <p14:nvPr/>
              </p14:nvContentPartPr>
              <p14:xfrm>
                <a:off x="8500851" y="3676384"/>
                <a:ext cx="777240" cy="1369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3E0761B-349F-4F8E-9608-642FD623480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482851" y="3658384"/>
                  <a:ext cx="812880" cy="14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8625172-BABD-498C-86E6-52BCE04178CD}"/>
                    </a:ext>
                  </a:extLst>
                </p14:cNvPr>
                <p14:cNvContentPartPr/>
                <p14:nvPr/>
              </p14:nvContentPartPr>
              <p14:xfrm>
                <a:off x="9505971" y="3919744"/>
                <a:ext cx="397080" cy="284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8625172-BABD-498C-86E6-52BCE04178C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487971" y="3902104"/>
                  <a:ext cx="4327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1A88E2C-6EC0-4C12-8B32-356BF9BEF1F4}"/>
                    </a:ext>
                  </a:extLst>
                </p14:cNvPr>
                <p14:cNvContentPartPr/>
                <p14:nvPr/>
              </p14:nvContentPartPr>
              <p14:xfrm>
                <a:off x="9243171" y="4264624"/>
                <a:ext cx="1150560" cy="289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1A88E2C-6EC0-4C12-8B32-356BF9BEF1F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225171" y="4246984"/>
                  <a:ext cx="11862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57DD370D-48E3-4BBC-84C3-A16535A1A5A1}"/>
                    </a:ext>
                  </a:extLst>
                </p14:cNvPr>
                <p14:cNvContentPartPr/>
                <p14:nvPr/>
              </p14:nvContentPartPr>
              <p14:xfrm>
                <a:off x="9666171" y="4716784"/>
                <a:ext cx="437040" cy="535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57DD370D-48E3-4BBC-84C3-A16535A1A5A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648531" y="4698784"/>
                  <a:ext cx="47268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C0DB1A4-9910-4398-ADD9-72BC3178BB6E}"/>
                    </a:ext>
                  </a:extLst>
                </p14:cNvPr>
                <p14:cNvContentPartPr/>
                <p14:nvPr/>
              </p14:nvContentPartPr>
              <p14:xfrm>
                <a:off x="10248291" y="4972384"/>
                <a:ext cx="333720" cy="70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C0DB1A4-9910-4398-ADD9-72BC3178BB6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230291" y="4954744"/>
                  <a:ext cx="3693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D3BB1FD-5236-4DC4-9F47-C119F570E9C4}"/>
                    </a:ext>
                  </a:extLst>
                </p14:cNvPr>
                <p14:cNvContentPartPr/>
                <p14:nvPr/>
              </p14:nvContentPartPr>
              <p14:xfrm>
                <a:off x="10329651" y="4816144"/>
                <a:ext cx="264960" cy="482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D3BB1FD-5236-4DC4-9F47-C119F570E9C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311651" y="4798144"/>
                  <a:ext cx="300600" cy="51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23D9AFF-C845-4727-A893-92D05AAD8581}"/>
                    </a:ext>
                  </a:extLst>
                </p14:cNvPr>
                <p14:cNvContentPartPr/>
                <p14:nvPr/>
              </p14:nvContentPartPr>
              <p14:xfrm>
                <a:off x="10592451" y="4743784"/>
                <a:ext cx="116640" cy="1807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23D9AFF-C845-4727-A893-92D05AAD858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574451" y="4726144"/>
                  <a:ext cx="1522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BEFA4C0-81BC-4D46-ADDD-E94DE3BDC43A}"/>
                    </a:ext>
                  </a:extLst>
                </p14:cNvPr>
                <p14:cNvContentPartPr/>
                <p14:nvPr/>
              </p14:nvContentPartPr>
              <p14:xfrm>
                <a:off x="10094211" y="3566944"/>
                <a:ext cx="753480" cy="995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BEFA4C0-81BC-4D46-ADDD-E94DE3BDC43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076211" y="3549304"/>
                  <a:ext cx="789120" cy="10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5CEEAA6-F531-4D75-B87A-2F655C3AA752}"/>
                    </a:ext>
                  </a:extLst>
                </p14:cNvPr>
                <p14:cNvContentPartPr/>
                <p14:nvPr/>
              </p14:nvContentPartPr>
              <p14:xfrm>
                <a:off x="3014451" y="6356224"/>
                <a:ext cx="664560" cy="53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5CEEAA6-F531-4D75-B87A-2F655C3AA75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996811" y="6338584"/>
                  <a:ext cx="7002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AB7953A-A17F-4724-BE32-D1830F9E3AFB}"/>
                    </a:ext>
                  </a:extLst>
                </p14:cNvPr>
                <p14:cNvContentPartPr/>
                <p14:nvPr/>
              </p14:nvContentPartPr>
              <p14:xfrm>
                <a:off x="3240531" y="6617584"/>
                <a:ext cx="390240" cy="19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AB7953A-A17F-4724-BE32-D1830F9E3AF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222891" y="6599584"/>
                  <a:ext cx="4258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32A4EDC-8039-4238-8346-2B88982834AC}"/>
                    </a:ext>
                  </a:extLst>
                </p14:cNvPr>
                <p14:cNvContentPartPr/>
                <p14:nvPr/>
              </p14:nvContentPartPr>
              <p14:xfrm>
                <a:off x="3910491" y="6138064"/>
                <a:ext cx="417240" cy="424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32A4EDC-8039-4238-8346-2B88982834A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892491" y="6120064"/>
                  <a:ext cx="45288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E6859DA-A703-4862-9EC7-C1F9939073AF}"/>
                    </a:ext>
                  </a:extLst>
                </p14:cNvPr>
                <p14:cNvContentPartPr/>
                <p14:nvPr/>
              </p14:nvContentPartPr>
              <p14:xfrm>
                <a:off x="4787091" y="6155704"/>
                <a:ext cx="723240" cy="5266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E6859DA-A703-4862-9EC7-C1F9939073A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769451" y="6137704"/>
                  <a:ext cx="75888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B7F141C-ED19-46A7-BBF6-7ACA8A7D3646}"/>
                    </a:ext>
                  </a:extLst>
                </p14:cNvPr>
                <p14:cNvContentPartPr/>
                <p14:nvPr/>
              </p14:nvContentPartPr>
              <p14:xfrm>
                <a:off x="4417731" y="5739184"/>
                <a:ext cx="307440" cy="516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B7F141C-ED19-46A7-BBF6-7ACA8A7D364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400091" y="5721184"/>
                  <a:ext cx="34308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459ED7C-3B52-46A0-94DE-DFA0A7A3C35D}"/>
                    </a:ext>
                  </a:extLst>
                </p14:cNvPr>
                <p14:cNvContentPartPr/>
                <p14:nvPr/>
              </p14:nvContentPartPr>
              <p14:xfrm>
                <a:off x="4951971" y="5639824"/>
                <a:ext cx="291240" cy="410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459ED7C-3B52-46A0-94DE-DFA0A7A3C35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933971" y="5622184"/>
                  <a:ext cx="32688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14AEC9F-16E3-4E16-A281-5BD7BB2594BC}"/>
                    </a:ext>
                  </a:extLst>
                </p14:cNvPr>
                <p14:cNvContentPartPr/>
                <p14:nvPr/>
              </p14:nvContentPartPr>
              <p14:xfrm>
                <a:off x="4807251" y="5785624"/>
                <a:ext cx="290160" cy="1173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14AEC9F-16E3-4E16-A281-5BD7BB2594B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789251" y="5767624"/>
                  <a:ext cx="3258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322515A-7BA7-4343-AB42-C4BFA78E30EB}"/>
                    </a:ext>
                  </a:extLst>
                </p14:cNvPr>
                <p14:cNvContentPartPr/>
                <p14:nvPr/>
              </p14:nvContentPartPr>
              <p14:xfrm>
                <a:off x="5776011" y="6314104"/>
                <a:ext cx="285840" cy="68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322515A-7BA7-4343-AB42-C4BFA78E30E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758011" y="6296104"/>
                  <a:ext cx="3214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BEB01F3-4BDC-4CED-9DE4-24FAA4004AA2}"/>
                    </a:ext>
                  </a:extLst>
                </p14:cNvPr>
                <p14:cNvContentPartPr/>
                <p14:nvPr/>
              </p14:nvContentPartPr>
              <p14:xfrm>
                <a:off x="6667731" y="6085144"/>
                <a:ext cx="544320" cy="4125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BEB01F3-4BDC-4CED-9DE4-24FAA4004AA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649731" y="6067144"/>
                  <a:ext cx="57996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7C323F2-4E45-486D-8E48-ED14387EDE33}"/>
                    </a:ext>
                  </a:extLst>
                </p14:cNvPr>
                <p14:cNvContentPartPr/>
                <p14:nvPr/>
              </p14:nvContentPartPr>
              <p14:xfrm>
                <a:off x="6998211" y="5540464"/>
                <a:ext cx="358560" cy="318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7C323F2-4E45-486D-8E48-ED14387EDE3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980211" y="5522464"/>
                  <a:ext cx="3942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BB84482-BB46-40B4-A40A-373E5F091F32}"/>
                    </a:ext>
                  </a:extLst>
                </p14:cNvPr>
                <p14:cNvContentPartPr/>
                <p14:nvPr/>
              </p14:nvContentPartPr>
              <p14:xfrm>
                <a:off x="6880491" y="5644504"/>
                <a:ext cx="251280" cy="113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BB84482-BB46-40B4-A40A-373E5F091F3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862491" y="5626504"/>
                  <a:ext cx="286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20B49C4-3389-47E8-B002-F671A56ECAC6}"/>
                    </a:ext>
                  </a:extLst>
                </p14:cNvPr>
                <p14:cNvContentPartPr/>
                <p14:nvPr/>
              </p14:nvContentPartPr>
              <p14:xfrm>
                <a:off x="6581331" y="5784184"/>
                <a:ext cx="126000" cy="46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20B49C4-3389-47E8-B002-F671A56ECAC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563691" y="5766544"/>
                  <a:ext cx="1616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937972C-D8C8-4B17-BF0D-2B8229F7E420}"/>
                    </a:ext>
                  </a:extLst>
                </p14:cNvPr>
                <p14:cNvContentPartPr/>
                <p14:nvPr/>
              </p14:nvContentPartPr>
              <p14:xfrm>
                <a:off x="8284851" y="5406184"/>
                <a:ext cx="2161080" cy="9165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937972C-D8C8-4B17-BF0D-2B8229F7E42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66851" y="5388184"/>
                  <a:ext cx="2196720" cy="952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78551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F22B07D-94F8-45F4-9A60-EEF8B3973149}"/>
              </a:ext>
            </a:extLst>
          </p:cNvPr>
          <p:cNvGrpSpPr/>
          <p:nvPr/>
        </p:nvGrpSpPr>
        <p:grpSpPr>
          <a:xfrm>
            <a:off x="470331" y="125505"/>
            <a:ext cx="11629800" cy="6264000"/>
            <a:chOff x="470331" y="125505"/>
            <a:chExt cx="11629800" cy="626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65C80CA-685F-4079-8425-E3E8DC399C47}"/>
                    </a:ext>
                  </a:extLst>
                </p14:cNvPr>
                <p14:cNvContentPartPr/>
                <p14:nvPr/>
              </p14:nvContentPartPr>
              <p14:xfrm>
                <a:off x="9112131" y="559665"/>
                <a:ext cx="635760" cy="667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65C80CA-685F-4079-8425-E3E8DC399C4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094131" y="542025"/>
                  <a:ext cx="67140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1E87EFB-4EAC-4B94-A5BA-089463C7D45C}"/>
                    </a:ext>
                  </a:extLst>
                </p14:cNvPr>
                <p14:cNvContentPartPr/>
                <p14:nvPr/>
              </p14:nvContentPartPr>
              <p14:xfrm>
                <a:off x="9225171" y="732825"/>
                <a:ext cx="841680" cy="2508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1E87EFB-4EAC-4B94-A5BA-089463C7D45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07171" y="715185"/>
                  <a:ext cx="877320" cy="25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134C4BE-01C7-4028-B1A0-7C350C27F245}"/>
                    </a:ext>
                  </a:extLst>
                </p14:cNvPr>
                <p14:cNvContentPartPr/>
                <p14:nvPr/>
              </p14:nvContentPartPr>
              <p14:xfrm>
                <a:off x="7649811" y="2499705"/>
                <a:ext cx="3632760" cy="913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134C4BE-01C7-4028-B1A0-7C350C27F24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632171" y="2481705"/>
                  <a:ext cx="3668400" cy="9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56221DA-CC23-478D-844E-C760C9E9C3C5}"/>
                    </a:ext>
                  </a:extLst>
                </p14:cNvPr>
                <p14:cNvContentPartPr/>
                <p14:nvPr/>
              </p14:nvContentPartPr>
              <p14:xfrm>
                <a:off x="11080971" y="2163465"/>
                <a:ext cx="1006200" cy="416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56221DA-CC23-478D-844E-C760C9E9C3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063331" y="2145825"/>
                  <a:ext cx="104184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8E0374B-CB2A-46CE-BAFA-C4F9877E355A}"/>
                    </a:ext>
                  </a:extLst>
                </p14:cNvPr>
                <p14:cNvContentPartPr/>
                <p14:nvPr/>
              </p14:nvContentPartPr>
              <p14:xfrm>
                <a:off x="11823651" y="2516265"/>
                <a:ext cx="276480" cy="450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8E0374B-CB2A-46CE-BAFA-C4F9877E355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805651" y="2498625"/>
                  <a:ext cx="31212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B8FF811-02F0-449F-AF22-1AA1F259A5F9}"/>
                    </a:ext>
                  </a:extLst>
                </p14:cNvPr>
                <p14:cNvContentPartPr/>
                <p14:nvPr/>
              </p14:nvContentPartPr>
              <p14:xfrm>
                <a:off x="11814291" y="2685825"/>
                <a:ext cx="207360" cy="147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B8FF811-02F0-449F-AF22-1AA1F259A5F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796651" y="2667825"/>
                  <a:ext cx="243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652F922-FB44-4070-8D77-4F094922D168}"/>
                    </a:ext>
                  </a:extLst>
                </p14:cNvPr>
                <p14:cNvContentPartPr/>
                <p14:nvPr/>
              </p14:nvContentPartPr>
              <p14:xfrm>
                <a:off x="9569331" y="1371105"/>
                <a:ext cx="1957680" cy="647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652F922-FB44-4070-8D77-4F094922D16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551331" y="1353105"/>
                  <a:ext cx="1993320" cy="68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286966C-C645-4915-B426-272EA03FFB15}"/>
                    </a:ext>
                  </a:extLst>
                </p14:cNvPr>
                <p14:cNvContentPartPr/>
                <p14:nvPr/>
              </p14:nvContentPartPr>
              <p14:xfrm>
                <a:off x="9840771" y="1031625"/>
                <a:ext cx="84600" cy="145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286966C-C645-4915-B426-272EA03FFB1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822771" y="1013985"/>
                  <a:ext cx="120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BBD452B-44E6-482D-8BE0-0FB3B2A85B6B}"/>
                    </a:ext>
                  </a:extLst>
                </p14:cNvPr>
                <p14:cNvContentPartPr/>
                <p14:nvPr/>
              </p14:nvContentPartPr>
              <p14:xfrm>
                <a:off x="10003491" y="850545"/>
                <a:ext cx="282240" cy="381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BBD452B-44E6-482D-8BE0-0FB3B2A85B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85491" y="832905"/>
                  <a:ext cx="31788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3F955A7-E01E-4700-9B2B-4E4AF7995D40}"/>
                    </a:ext>
                  </a:extLst>
                </p14:cNvPr>
                <p14:cNvContentPartPr/>
                <p14:nvPr/>
              </p14:nvContentPartPr>
              <p14:xfrm>
                <a:off x="10174851" y="693225"/>
                <a:ext cx="442800" cy="395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3F955A7-E01E-4700-9B2B-4E4AF7995D4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57211" y="675225"/>
                  <a:ext cx="47844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4CDDCEB-E713-4224-85E9-17F7D90D18D7}"/>
                    </a:ext>
                  </a:extLst>
                </p14:cNvPr>
                <p14:cNvContentPartPr/>
                <p14:nvPr/>
              </p14:nvContentPartPr>
              <p14:xfrm>
                <a:off x="10347651" y="588105"/>
                <a:ext cx="448560" cy="2919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4CDDCEB-E713-4224-85E9-17F7D90D18D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330011" y="570465"/>
                  <a:ext cx="4842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0C345BAE-96F2-4E90-A31D-B67BB4E6FCFD}"/>
                    </a:ext>
                  </a:extLst>
                </p14:cNvPr>
                <p14:cNvContentPartPr/>
                <p14:nvPr/>
              </p14:nvContentPartPr>
              <p14:xfrm>
                <a:off x="10438371" y="655425"/>
                <a:ext cx="274320" cy="186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0C345BAE-96F2-4E90-A31D-B67BB4E6FCF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420731" y="637785"/>
                  <a:ext cx="309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740FC4E-6E7B-42B4-8673-A16F835D8738}"/>
                    </a:ext>
                  </a:extLst>
                </p14:cNvPr>
                <p14:cNvContentPartPr/>
                <p14:nvPr/>
              </p14:nvContentPartPr>
              <p14:xfrm>
                <a:off x="10628451" y="389025"/>
                <a:ext cx="453960" cy="463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740FC4E-6E7B-42B4-8673-A16F835D873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610451" y="371385"/>
                  <a:ext cx="48960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F0F4437-C32F-43F6-9D40-53C6B11A9EE1}"/>
                    </a:ext>
                  </a:extLst>
                </p14:cNvPr>
                <p14:cNvContentPartPr/>
                <p14:nvPr/>
              </p14:nvContentPartPr>
              <p14:xfrm>
                <a:off x="10174491" y="3240585"/>
                <a:ext cx="291600" cy="4363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F0F4437-C32F-43F6-9D40-53C6B11A9EE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156851" y="3222945"/>
                  <a:ext cx="32724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D80048A-2625-4453-8E5C-9CFE446B6320}"/>
                    </a:ext>
                  </a:extLst>
                </p14:cNvPr>
                <p14:cNvContentPartPr/>
                <p14:nvPr/>
              </p14:nvContentPartPr>
              <p14:xfrm>
                <a:off x="7083171" y="222345"/>
                <a:ext cx="5760" cy="3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D80048A-2625-4453-8E5C-9CFE446B632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65171" y="204705"/>
                  <a:ext cx="41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17DD62A-4DB3-4DC8-900A-704D91FCD9CD}"/>
                    </a:ext>
                  </a:extLst>
                </p14:cNvPr>
                <p14:cNvContentPartPr/>
                <p14:nvPr/>
              </p14:nvContentPartPr>
              <p14:xfrm>
                <a:off x="7468731" y="125505"/>
                <a:ext cx="431280" cy="209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17DD62A-4DB3-4DC8-900A-704D91FCD9C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50731" y="107505"/>
                  <a:ext cx="466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8EAC287-A2E9-4023-8031-12ACFABF6402}"/>
                    </a:ext>
                  </a:extLst>
                </p14:cNvPr>
                <p14:cNvContentPartPr/>
                <p14:nvPr/>
              </p14:nvContentPartPr>
              <p14:xfrm>
                <a:off x="506691" y="1138905"/>
                <a:ext cx="465480" cy="537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8EAC287-A2E9-4023-8031-12ACFABF640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8691" y="1121265"/>
                  <a:ext cx="50112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82A797E-10DC-4BBF-ADAE-93CC8375055C}"/>
                    </a:ext>
                  </a:extLst>
                </p14:cNvPr>
                <p14:cNvContentPartPr/>
                <p14:nvPr/>
              </p14:nvContentPartPr>
              <p14:xfrm>
                <a:off x="1095291" y="934065"/>
                <a:ext cx="520920" cy="554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82A797E-10DC-4BBF-ADAE-93CC8375055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77291" y="916425"/>
                  <a:ext cx="55656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AB752C6-BAAB-4890-9893-CF9AEE4ABB25}"/>
                    </a:ext>
                  </a:extLst>
                </p14:cNvPr>
                <p14:cNvContentPartPr/>
                <p14:nvPr/>
              </p14:nvContentPartPr>
              <p14:xfrm>
                <a:off x="986571" y="1529145"/>
                <a:ext cx="929880" cy="471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AB752C6-BAAB-4890-9893-CF9AEE4ABB2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68571" y="1511145"/>
                  <a:ext cx="96552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6A9A0F2-9951-4415-B387-66BD8C485FF2}"/>
                    </a:ext>
                  </a:extLst>
                </p14:cNvPr>
                <p14:cNvContentPartPr/>
                <p14:nvPr/>
              </p14:nvContentPartPr>
              <p14:xfrm>
                <a:off x="1140291" y="1747305"/>
                <a:ext cx="758160" cy="289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A9A0F2-9951-4415-B387-66BD8C485FF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22651" y="1729665"/>
                  <a:ext cx="7938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821AD51-EB20-4C87-93ED-823AC564442D}"/>
                    </a:ext>
                  </a:extLst>
                </p14:cNvPr>
                <p14:cNvContentPartPr/>
                <p14:nvPr/>
              </p14:nvContentPartPr>
              <p14:xfrm>
                <a:off x="488331" y="4454145"/>
                <a:ext cx="414720" cy="583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821AD51-EB20-4C87-93ED-823AC564442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0691" y="4436145"/>
                  <a:ext cx="450360" cy="61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C0831A9-EB6D-4B73-B93E-B32276559E73}"/>
                    </a:ext>
                  </a:extLst>
                </p14:cNvPr>
                <p14:cNvContentPartPr/>
                <p14:nvPr/>
              </p14:nvContentPartPr>
              <p14:xfrm>
                <a:off x="543051" y="4637745"/>
                <a:ext cx="191160" cy="160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C0831A9-EB6D-4B73-B93E-B32276559E7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5051" y="4619745"/>
                  <a:ext cx="226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48053AD-76FA-453C-95A4-4DD725193605}"/>
                    </a:ext>
                  </a:extLst>
                </p14:cNvPr>
                <p14:cNvContentPartPr/>
                <p14:nvPr/>
              </p14:nvContentPartPr>
              <p14:xfrm>
                <a:off x="470331" y="4274505"/>
                <a:ext cx="298800" cy="207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48053AD-76FA-453C-95A4-4DD72519360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52691" y="4256505"/>
                  <a:ext cx="3344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E1D632D-E2A0-405E-97C3-678A90F0DDDF}"/>
                    </a:ext>
                  </a:extLst>
                </p14:cNvPr>
                <p14:cNvContentPartPr/>
                <p14:nvPr/>
              </p14:nvContentPartPr>
              <p14:xfrm>
                <a:off x="941211" y="4538385"/>
                <a:ext cx="577800" cy="237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E1D632D-E2A0-405E-97C3-678A90F0DDD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23571" y="4520745"/>
                  <a:ext cx="6134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8306784-0686-451C-9EE3-E55B323D0EC4}"/>
                    </a:ext>
                  </a:extLst>
                </p14:cNvPr>
                <p14:cNvContentPartPr/>
                <p14:nvPr/>
              </p14:nvContentPartPr>
              <p14:xfrm>
                <a:off x="1058931" y="4894065"/>
                <a:ext cx="450720" cy="157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8306784-0686-451C-9EE3-E55B323D0EC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41291" y="4876425"/>
                  <a:ext cx="4863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FF2AD96-06C6-41A7-BD11-114B75B448B4}"/>
                    </a:ext>
                  </a:extLst>
                </p14:cNvPr>
                <p14:cNvContentPartPr/>
                <p14:nvPr/>
              </p14:nvContentPartPr>
              <p14:xfrm>
                <a:off x="2126691" y="3931785"/>
                <a:ext cx="363240" cy="798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FF2AD96-06C6-41A7-BD11-114B75B448B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09051" y="3913785"/>
                  <a:ext cx="398880" cy="83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73A7B17-8E87-4BC8-AA1A-DEDFB75908DE}"/>
                    </a:ext>
                  </a:extLst>
                </p14:cNvPr>
                <p14:cNvContentPartPr/>
                <p14:nvPr/>
              </p14:nvContentPartPr>
              <p14:xfrm>
                <a:off x="2525571" y="4517505"/>
                <a:ext cx="109800" cy="178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73A7B17-8E87-4BC8-AA1A-DEDFB75908D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07571" y="4499505"/>
                  <a:ext cx="145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8C3545B-CB61-4241-AB41-B48A0F7A3C2F}"/>
                    </a:ext>
                  </a:extLst>
                </p14:cNvPr>
                <p14:cNvContentPartPr/>
                <p14:nvPr/>
              </p14:nvContentPartPr>
              <p14:xfrm>
                <a:off x="2417211" y="4383945"/>
                <a:ext cx="867960" cy="277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8C3545B-CB61-4241-AB41-B48A0F7A3C2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99211" y="4366305"/>
                  <a:ext cx="9036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BD8C200-9ADF-41A5-B0A3-8F5EAD7C09CA}"/>
                    </a:ext>
                  </a:extLst>
                </p14:cNvPr>
                <p14:cNvContentPartPr/>
                <p14:nvPr/>
              </p14:nvContentPartPr>
              <p14:xfrm>
                <a:off x="2208771" y="5205465"/>
                <a:ext cx="198360" cy="420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BD8C200-9ADF-41A5-B0A3-8F5EAD7C09C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90771" y="5187825"/>
                  <a:ext cx="23400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5BBCBF2-C6E0-4EEE-AB61-53224222B69C}"/>
                    </a:ext>
                  </a:extLst>
                </p14:cNvPr>
                <p14:cNvContentPartPr/>
                <p14:nvPr/>
              </p14:nvContentPartPr>
              <p14:xfrm>
                <a:off x="1973331" y="5086665"/>
                <a:ext cx="411120" cy="128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5BBCBF2-C6E0-4EEE-AB61-53224222B69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55331" y="5068665"/>
                  <a:ext cx="446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AA0EE90-8AB1-4B28-A6B2-7B0674FB289E}"/>
                    </a:ext>
                  </a:extLst>
                </p14:cNvPr>
                <p14:cNvContentPartPr/>
                <p14:nvPr/>
              </p14:nvContentPartPr>
              <p14:xfrm>
                <a:off x="2570571" y="5095665"/>
                <a:ext cx="546480" cy="318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AA0EE90-8AB1-4B28-A6B2-7B0674FB289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52931" y="5077665"/>
                  <a:ext cx="58212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5881C2E-45CE-4F34-BED5-C2C7D737EAE4}"/>
                    </a:ext>
                  </a:extLst>
                </p14:cNvPr>
                <p14:cNvContentPartPr/>
                <p14:nvPr/>
              </p14:nvContentPartPr>
              <p14:xfrm>
                <a:off x="3148371" y="4817025"/>
                <a:ext cx="419400" cy="300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5881C2E-45CE-4F34-BED5-C2C7D737EAE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30731" y="4799025"/>
                  <a:ext cx="4550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AE1B747-34C1-425D-9EC3-5EA2F73AF274}"/>
                    </a:ext>
                  </a:extLst>
                </p14:cNvPr>
                <p14:cNvContentPartPr/>
                <p14:nvPr/>
              </p14:nvContentPartPr>
              <p14:xfrm>
                <a:off x="3655971" y="3890745"/>
                <a:ext cx="366480" cy="1113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AE1B747-34C1-425D-9EC3-5EA2F73AF27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37971" y="3872745"/>
                  <a:ext cx="402120" cy="11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783BCD3-6C5E-4799-97F5-0122F5DEE786}"/>
                    </a:ext>
                  </a:extLst>
                </p14:cNvPr>
                <p14:cNvContentPartPr/>
                <p14:nvPr/>
              </p14:nvContentPartPr>
              <p14:xfrm>
                <a:off x="3792771" y="5232465"/>
                <a:ext cx="200880" cy="59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783BCD3-6C5E-4799-97F5-0122F5DEE78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775131" y="5214465"/>
                  <a:ext cx="2365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8993C29-D33C-4641-80EB-70B68EE67EB4}"/>
                    </a:ext>
                  </a:extLst>
                </p14:cNvPr>
                <p14:cNvContentPartPr/>
                <p14:nvPr/>
              </p14:nvContentPartPr>
              <p14:xfrm>
                <a:off x="4145931" y="5060385"/>
                <a:ext cx="190800" cy="420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8993C29-D33C-4641-80EB-70B68EE67EB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28291" y="5042745"/>
                  <a:ext cx="2264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E21E90E-4AEA-4BE5-9225-842B7DCB8FA1}"/>
                    </a:ext>
                  </a:extLst>
                </p14:cNvPr>
                <p14:cNvContentPartPr/>
                <p14:nvPr/>
              </p14:nvContentPartPr>
              <p14:xfrm>
                <a:off x="3983211" y="4992345"/>
                <a:ext cx="288360" cy="122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E21E90E-4AEA-4BE5-9225-842B7DCB8FA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65211" y="4974705"/>
                  <a:ext cx="3240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8AA4F6E-A402-4A43-8F34-C1F499A81035}"/>
                    </a:ext>
                  </a:extLst>
                </p14:cNvPr>
                <p14:cNvContentPartPr/>
                <p14:nvPr/>
              </p14:nvContentPartPr>
              <p14:xfrm>
                <a:off x="3475971" y="3648105"/>
                <a:ext cx="105120" cy="270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8AA4F6E-A402-4A43-8F34-C1F499A8103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58331" y="3630465"/>
                  <a:ext cx="1407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C646F8C-3B95-42C5-8F3A-53E4440FFBF0}"/>
                    </a:ext>
                  </a:extLst>
                </p14:cNvPr>
                <p14:cNvContentPartPr/>
                <p14:nvPr/>
              </p14:nvContentPartPr>
              <p14:xfrm>
                <a:off x="3276891" y="3542985"/>
                <a:ext cx="229680" cy="132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C646F8C-3B95-42C5-8F3A-53E4440FFBF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59251" y="3525345"/>
                  <a:ext cx="2653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71DBC22-C5C3-4FE1-8B4F-A147E925F01F}"/>
                    </a:ext>
                  </a:extLst>
                </p14:cNvPr>
                <p14:cNvContentPartPr/>
                <p14:nvPr/>
              </p14:nvContentPartPr>
              <p14:xfrm>
                <a:off x="4064571" y="4006305"/>
                <a:ext cx="460440" cy="543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71DBC22-C5C3-4FE1-8B4F-A147E925F01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46931" y="3988665"/>
                  <a:ext cx="49608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1E13FF5-7425-46A4-BF67-1272288E8EF0}"/>
                    </a:ext>
                  </a:extLst>
                </p14:cNvPr>
                <p14:cNvContentPartPr/>
                <p14:nvPr/>
              </p14:nvContentPartPr>
              <p14:xfrm>
                <a:off x="4625811" y="3865545"/>
                <a:ext cx="236880" cy="450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1E13FF5-7425-46A4-BF67-1272288E8EF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08171" y="3847905"/>
                  <a:ext cx="27252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EB03447-4685-4B0F-BF2C-0805738A8FF7}"/>
                    </a:ext>
                  </a:extLst>
                </p14:cNvPr>
                <p14:cNvContentPartPr/>
                <p14:nvPr/>
              </p14:nvContentPartPr>
              <p14:xfrm>
                <a:off x="4779891" y="3847545"/>
                <a:ext cx="271080" cy="326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EB03447-4685-4B0F-BF2C-0805738A8FF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61891" y="3829545"/>
                  <a:ext cx="3067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E771ED8-C208-48C3-8211-55AD0A4BE6D9}"/>
                    </a:ext>
                  </a:extLst>
                </p14:cNvPr>
                <p14:cNvContentPartPr/>
                <p14:nvPr/>
              </p14:nvContentPartPr>
              <p14:xfrm>
                <a:off x="4770891" y="3914505"/>
                <a:ext cx="157320" cy="59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E771ED8-C208-48C3-8211-55AD0A4BE6D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53251" y="3896865"/>
                  <a:ext cx="1929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C4771CE-0797-4D82-B583-6A197416352F}"/>
                    </a:ext>
                  </a:extLst>
                </p14:cNvPr>
                <p14:cNvContentPartPr/>
                <p14:nvPr/>
              </p14:nvContentPartPr>
              <p14:xfrm>
                <a:off x="5015331" y="3756825"/>
                <a:ext cx="245880" cy="362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C4771CE-0797-4D82-B583-6A197416352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97331" y="3738825"/>
                  <a:ext cx="28152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81ECBD8-48A0-48CB-9462-386B832B7B9B}"/>
                    </a:ext>
                  </a:extLst>
                </p14:cNvPr>
                <p14:cNvContentPartPr/>
                <p14:nvPr/>
              </p14:nvContentPartPr>
              <p14:xfrm>
                <a:off x="5232411" y="3675465"/>
                <a:ext cx="268200" cy="573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81ECBD8-48A0-48CB-9462-386B832B7B9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14771" y="3657465"/>
                  <a:ext cx="303840" cy="60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6CBEB09-7B7A-459A-A945-CE7756F77D35}"/>
                    </a:ext>
                  </a:extLst>
                </p14:cNvPr>
                <p14:cNvContentPartPr/>
                <p14:nvPr/>
              </p14:nvContentPartPr>
              <p14:xfrm>
                <a:off x="3973491" y="4182345"/>
                <a:ext cx="177480" cy="508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6CBEB09-7B7A-459A-A945-CE7756F77D3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955851" y="4164705"/>
                  <a:ext cx="21312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881C904-966C-4065-BD5C-DC58426DDBD2}"/>
                    </a:ext>
                  </a:extLst>
                </p14:cNvPr>
                <p14:cNvContentPartPr/>
                <p14:nvPr/>
              </p14:nvContentPartPr>
              <p14:xfrm>
                <a:off x="4924971" y="3315105"/>
                <a:ext cx="373320" cy="258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881C904-966C-4065-BD5C-DC58426DDBD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06971" y="3297465"/>
                  <a:ext cx="4089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B30F0EC-CAD5-47E6-8C07-46EF5D8841D0}"/>
                    </a:ext>
                  </a:extLst>
                </p14:cNvPr>
                <p14:cNvContentPartPr/>
                <p14:nvPr/>
              </p14:nvContentPartPr>
              <p14:xfrm>
                <a:off x="5519691" y="3170385"/>
                <a:ext cx="892800" cy="824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B30F0EC-CAD5-47E6-8C07-46EF5D8841D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02051" y="3152385"/>
                  <a:ext cx="928440" cy="86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8942A30-F87D-4B72-8693-B516DB208748}"/>
                    </a:ext>
                  </a:extLst>
                </p14:cNvPr>
                <p14:cNvContentPartPr/>
                <p14:nvPr/>
              </p14:nvContentPartPr>
              <p14:xfrm>
                <a:off x="5845491" y="3449025"/>
                <a:ext cx="174960" cy="42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8942A30-F87D-4B72-8693-B516DB20874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27851" y="3431385"/>
                  <a:ext cx="2106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D537126-7D35-47D5-A9AA-B03142A31C6E}"/>
                    </a:ext>
                  </a:extLst>
                </p14:cNvPr>
                <p14:cNvContentPartPr/>
                <p14:nvPr/>
              </p14:nvContentPartPr>
              <p14:xfrm>
                <a:off x="4472091" y="5649705"/>
                <a:ext cx="688680" cy="100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D537126-7D35-47D5-A9AA-B03142A31C6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454091" y="5632065"/>
                  <a:ext cx="7243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C25467E-2005-4BCA-956B-F196690445FB}"/>
                    </a:ext>
                  </a:extLst>
                </p14:cNvPr>
                <p14:cNvContentPartPr/>
                <p14:nvPr/>
              </p14:nvContentPartPr>
              <p14:xfrm>
                <a:off x="4517451" y="5949225"/>
                <a:ext cx="429840" cy="171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C25467E-2005-4BCA-956B-F196690445F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499451" y="5931225"/>
                  <a:ext cx="4654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DFCB12D-B6A9-4F92-A700-CB4580D0FEF9}"/>
                    </a:ext>
                  </a:extLst>
                </p14:cNvPr>
                <p14:cNvContentPartPr/>
                <p14:nvPr/>
              </p14:nvContentPartPr>
              <p14:xfrm>
                <a:off x="5160411" y="5098545"/>
                <a:ext cx="1166400" cy="5871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DFCB12D-B6A9-4F92-A700-CB4580D0FEF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42411" y="5080545"/>
                  <a:ext cx="1202040" cy="6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AED4495-7788-4566-9443-43D08545B5ED}"/>
                    </a:ext>
                  </a:extLst>
                </p14:cNvPr>
                <p14:cNvContentPartPr/>
                <p14:nvPr/>
              </p14:nvContentPartPr>
              <p14:xfrm>
                <a:off x="5513211" y="5141745"/>
                <a:ext cx="360" cy="3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AED4495-7788-4566-9443-43D08545B5E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95211" y="5124105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DF17696-904D-4FFC-BE68-C4F4D27ECBF7}"/>
                    </a:ext>
                  </a:extLst>
                </p14:cNvPr>
                <p14:cNvContentPartPr/>
                <p14:nvPr/>
              </p14:nvContentPartPr>
              <p14:xfrm>
                <a:off x="5486211" y="6038505"/>
                <a:ext cx="158040" cy="3510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DF17696-904D-4FFC-BE68-C4F4D27ECBF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68211" y="6020505"/>
                  <a:ext cx="19368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38627AA-FE7B-4967-BA23-2A7ACC15D6BD}"/>
                    </a:ext>
                  </a:extLst>
                </p14:cNvPr>
                <p14:cNvContentPartPr/>
                <p14:nvPr/>
              </p14:nvContentPartPr>
              <p14:xfrm>
                <a:off x="5277771" y="5903865"/>
                <a:ext cx="309240" cy="180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38627AA-FE7B-4967-BA23-2A7ACC15D6B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59771" y="5885865"/>
                  <a:ext cx="3448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89F5E36-0F14-4230-BC41-7EC85B7CE691}"/>
                    </a:ext>
                  </a:extLst>
                </p14:cNvPr>
                <p14:cNvContentPartPr/>
                <p14:nvPr/>
              </p14:nvContentPartPr>
              <p14:xfrm>
                <a:off x="5703291" y="5856705"/>
                <a:ext cx="372960" cy="290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89F5E36-0F14-4230-BC41-7EC85B7CE69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85651" y="5839065"/>
                  <a:ext cx="4086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D7997F4-0011-4D3F-9ADC-9E583C96A7BE}"/>
                    </a:ext>
                  </a:extLst>
                </p14:cNvPr>
                <p14:cNvContentPartPr/>
                <p14:nvPr/>
              </p14:nvContentPartPr>
              <p14:xfrm>
                <a:off x="6040251" y="5603985"/>
                <a:ext cx="409680" cy="374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D7997F4-0011-4D3F-9ADC-9E583C96A7B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22611" y="5585985"/>
                  <a:ext cx="4453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025565F-8020-4ABA-97A2-FD94F2B38374}"/>
                    </a:ext>
                  </a:extLst>
                </p14:cNvPr>
                <p14:cNvContentPartPr/>
                <p14:nvPr/>
              </p14:nvContentPartPr>
              <p14:xfrm>
                <a:off x="6530931" y="4426785"/>
                <a:ext cx="378000" cy="951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025565F-8020-4ABA-97A2-FD94F2B3837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513291" y="4408785"/>
                  <a:ext cx="413640" cy="9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734AE991-2674-470D-AF29-EBC84BBCCC51}"/>
                    </a:ext>
                  </a:extLst>
                </p14:cNvPr>
                <p14:cNvContentPartPr/>
                <p14:nvPr/>
              </p14:nvContentPartPr>
              <p14:xfrm>
                <a:off x="6970851" y="5817825"/>
                <a:ext cx="222480" cy="111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734AE991-2674-470D-AF29-EBC84BBCCC5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952851" y="5800185"/>
                  <a:ext cx="258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666D761-42FB-48E9-BFE8-835273079237}"/>
                    </a:ext>
                  </a:extLst>
                </p14:cNvPr>
                <p14:cNvContentPartPr/>
                <p14:nvPr/>
              </p14:nvContentPartPr>
              <p14:xfrm>
                <a:off x="7233291" y="5612625"/>
                <a:ext cx="146520" cy="226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666D761-42FB-48E9-BFE8-83527307923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215291" y="5594985"/>
                  <a:ext cx="1821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6F85255-DF17-4C89-9F6D-DAB37B5EEFC5}"/>
                    </a:ext>
                  </a:extLst>
                </p14:cNvPr>
                <p14:cNvContentPartPr/>
                <p14:nvPr/>
              </p14:nvContentPartPr>
              <p14:xfrm>
                <a:off x="7097571" y="5552505"/>
                <a:ext cx="201240" cy="1152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6F85255-DF17-4C89-9F6D-DAB37B5EEFC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79931" y="5534505"/>
                  <a:ext cx="2368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56118ED-AB7A-4D7B-949F-BE8E467920D0}"/>
                    </a:ext>
                  </a:extLst>
                </p14:cNvPr>
                <p14:cNvContentPartPr/>
                <p14:nvPr/>
              </p14:nvContentPartPr>
              <p14:xfrm>
                <a:off x="6391251" y="4171545"/>
                <a:ext cx="97920" cy="192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56118ED-AB7A-4D7B-949F-BE8E467920D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373611" y="4153545"/>
                  <a:ext cx="1335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D95723B-842C-4E73-A3EB-C8B80B62D836}"/>
                    </a:ext>
                  </a:extLst>
                </p14:cNvPr>
                <p14:cNvContentPartPr/>
                <p14:nvPr/>
              </p14:nvContentPartPr>
              <p14:xfrm>
                <a:off x="6164811" y="4055265"/>
                <a:ext cx="293760" cy="1818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D95723B-842C-4E73-A3EB-C8B80B62D83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47171" y="4037625"/>
                  <a:ext cx="3294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1D7CCD7-C0FC-41D1-BCFD-C541007311E3}"/>
                    </a:ext>
                  </a:extLst>
                </p14:cNvPr>
                <p14:cNvContentPartPr/>
                <p14:nvPr/>
              </p14:nvContentPartPr>
              <p14:xfrm>
                <a:off x="7043211" y="4689225"/>
                <a:ext cx="135720" cy="156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1D7CCD7-C0FC-41D1-BCFD-C541007311E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025571" y="4671225"/>
                  <a:ext cx="1713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1B7C9CD-6C1C-4C28-B8AF-DB874289C42F}"/>
                    </a:ext>
                  </a:extLst>
                </p14:cNvPr>
                <p14:cNvContentPartPr/>
                <p14:nvPr/>
              </p14:nvContentPartPr>
              <p14:xfrm>
                <a:off x="7200531" y="4553505"/>
                <a:ext cx="204120" cy="366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1B7C9CD-6C1C-4C28-B8AF-DB874289C42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182531" y="4535865"/>
                  <a:ext cx="23976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858F956-AAEB-49A5-978C-0988A9F10686}"/>
                    </a:ext>
                  </a:extLst>
                </p14:cNvPr>
                <p14:cNvContentPartPr/>
                <p14:nvPr/>
              </p14:nvContentPartPr>
              <p14:xfrm>
                <a:off x="7448931" y="4526145"/>
                <a:ext cx="185040" cy="2656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858F956-AAEB-49A5-978C-0988A9F1068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30931" y="4508505"/>
                  <a:ext cx="2206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1E8D146-F0C1-46DB-8656-DD8B4A5B72D7}"/>
                    </a:ext>
                  </a:extLst>
                </p14:cNvPr>
                <p14:cNvContentPartPr/>
                <p14:nvPr/>
              </p14:nvContentPartPr>
              <p14:xfrm>
                <a:off x="7640811" y="4490145"/>
                <a:ext cx="181080" cy="180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1E8D146-F0C1-46DB-8656-DD8B4A5B72D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22811" y="4472145"/>
                  <a:ext cx="2167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95DC6C6-2276-4253-B040-A5CEE843AE80}"/>
                    </a:ext>
                  </a:extLst>
                </p14:cNvPr>
                <p14:cNvContentPartPr/>
                <p14:nvPr/>
              </p14:nvContentPartPr>
              <p14:xfrm>
                <a:off x="7622451" y="4494825"/>
                <a:ext cx="227160" cy="131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95DC6C6-2276-4253-B040-A5CEE843AE8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604811" y="4477185"/>
                  <a:ext cx="2628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D18FEA3-C667-4DC7-8095-65EC18BD2279}"/>
                    </a:ext>
                  </a:extLst>
                </p14:cNvPr>
                <p14:cNvContentPartPr/>
                <p14:nvPr/>
              </p14:nvContentPartPr>
              <p14:xfrm>
                <a:off x="7794891" y="4282065"/>
                <a:ext cx="182160" cy="311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D18FEA3-C667-4DC7-8095-65EC18BD227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776891" y="4264065"/>
                  <a:ext cx="2178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652F9DC-2E0F-41E4-B7C5-752BA28D5BEE}"/>
                    </a:ext>
                  </a:extLst>
                </p14:cNvPr>
                <p14:cNvContentPartPr/>
                <p14:nvPr/>
              </p14:nvContentPartPr>
              <p14:xfrm>
                <a:off x="7930611" y="4037265"/>
                <a:ext cx="408240" cy="587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652F9DC-2E0F-41E4-B7C5-752BA28D5BE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912611" y="4019625"/>
                  <a:ext cx="443880" cy="6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CBBACB6-D2D1-47B7-831A-2D30EAC8CF45}"/>
                    </a:ext>
                  </a:extLst>
                </p14:cNvPr>
                <p14:cNvContentPartPr/>
                <p14:nvPr/>
              </p14:nvContentPartPr>
              <p14:xfrm>
                <a:off x="6844131" y="4517505"/>
                <a:ext cx="380160" cy="635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CBBACB6-D2D1-47B7-831A-2D30EAC8CF4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826491" y="4499505"/>
                  <a:ext cx="415800" cy="6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5F8A60A-8B09-4132-A76A-575EC511BA63}"/>
                    </a:ext>
                  </a:extLst>
                </p14:cNvPr>
                <p14:cNvContentPartPr/>
                <p14:nvPr/>
              </p14:nvContentPartPr>
              <p14:xfrm>
                <a:off x="7839171" y="3700665"/>
                <a:ext cx="261360" cy="317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5F8A60A-8B09-4132-A76A-575EC511BA6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821171" y="3682665"/>
                  <a:ext cx="29700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0ECE1D0-E52B-493D-AB88-940932C12E70}"/>
                    </a:ext>
                  </a:extLst>
                </p14:cNvPr>
                <p14:cNvContentPartPr/>
                <p14:nvPr/>
              </p14:nvContentPartPr>
              <p14:xfrm>
                <a:off x="8370891" y="3800385"/>
                <a:ext cx="913320" cy="830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0ECE1D0-E52B-493D-AB88-940932C12E7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353251" y="3782745"/>
                  <a:ext cx="948960" cy="86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AC1A021-45AB-434B-9129-DC57F2160163}"/>
                    </a:ext>
                  </a:extLst>
                </p14:cNvPr>
                <p14:cNvContentPartPr/>
                <p14:nvPr/>
              </p14:nvContentPartPr>
              <p14:xfrm>
                <a:off x="8917371" y="4039425"/>
                <a:ext cx="45360" cy="34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AC1A021-45AB-434B-9129-DC57F216016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899731" y="4021785"/>
                  <a:ext cx="81000" cy="7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0B82285D-0D7F-46C8-8D77-80EDD2722EF4}"/>
                  </a:ext>
                </a:extLst>
              </p14:cNvPr>
              <p14:cNvContentPartPr/>
              <p14:nvPr/>
            </p14:nvContentPartPr>
            <p14:xfrm>
              <a:off x="9895131" y="2398545"/>
              <a:ext cx="1756080" cy="5518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0B82285D-0D7F-46C8-8D77-80EDD2722EF4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877131" y="2380905"/>
                <a:ext cx="1791720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85F3E7B4-B425-4A72-8880-1F59A3E5AFA2}"/>
                  </a:ext>
                </a:extLst>
              </p14:cNvPr>
              <p14:cNvContentPartPr/>
              <p14:nvPr/>
            </p14:nvContentPartPr>
            <p14:xfrm>
              <a:off x="9554571" y="1285425"/>
              <a:ext cx="2121120" cy="16480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85F3E7B4-B425-4A72-8880-1F59A3E5AFA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536931" y="1267425"/>
                <a:ext cx="2156760" cy="168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FF00943-4C64-441C-BA16-F35F075C0A2D}"/>
              </a:ext>
            </a:extLst>
          </p:cNvPr>
          <p:cNvGrpSpPr/>
          <p:nvPr/>
        </p:nvGrpSpPr>
        <p:grpSpPr>
          <a:xfrm>
            <a:off x="6798771" y="6369705"/>
            <a:ext cx="264240" cy="311760"/>
            <a:chOff x="6798771" y="6369705"/>
            <a:chExt cx="26424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38F22D5-B7BA-4FB7-8522-C476C3A9C9D7}"/>
                    </a:ext>
                  </a:extLst>
                </p14:cNvPr>
                <p14:cNvContentPartPr/>
                <p14:nvPr/>
              </p14:nvContentPartPr>
              <p14:xfrm>
                <a:off x="6798771" y="6369705"/>
                <a:ext cx="233280" cy="85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38F22D5-B7BA-4FB7-8522-C476C3A9C9D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80771" y="6351705"/>
                  <a:ext cx="268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D275E294-1522-4F35-A719-C9A867D5EC1E}"/>
                    </a:ext>
                  </a:extLst>
                </p14:cNvPr>
                <p14:cNvContentPartPr/>
                <p14:nvPr/>
              </p14:nvContentPartPr>
              <p14:xfrm>
                <a:off x="6816771" y="6568065"/>
                <a:ext cx="246240" cy="113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D275E294-1522-4F35-A719-C9A867D5EC1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799131" y="6550065"/>
                  <a:ext cx="28188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64563BC-7F73-486F-BD10-C37A95F116B0}"/>
                  </a:ext>
                </a:extLst>
              </p14:cNvPr>
              <p14:cNvContentPartPr/>
              <p14:nvPr/>
            </p14:nvContentPartPr>
            <p14:xfrm>
              <a:off x="7615251" y="5787225"/>
              <a:ext cx="348480" cy="4143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64563BC-7F73-486F-BD10-C37A95F116B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597611" y="5769585"/>
                <a:ext cx="38412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14E9EEB9-BFEF-48DB-9DFE-133681F02773}"/>
                  </a:ext>
                </a:extLst>
              </p14:cNvPr>
              <p14:cNvContentPartPr/>
              <p14:nvPr/>
            </p14:nvContentPartPr>
            <p14:xfrm>
              <a:off x="7966971" y="5866425"/>
              <a:ext cx="109080" cy="882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14E9EEB9-BFEF-48DB-9DFE-133681F0277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948971" y="5848425"/>
                <a:ext cx="14472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FAC7C06-C2E3-438B-96FE-6C17C93B11E5}"/>
                  </a:ext>
                </a:extLst>
              </p14:cNvPr>
              <p14:cNvContentPartPr/>
              <p14:nvPr/>
            </p14:nvContentPartPr>
            <p14:xfrm>
              <a:off x="7857891" y="5638545"/>
              <a:ext cx="437400" cy="2286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FAC7C06-C2E3-438B-96FE-6C17C93B11E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840251" y="5620545"/>
                <a:ext cx="4730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DA2E4505-DAC6-4008-9467-FF4884F50C55}"/>
                  </a:ext>
                </a:extLst>
              </p14:cNvPr>
              <p14:cNvContentPartPr/>
              <p14:nvPr/>
            </p14:nvContentPartPr>
            <p14:xfrm>
              <a:off x="8048331" y="6336945"/>
              <a:ext cx="186480" cy="3204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DA2E4505-DAC6-4008-9467-FF4884F50C5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030331" y="6319305"/>
                <a:ext cx="22212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7691A15-0597-4410-9A3A-0CF68155E76D}"/>
                  </a:ext>
                </a:extLst>
              </p14:cNvPr>
              <p14:cNvContentPartPr/>
              <p14:nvPr/>
            </p14:nvContentPartPr>
            <p14:xfrm>
              <a:off x="7912611" y="6276825"/>
              <a:ext cx="178920" cy="2145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7691A15-0597-4410-9A3A-0CF68155E76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894611" y="6259185"/>
                <a:ext cx="21456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941FAA05-C070-4D5E-A516-8E4C36464B5D}"/>
                  </a:ext>
                </a:extLst>
              </p14:cNvPr>
              <p14:cNvContentPartPr/>
              <p14:nvPr/>
            </p14:nvContentPartPr>
            <p14:xfrm>
              <a:off x="8310771" y="6272145"/>
              <a:ext cx="282240" cy="1648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941FAA05-C070-4D5E-A516-8E4C36464B5D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292771" y="6254145"/>
                <a:ext cx="3178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C3245607-1CEF-4EAE-88CC-0598246A5099}"/>
                  </a:ext>
                </a:extLst>
              </p14:cNvPr>
              <p14:cNvContentPartPr/>
              <p14:nvPr/>
            </p14:nvContentPartPr>
            <p14:xfrm>
              <a:off x="8428491" y="6246225"/>
              <a:ext cx="253080" cy="1688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C3245607-1CEF-4EAE-88CC-0598246A509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410491" y="6228585"/>
                <a:ext cx="2887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D39AB06E-AD06-44AD-85BE-1EC68DCD4494}"/>
                  </a:ext>
                </a:extLst>
              </p14:cNvPr>
              <p14:cNvContentPartPr/>
              <p14:nvPr/>
            </p14:nvContentPartPr>
            <p14:xfrm>
              <a:off x="8663211" y="5984145"/>
              <a:ext cx="362160" cy="2134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D39AB06E-AD06-44AD-85BE-1EC68DCD449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645571" y="5966145"/>
                <a:ext cx="397800" cy="24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08ED0CF7-B1F3-447A-A212-2F1762BFABC6}"/>
              </a:ext>
            </a:extLst>
          </p:cNvPr>
          <p:cNvGrpSpPr/>
          <p:nvPr/>
        </p:nvGrpSpPr>
        <p:grpSpPr>
          <a:xfrm>
            <a:off x="8500851" y="2880225"/>
            <a:ext cx="3512880" cy="2950920"/>
            <a:chOff x="8500851" y="2880225"/>
            <a:chExt cx="3512880" cy="29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EA60BEB-DB5D-4EDD-9DF8-D3B4844824C6}"/>
                    </a:ext>
                  </a:extLst>
                </p14:cNvPr>
                <p14:cNvContentPartPr/>
                <p14:nvPr/>
              </p14:nvContentPartPr>
              <p14:xfrm>
                <a:off x="8591931" y="4997025"/>
                <a:ext cx="344160" cy="608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EA60BEB-DB5D-4EDD-9DF8-D3B4844824C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574291" y="4979385"/>
                  <a:ext cx="37980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EEB5F53-82AD-447F-8649-10F8B2C8C959}"/>
                    </a:ext>
                  </a:extLst>
                </p14:cNvPr>
                <p14:cNvContentPartPr/>
                <p14:nvPr/>
              </p14:nvContentPartPr>
              <p14:xfrm>
                <a:off x="9043371" y="5593545"/>
                <a:ext cx="230760" cy="237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EEB5F53-82AD-447F-8649-10F8B2C8C95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025731" y="5575905"/>
                  <a:ext cx="2664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949C01D-E93E-4F90-A253-E7E5DEB509C0}"/>
                    </a:ext>
                  </a:extLst>
                </p14:cNvPr>
                <p14:cNvContentPartPr/>
                <p14:nvPr/>
              </p14:nvContentPartPr>
              <p14:xfrm>
                <a:off x="8654571" y="4698585"/>
                <a:ext cx="104400" cy="1954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949C01D-E93E-4F90-A253-E7E5DEB509C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636931" y="4680585"/>
                  <a:ext cx="1400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28F9086-2DDF-449B-9A9C-242E35C7BA4A}"/>
                    </a:ext>
                  </a:extLst>
                </p14:cNvPr>
                <p14:cNvContentPartPr/>
                <p14:nvPr/>
              </p14:nvContentPartPr>
              <p14:xfrm>
                <a:off x="8500851" y="4647465"/>
                <a:ext cx="244080" cy="1688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28F9086-2DDF-449B-9A9C-242E35C7BA4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483211" y="4629825"/>
                  <a:ext cx="2797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276DA6C-2653-4CAD-AA8E-0BBB7F273652}"/>
                    </a:ext>
                  </a:extLst>
                </p14:cNvPr>
                <p14:cNvContentPartPr/>
                <p14:nvPr/>
              </p14:nvContentPartPr>
              <p14:xfrm>
                <a:off x="8962731" y="5114745"/>
                <a:ext cx="147960" cy="174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276DA6C-2653-4CAD-AA8E-0BBB7F27365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944731" y="5097105"/>
                  <a:ext cx="1836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9661FE9-088E-481A-AEE4-963BB4CBADBB}"/>
                    </a:ext>
                  </a:extLst>
                </p14:cNvPr>
                <p14:cNvContentPartPr/>
                <p14:nvPr/>
              </p14:nvContentPartPr>
              <p14:xfrm>
                <a:off x="9125451" y="5060385"/>
                <a:ext cx="147240" cy="2401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9661FE9-088E-481A-AEE4-963BB4CBADB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107811" y="5042745"/>
                  <a:ext cx="1828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456F1F8-A997-49DF-AAB0-3EFA6B3EA654}"/>
                    </a:ext>
                  </a:extLst>
                </p14:cNvPr>
                <p14:cNvContentPartPr/>
                <p14:nvPr/>
              </p14:nvContentPartPr>
              <p14:xfrm>
                <a:off x="9306171" y="4888665"/>
                <a:ext cx="232560" cy="333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456F1F8-A997-49DF-AAB0-3EFA6B3EA65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288171" y="4871025"/>
                  <a:ext cx="2682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65C6171-13C1-408C-9651-451A79520B61}"/>
                    </a:ext>
                  </a:extLst>
                </p14:cNvPr>
                <p14:cNvContentPartPr/>
                <p14:nvPr/>
              </p14:nvContentPartPr>
              <p14:xfrm>
                <a:off x="9397251" y="4852305"/>
                <a:ext cx="304560" cy="234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65C6171-13C1-408C-9651-451A79520B6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379251" y="4834665"/>
                  <a:ext cx="3402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25D540B-ECDE-4957-9C84-FF1D0D9BEC0D}"/>
                    </a:ext>
                  </a:extLst>
                </p14:cNvPr>
                <p14:cNvContentPartPr/>
                <p14:nvPr/>
              </p14:nvContentPartPr>
              <p14:xfrm>
                <a:off x="9496611" y="4943745"/>
                <a:ext cx="88920" cy="720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25D540B-ECDE-4957-9C84-FF1D0D9BEC0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478971" y="4926105"/>
                  <a:ext cx="1245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2A2452A1-3456-45AB-A30E-4FD5F0FABC57}"/>
                    </a:ext>
                  </a:extLst>
                </p14:cNvPr>
                <p14:cNvContentPartPr/>
                <p14:nvPr/>
              </p14:nvContentPartPr>
              <p14:xfrm>
                <a:off x="9578331" y="4688865"/>
                <a:ext cx="240120" cy="3052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2A2452A1-3456-45AB-A30E-4FD5F0FABC5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560331" y="4671225"/>
                  <a:ext cx="27576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27D3C85-DA31-49FC-A230-7DDFF6FC7F80}"/>
                    </a:ext>
                  </a:extLst>
                </p14:cNvPr>
                <p14:cNvContentPartPr/>
                <p14:nvPr/>
              </p14:nvContentPartPr>
              <p14:xfrm>
                <a:off x="9705051" y="4589505"/>
                <a:ext cx="358560" cy="459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27D3C85-DA31-49FC-A230-7DDFF6FC7F8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687411" y="4571865"/>
                  <a:ext cx="39420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7FD99F9-D01F-44D7-B746-3A4D6A4B29F4}"/>
                    </a:ext>
                  </a:extLst>
                </p14:cNvPr>
                <p14:cNvContentPartPr/>
                <p14:nvPr/>
              </p14:nvContentPartPr>
              <p14:xfrm>
                <a:off x="8763291" y="5114745"/>
                <a:ext cx="269640" cy="287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7FD99F9-D01F-44D7-B746-3A4D6A4B29F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745651" y="5097105"/>
                  <a:ext cx="3052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6485CCC-CE84-4F28-A552-1BD9688C7FD9}"/>
                    </a:ext>
                  </a:extLst>
                </p14:cNvPr>
                <p14:cNvContentPartPr/>
                <p14:nvPr/>
              </p14:nvContentPartPr>
              <p14:xfrm>
                <a:off x="9460611" y="4308705"/>
                <a:ext cx="393480" cy="2628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6485CCC-CE84-4F28-A552-1BD9688C7FD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442611" y="4290705"/>
                  <a:ext cx="4291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DAFAC39-8C12-4F0C-8BD3-C81DFAFD86F5}"/>
                    </a:ext>
                  </a:extLst>
                </p14:cNvPr>
                <p14:cNvContentPartPr/>
                <p14:nvPr/>
              </p14:nvContentPartPr>
              <p14:xfrm>
                <a:off x="9948771" y="4179465"/>
                <a:ext cx="654120" cy="6289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DAFAC39-8C12-4F0C-8BD3-C81DFAFD86F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931131" y="4161825"/>
                  <a:ext cx="68976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EB15C2E-AA45-4634-95F6-83C0A38487D9}"/>
                    </a:ext>
                  </a:extLst>
                </p14:cNvPr>
                <p14:cNvContentPartPr/>
                <p14:nvPr/>
              </p14:nvContentPartPr>
              <p14:xfrm>
                <a:off x="10197171" y="4282065"/>
                <a:ext cx="105840" cy="42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EB15C2E-AA45-4634-95F6-83C0A38487D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179171" y="4264065"/>
                  <a:ext cx="1414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0C88F84-A189-4CC6-8B41-AECE41720ED6}"/>
                    </a:ext>
                  </a:extLst>
                </p14:cNvPr>
                <p14:cNvContentPartPr/>
                <p14:nvPr/>
              </p14:nvContentPartPr>
              <p14:xfrm>
                <a:off x="10501731" y="4010265"/>
                <a:ext cx="132840" cy="1180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0C88F84-A189-4CC6-8B41-AECE41720ED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483731" y="3992625"/>
                  <a:ext cx="1684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8FC8DC08-1DAF-4B74-9A1B-346F9E144301}"/>
                    </a:ext>
                  </a:extLst>
                </p14:cNvPr>
                <p14:cNvContentPartPr/>
                <p14:nvPr/>
              </p14:nvContentPartPr>
              <p14:xfrm>
                <a:off x="10474731" y="4169745"/>
                <a:ext cx="148680" cy="103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8FC8DC08-1DAF-4B74-9A1B-346F9E14430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456731" y="4152105"/>
                  <a:ext cx="184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ED9D4BA-78FB-4F01-AC46-A8698970F9CA}"/>
                    </a:ext>
                  </a:extLst>
                </p14:cNvPr>
                <p14:cNvContentPartPr/>
                <p14:nvPr/>
              </p14:nvContentPartPr>
              <p14:xfrm>
                <a:off x="10494171" y="3739185"/>
                <a:ext cx="364680" cy="2444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ED9D4BA-78FB-4F01-AC46-A8698970F9C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476171" y="3721545"/>
                  <a:ext cx="4003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8D80D96-E5EF-4EF4-B622-C57E7E8120FA}"/>
                    </a:ext>
                  </a:extLst>
                </p14:cNvPr>
                <p14:cNvContentPartPr/>
                <p14:nvPr/>
              </p14:nvContentPartPr>
              <p14:xfrm>
                <a:off x="10700811" y="3771225"/>
                <a:ext cx="360" cy="39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8D80D96-E5EF-4EF4-B622-C57E7E8120F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683171" y="3753585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762D00E-CB8C-4A22-B438-CE9BF5DC5873}"/>
                    </a:ext>
                  </a:extLst>
                </p14:cNvPr>
                <p14:cNvContentPartPr/>
                <p14:nvPr/>
              </p14:nvContentPartPr>
              <p14:xfrm>
                <a:off x="10870731" y="3883545"/>
                <a:ext cx="126720" cy="774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762D00E-CB8C-4A22-B438-CE9BF5DC587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853091" y="3865905"/>
                  <a:ext cx="1623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A58F00B-F2A2-4B59-8E8E-6D788A2E8176}"/>
                    </a:ext>
                  </a:extLst>
                </p14:cNvPr>
                <p14:cNvContentPartPr/>
                <p14:nvPr/>
              </p14:nvContentPartPr>
              <p14:xfrm>
                <a:off x="10755171" y="3820185"/>
                <a:ext cx="360" cy="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A58F00B-F2A2-4B59-8E8E-6D788A2E817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737531" y="38021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57F11CC-2323-4432-B4DD-790165FB5EFD}"/>
                    </a:ext>
                  </a:extLst>
                </p14:cNvPr>
                <p14:cNvContentPartPr/>
                <p14:nvPr/>
              </p14:nvContentPartPr>
              <p14:xfrm>
                <a:off x="10891251" y="3685185"/>
                <a:ext cx="299880" cy="175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57F11CC-2323-4432-B4DD-790165FB5EF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873251" y="3667185"/>
                  <a:ext cx="3355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A15502F-B15D-43E0-AA72-488FE1E12ACE}"/>
                    </a:ext>
                  </a:extLst>
                </p14:cNvPr>
                <p14:cNvContentPartPr/>
                <p14:nvPr/>
              </p14:nvContentPartPr>
              <p14:xfrm>
                <a:off x="10972251" y="4187745"/>
                <a:ext cx="167040" cy="2001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A15502F-B15D-43E0-AA72-488FE1E12AC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954611" y="4170105"/>
                  <a:ext cx="2026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D89D316-66D4-4376-94D8-BB60FA9F1B2D}"/>
                    </a:ext>
                  </a:extLst>
                </p14:cNvPr>
                <p14:cNvContentPartPr/>
                <p14:nvPr/>
              </p14:nvContentPartPr>
              <p14:xfrm>
                <a:off x="10854891" y="4069305"/>
                <a:ext cx="185040" cy="2037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D89D316-66D4-4376-94D8-BB60FA9F1B2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836891" y="4051665"/>
                  <a:ext cx="2206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C92A7C6-D98B-4683-B5AB-5540828E12D6}"/>
                    </a:ext>
                  </a:extLst>
                </p14:cNvPr>
                <p14:cNvContentPartPr/>
                <p14:nvPr/>
              </p14:nvContentPartPr>
              <p14:xfrm>
                <a:off x="11201571" y="4099185"/>
                <a:ext cx="180720" cy="2199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C92A7C6-D98B-4683-B5AB-5540828E12D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183931" y="4081545"/>
                  <a:ext cx="216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E2902F3-FC5B-486E-A430-E22F34F08020}"/>
                    </a:ext>
                  </a:extLst>
                </p14:cNvPr>
                <p14:cNvContentPartPr/>
                <p14:nvPr/>
              </p14:nvContentPartPr>
              <p14:xfrm>
                <a:off x="11350971" y="3892545"/>
                <a:ext cx="238680" cy="1738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E2902F3-FC5B-486E-A430-E22F34F0802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333331" y="3874905"/>
                  <a:ext cx="2743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3F20BC8-F0AB-4D04-BBB4-1EF05EAA5EFA}"/>
                    </a:ext>
                  </a:extLst>
                </p14:cNvPr>
                <p14:cNvContentPartPr/>
                <p14:nvPr/>
              </p14:nvContentPartPr>
              <p14:xfrm>
                <a:off x="11180331" y="3150585"/>
                <a:ext cx="280800" cy="4755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3F20BC8-F0AB-4D04-BBB4-1EF05EAA5EF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162331" y="3132585"/>
                  <a:ext cx="31644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AFA2305-3BC4-4227-90A9-01FAF4C5A68D}"/>
                    </a:ext>
                  </a:extLst>
                </p14:cNvPr>
                <p14:cNvContentPartPr/>
                <p14:nvPr/>
              </p14:nvContentPartPr>
              <p14:xfrm>
                <a:off x="11570571" y="3638025"/>
                <a:ext cx="108360" cy="117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AFA2305-3BC4-4227-90A9-01FAF4C5A68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552571" y="3620025"/>
                  <a:ext cx="1440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523C0F5-8F08-4FC2-9F1F-755B5B15F598}"/>
                    </a:ext>
                  </a:extLst>
                </p14:cNvPr>
                <p14:cNvContentPartPr/>
                <p14:nvPr/>
              </p14:nvContentPartPr>
              <p14:xfrm>
                <a:off x="10881891" y="2987145"/>
                <a:ext cx="232560" cy="1670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523C0F5-8F08-4FC2-9F1F-755B5B15F59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863891" y="2969505"/>
                  <a:ext cx="2682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76F8DF9B-1760-4F88-9F41-8D1A5ADF19C3}"/>
                    </a:ext>
                  </a:extLst>
                </p14:cNvPr>
                <p14:cNvContentPartPr/>
                <p14:nvPr/>
              </p14:nvContentPartPr>
              <p14:xfrm>
                <a:off x="10737171" y="2880225"/>
                <a:ext cx="178200" cy="1616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76F8DF9B-1760-4F88-9F41-8D1A5ADF19C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719171" y="2862585"/>
                  <a:ext cx="2138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D9DFF73-3022-46A3-A1D0-0EFC6F525E35}"/>
                    </a:ext>
                  </a:extLst>
                </p14:cNvPr>
                <p14:cNvContentPartPr/>
                <p14:nvPr/>
              </p14:nvContentPartPr>
              <p14:xfrm>
                <a:off x="11479131" y="3204585"/>
                <a:ext cx="203760" cy="1429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D9DFF73-3022-46A3-A1D0-0EFC6F525E3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461491" y="3186585"/>
                  <a:ext cx="2394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CA7D9A4-1F8A-4FC2-B9B1-59ED51AF5920}"/>
                    </a:ext>
                  </a:extLst>
                </p14:cNvPr>
                <p14:cNvContentPartPr/>
                <p14:nvPr/>
              </p14:nvContentPartPr>
              <p14:xfrm>
                <a:off x="11569851" y="3122865"/>
                <a:ext cx="159120" cy="144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CA7D9A4-1F8A-4FC2-B9B1-59ED51AF592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552211" y="3105225"/>
                  <a:ext cx="1947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EEED686-2243-4905-A66A-8662DF946461}"/>
                    </a:ext>
                  </a:extLst>
                </p14:cNvPr>
                <p14:cNvContentPartPr/>
                <p14:nvPr/>
              </p14:nvContentPartPr>
              <p14:xfrm>
                <a:off x="11379771" y="3267945"/>
                <a:ext cx="154800" cy="145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EEED686-2243-4905-A66A-8662DF94646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361771" y="3250305"/>
                  <a:ext cx="190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726BEAC-00A0-4B6A-BBB8-718E98C2123D}"/>
                    </a:ext>
                  </a:extLst>
                </p14:cNvPr>
                <p14:cNvContentPartPr/>
                <p14:nvPr/>
              </p14:nvContentPartPr>
              <p14:xfrm>
                <a:off x="11397771" y="2905785"/>
                <a:ext cx="180360" cy="1695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726BEAC-00A0-4B6A-BBB8-718E98C2123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380131" y="2888145"/>
                  <a:ext cx="216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71BCA3D-3CE3-4A94-9ECA-5204C29A6A51}"/>
                    </a:ext>
                  </a:extLst>
                </p14:cNvPr>
                <p14:cNvContentPartPr/>
                <p14:nvPr/>
              </p14:nvContentPartPr>
              <p14:xfrm>
                <a:off x="11695491" y="2983185"/>
                <a:ext cx="318240" cy="451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71BCA3D-3CE3-4A94-9ECA-5204C29A6A5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677851" y="2965545"/>
                  <a:ext cx="35388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A2819C2-195B-47D4-B23F-293BD39CB02B}"/>
                    </a:ext>
                  </a:extLst>
                </p14:cNvPr>
                <p14:cNvContentPartPr/>
                <p14:nvPr/>
              </p14:nvContentPartPr>
              <p14:xfrm>
                <a:off x="11833011" y="3023505"/>
                <a:ext cx="72360" cy="331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A2819C2-195B-47D4-B23F-293BD39CB02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815011" y="3005505"/>
                  <a:ext cx="108000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72EB4ECE-F6B9-48B0-99C2-4524064C7DA4}"/>
              </a:ext>
            </a:extLst>
          </p:cNvPr>
          <p:cNvGrpSpPr/>
          <p:nvPr/>
        </p:nvGrpSpPr>
        <p:grpSpPr>
          <a:xfrm>
            <a:off x="298251" y="117225"/>
            <a:ext cx="9127800" cy="3621600"/>
            <a:chOff x="298251" y="117225"/>
            <a:chExt cx="9127800" cy="36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8DF3C32-1835-4B70-AC6E-84212BEA759D}"/>
                    </a:ext>
                  </a:extLst>
                </p14:cNvPr>
                <p14:cNvContentPartPr/>
                <p14:nvPr/>
              </p14:nvContentPartPr>
              <p14:xfrm>
                <a:off x="298251" y="157905"/>
                <a:ext cx="603000" cy="568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8DF3C32-1835-4B70-AC6E-84212BEA759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80251" y="140265"/>
                  <a:ext cx="63864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1078B1D-E9F2-4318-BD50-468489C35602}"/>
                    </a:ext>
                  </a:extLst>
                </p14:cNvPr>
                <p14:cNvContentPartPr/>
                <p14:nvPr/>
              </p14:nvContentPartPr>
              <p14:xfrm>
                <a:off x="533691" y="416025"/>
                <a:ext cx="454320" cy="426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1078B1D-E9F2-4318-BD50-468489C3560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16051" y="398385"/>
                  <a:ext cx="48996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656C923-354B-49D6-8323-2C57EEFF12BE}"/>
                    </a:ext>
                  </a:extLst>
                </p14:cNvPr>
                <p14:cNvContentPartPr/>
                <p14:nvPr/>
              </p14:nvContentPartPr>
              <p14:xfrm>
                <a:off x="1167291" y="416025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656C923-354B-49D6-8323-2C57EEFF12B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49651" y="3983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D407B13-0E70-40CE-8015-8A0CDA7205B6}"/>
                    </a:ext>
                  </a:extLst>
                </p14:cNvPr>
                <p14:cNvContentPartPr/>
                <p14:nvPr/>
              </p14:nvContentPartPr>
              <p14:xfrm>
                <a:off x="1213011" y="570105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D407B13-0E70-40CE-8015-8A0CDA7205B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95011" y="55210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AA7CD21-A395-4A3A-BE9B-D70C710E926B}"/>
                    </a:ext>
                  </a:extLst>
                </p14:cNvPr>
                <p14:cNvContentPartPr/>
                <p14:nvPr/>
              </p14:nvContentPartPr>
              <p14:xfrm>
                <a:off x="1620171" y="194625"/>
                <a:ext cx="870840" cy="551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AA7CD21-A395-4A3A-BE9B-D70C710E926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602171" y="176625"/>
                  <a:ext cx="90648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58BC7CA-F217-450B-8219-C680C803DF6E}"/>
                    </a:ext>
                  </a:extLst>
                </p14:cNvPr>
                <p14:cNvContentPartPr/>
                <p14:nvPr/>
              </p14:nvContentPartPr>
              <p14:xfrm>
                <a:off x="2519091" y="153585"/>
                <a:ext cx="168120" cy="565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58BC7CA-F217-450B-8219-C680C803DF6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501451" y="135945"/>
                  <a:ext cx="20376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A92E871-54BA-4014-8F6E-400D863EE5D2}"/>
                    </a:ext>
                  </a:extLst>
                </p14:cNvPr>
                <p14:cNvContentPartPr/>
                <p14:nvPr/>
              </p14:nvContentPartPr>
              <p14:xfrm>
                <a:off x="2634291" y="117225"/>
                <a:ext cx="323640" cy="380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A92E871-54BA-4014-8F6E-400D863EE5D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616651" y="99585"/>
                  <a:ext cx="3592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2052F63-5D99-489D-8852-8EB3B7E84165}"/>
                    </a:ext>
                  </a:extLst>
                </p14:cNvPr>
                <p14:cNvContentPartPr/>
                <p14:nvPr/>
              </p14:nvContentPartPr>
              <p14:xfrm>
                <a:off x="2688291" y="298305"/>
                <a:ext cx="370800" cy="118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2052F63-5D99-489D-8852-8EB3B7E8416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670651" y="280665"/>
                  <a:ext cx="406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ED56F2D-CA2E-4390-89EF-CB3B948C440D}"/>
                    </a:ext>
                  </a:extLst>
                </p14:cNvPr>
                <p14:cNvContentPartPr/>
                <p14:nvPr/>
              </p14:nvContentPartPr>
              <p14:xfrm>
                <a:off x="3023451" y="162585"/>
                <a:ext cx="314280" cy="510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ED56F2D-CA2E-4390-89EF-CB3B948C440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005451" y="144585"/>
                  <a:ext cx="34992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3420BA6-BF1C-446E-89D4-6F2115DC35DB}"/>
                    </a:ext>
                  </a:extLst>
                </p14:cNvPr>
                <p14:cNvContentPartPr/>
                <p14:nvPr/>
              </p14:nvContentPartPr>
              <p14:xfrm>
                <a:off x="3702771" y="344385"/>
                <a:ext cx="320760" cy="45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3420BA6-BF1C-446E-89D4-6F2115DC35D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684771" y="326385"/>
                  <a:ext cx="3564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500A2ED-57DB-45AF-BE90-0A3DC8CB0E8D}"/>
                    </a:ext>
                  </a:extLst>
                </p14:cNvPr>
                <p14:cNvContentPartPr/>
                <p14:nvPr/>
              </p14:nvContentPartPr>
              <p14:xfrm>
                <a:off x="3648051" y="529425"/>
                <a:ext cx="452160" cy="22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500A2ED-57DB-45AF-BE90-0A3DC8CB0E8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630411" y="511785"/>
                  <a:ext cx="4878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AF176A1-D76E-4675-BF36-0DFE9212DE7E}"/>
                    </a:ext>
                  </a:extLst>
                </p14:cNvPr>
                <p14:cNvContentPartPr/>
                <p14:nvPr/>
              </p14:nvContentPartPr>
              <p14:xfrm>
                <a:off x="4363371" y="250785"/>
                <a:ext cx="430200" cy="38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AF176A1-D76E-4675-BF36-0DFE9212DE7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345371" y="232785"/>
                  <a:ext cx="46584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B482BED-D90D-4504-96C9-4B933EE7A99C}"/>
                    </a:ext>
                  </a:extLst>
                </p14:cNvPr>
                <p14:cNvContentPartPr/>
                <p14:nvPr/>
              </p14:nvContentPartPr>
              <p14:xfrm>
                <a:off x="5060331" y="144225"/>
                <a:ext cx="341640" cy="491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B482BED-D90D-4504-96C9-4B933EE7A99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042691" y="126585"/>
                  <a:ext cx="37728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8DDE7B9-5EF3-45F3-9691-C65362FADE93}"/>
                    </a:ext>
                  </a:extLst>
                </p14:cNvPr>
                <p14:cNvContentPartPr/>
                <p14:nvPr/>
              </p14:nvContentPartPr>
              <p14:xfrm>
                <a:off x="5087691" y="385785"/>
                <a:ext cx="206280" cy="66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8DDE7B9-5EF3-45F3-9691-C65362FADE9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070051" y="367785"/>
                  <a:ext cx="2419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E4B366D-AD12-4FF4-961F-7A61497E190D}"/>
                    </a:ext>
                  </a:extLst>
                </p14:cNvPr>
                <p14:cNvContentPartPr/>
                <p14:nvPr/>
              </p14:nvContentPartPr>
              <p14:xfrm>
                <a:off x="1574811" y="2394585"/>
                <a:ext cx="381600" cy="586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E4B366D-AD12-4FF4-961F-7A61497E190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557171" y="2376945"/>
                  <a:ext cx="4172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9BF3132-B22E-4E11-8E7D-09E32F07177B}"/>
                    </a:ext>
                  </a:extLst>
                </p14:cNvPr>
                <p14:cNvContentPartPr/>
                <p14:nvPr/>
              </p14:nvContentPartPr>
              <p14:xfrm>
                <a:off x="1656531" y="2696985"/>
                <a:ext cx="356400" cy="370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9BF3132-B22E-4E11-8E7D-09E32F07177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638531" y="2678985"/>
                  <a:ext cx="3920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7FFAF2D-07A9-45F9-91CD-5B4C25F585D2}"/>
                    </a:ext>
                  </a:extLst>
                </p14:cNvPr>
                <p14:cNvContentPartPr/>
                <p14:nvPr/>
              </p14:nvContentPartPr>
              <p14:xfrm>
                <a:off x="2245131" y="2012985"/>
                <a:ext cx="842040" cy="5220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7FFAF2D-07A9-45F9-91CD-5B4C25F585D2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227131" y="1994985"/>
                  <a:ext cx="87768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E223F46-6C4F-44AD-99CD-AA2FCEF9619B}"/>
                    </a:ext>
                  </a:extLst>
                </p14:cNvPr>
                <p14:cNvContentPartPr/>
                <p14:nvPr/>
              </p14:nvContentPartPr>
              <p14:xfrm>
                <a:off x="2549331" y="2064105"/>
                <a:ext cx="3960" cy="3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E223F46-6C4F-44AD-99CD-AA2FCEF9619B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531331" y="2046105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B7EEA6E-A298-4246-9651-74CFF29D1191}"/>
                    </a:ext>
                  </a:extLst>
                </p14:cNvPr>
                <p14:cNvContentPartPr/>
                <p14:nvPr/>
              </p14:nvContentPartPr>
              <p14:xfrm>
                <a:off x="2552931" y="2597985"/>
                <a:ext cx="151200" cy="439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B7EEA6E-A298-4246-9651-74CFF29D119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534931" y="2580345"/>
                  <a:ext cx="18684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6DC7AC6-5ECF-44D6-A988-106E8E29F455}"/>
                    </a:ext>
                  </a:extLst>
                </p14:cNvPr>
                <p14:cNvContentPartPr/>
                <p14:nvPr/>
              </p14:nvContentPartPr>
              <p14:xfrm>
                <a:off x="2317491" y="2545425"/>
                <a:ext cx="336600" cy="802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6DC7AC6-5ECF-44D6-A988-106E8E29F45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299491" y="2527425"/>
                  <a:ext cx="3722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A752908-73FD-461D-8F54-F64FA23251EA}"/>
                    </a:ext>
                  </a:extLst>
                </p14:cNvPr>
                <p14:cNvContentPartPr/>
                <p14:nvPr/>
              </p14:nvContentPartPr>
              <p14:xfrm>
                <a:off x="2688291" y="2451465"/>
                <a:ext cx="411840" cy="2008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A752908-73FD-461D-8F54-F64FA23251E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670651" y="2433825"/>
                  <a:ext cx="4474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0E2B134-8E0C-4C6D-89E3-3832843E0519}"/>
                    </a:ext>
                  </a:extLst>
                </p14:cNvPr>
                <p14:cNvContentPartPr/>
                <p14:nvPr/>
              </p14:nvContentPartPr>
              <p14:xfrm>
                <a:off x="3113451" y="2290185"/>
                <a:ext cx="357120" cy="3286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0E2B134-8E0C-4C6D-89E3-3832843E051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095451" y="2272185"/>
                  <a:ext cx="39276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E94524A-8AF3-4334-83AF-96C93779028C}"/>
                    </a:ext>
                  </a:extLst>
                </p14:cNvPr>
                <p14:cNvContentPartPr/>
                <p14:nvPr/>
              </p14:nvContentPartPr>
              <p14:xfrm>
                <a:off x="3718971" y="1538505"/>
                <a:ext cx="357840" cy="10069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E94524A-8AF3-4334-83AF-96C93779028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701331" y="1520505"/>
                  <a:ext cx="393480" cy="10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E7055479-751F-4694-9C1E-E7FBD73EE1BD}"/>
                    </a:ext>
                  </a:extLst>
                </p14:cNvPr>
                <p14:cNvContentPartPr/>
                <p14:nvPr/>
              </p14:nvContentPartPr>
              <p14:xfrm>
                <a:off x="3998691" y="2688345"/>
                <a:ext cx="165960" cy="2527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E7055479-751F-4694-9C1E-E7FBD73EE1B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981051" y="2670705"/>
                  <a:ext cx="2016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78B1135-7C2F-4F12-AD32-D4958705F5BE}"/>
                    </a:ext>
                  </a:extLst>
                </p14:cNvPr>
                <p14:cNvContentPartPr/>
                <p14:nvPr/>
              </p14:nvContentPartPr>
              <p14:xfrm>
                <a:off x="3711411" y="1230705"/>
                <a:ext cx="88200" cy="1526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78B1135-7C2F-4F12-AD32-D4958705F5B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693771" y="1213065"/>
                  <a:ext cx="1238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CA569E2-3DB7-475E-83D8-217B4B8B3C25}"/>
                    </a:ext>
                  </a:extLst>
                </p14:cNvPr>
                <p14:cNvContentPartPr/>
                <p14:nvPr/>
              </p14:nvContentPartPr>
              <p14:xfrm>
                <a:off x="3396771" y="1079505"/>
                <a:ext cx="421920" cy="2379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CA569E2-3DB7-475E-83D8-217B4B8B3C2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378771" y="1061505"/>
                  <a:ext cx="4575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302B3F6-123E-4D43-AE7C-A60EF03BF79B}"/>
                    </a:ext>
                  </a:extLst>
                </p14:cNvPr>
                <p14:cNvContentPartPr/>
                <p14:nvPr/>
              </p14:nvContentPartPr>
              <p14:xfrm>
                <a:off x="3725451" y="1194705"/>
                <a:ext cx="131040" cy="1810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302B3F6-123E-4D43-AE7C-A60EF03BF79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707811" y="1177065"/>
                  <a:ext cx="1666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40A307F-1F53-4212-AB94-ED3D711D37D3}"/>
                    </a:ext>
                  </a:extLst>
                </p14:cNvPr>
                <p14:cNvContentPartPr/>
                <p14:nvPr/>
              </p14:nvContentPartPr>
              <p14:xfrm>
                <a:off x="4154571" y="1520505"/>
                <a:ext cx="740520" cy="6570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40A307F-1F53-4212-AB94-ED3D711D37D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136931" y="1502505"/>
                  <a:ext cx="776160" cy="69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2D496D9-95A8-45A8-B95B-33ED04E1B7DC}"/>
                    </a:ext>
                  </a:extLst>
                </p14:cNvPr>
                <p14:cNvContentPartPr/>
                <p14:nvPr/>
              </p14:nvContentPartPr>
              <p14:xfrm>
                <a:off x="4408371" y="1689705"/>
                <a:ext cx="315360" cy="1393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2D496D9-95A8-45A8-B95B-33ED04E1B7D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390731" y="1671705"/>
                  <a:ext cx="351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A9E2CFB-5C4D-42D9-8904-782BA4D0F5DD}"/>
                    </a:ext>
                  </a:extLst>
                </p14:cNvPr>
                <p14:cNvContentPartPr/>
                <p14:nvPr/>
              </p14:nvContentPartPr>
              <p14:xfrm>
                <a:off x="4861251" y="1673145"/>
                <a:ext cx="286560" cy="1105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A9E2CFB-5C4D-42D9-8904-782BA4D0F5D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843251" y="1655145"/>
                  <a:ext cx="322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CA2C70FC-0915-4D52-9A2A-8746E1DC4DB4}"/>
                    </a:ext>
                  </a:extLst>
                </p14:cNvPr>
                <p14:cNvContentPartPr/>
                <p14:nvPr/>
              </p14:nvContentPartPr>
              <p14:xfrm>
                <a:off x="4996971" y="1810665"/>
                <a:ext cx="162360" cy="363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CA2C70FC-0915-4D52-9A2A-8746E1DC4DB4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979331" y="1793025"/>
                  <a:ext cx="198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D3158A0C-18ED-41A4-9896-FD857B238032}"/>
                    </a:ext>
                  </a:extLst>
                </p14:cNvPr>
                <p14:cNvContentPartPr/>
                <p14:nvPr/>
              </p14:nvContentPartPr>
              <p14:xfrm>
                <a:off x="5383971" y="1175985"/>
                <a:ext cx="754920" cy="4928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D3158A0C-18ED-41A4-9896-FD857B23803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365971" y="1158345"/>
                  <a:ext cx="79056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0E652D9-BDE8-4E7C-AD6F-E03177460A57}"/>
                    </a:ext>
                  </a:extLst>
                </p14:cNvPr>
                <p14:cNvContentPartPr/>
                <p14:nvPr/>
              </p14:nvContentPartPr>
              <p14:xfrm>
                <a:off x="5748651" y="1366785"/>
                <a:ext cx="360" cy="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0E652D9-BDE8-4E7C-AD6F-E03177460A5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730651" y="13487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19456EC-EC80-4482-A35E-6AA799894F73}"/>
                    </a:ext>
                  </a:extLst>
                </p14:cNvPr>
                <p14:cNvContentPartPr/>
                <p14:nvPr/>
              </p14:nvContentPartPr>
              <p14:xfrm>
                <a:off x="5685291" y="1935585"/>
                <a:ext cx="182520" cy="330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19456EC-EC80-4482-A35E-6AA799894F73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667291" y="1917585"/>
                  <a:ext cx="2181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EE9CE32C-A32C-4E6D-8BC7-0C3D0BC8C601}"/>
                    </a:ext>
                  </a:extLst>
                </p14:cNvPr>
                <p14:cNvContentPartPr/>
                <p14:nvPr/>
              </p14:nvContentPartPr>
              <p14:xfrm>
                <a:off x="5540571" y="1884105"/>
                <a:ext cx="254520" cy="1800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EE9CE32C-A32C-4E6D-8BC7-0C3D0BC8C601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522571" y="1866465"/>
                  <a:ext cx="2901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C977048-CB4C-4907-887D-D86590E97A6A}"/>
                    </a:ext>
                  </a:extLst>
                </p14:cNvPr>
                <p14:cNvContentPartPr/>
                <p14:nvPr/>
              </p14:nvContentPartPr>
              <p14:xfrm>
                <a:off x="5947731" y="1899945"/>
                <a:ext cx="425160" cy="2566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C977048-CB4C-4907-887D-D86590E97A6A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929731" y="1882305"/>
                  <a:ext cx="46080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2FECC6F7-1147-4464-AD54-07EFF658874E}"/>
                    </a:ext>
                  </a:extLst>
                </p14:cNvPr>
                <p14:cNvContentPartPr/>
                <p14:nvPr/>
              </p14:nvContentPartPr>
              <p14:xfrm>
                <a:off x="6363171" y="1701585"/>
                <a:ext cx="217800" cy="169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2FECC6F7-1147-4464-AD54-07EFF658874E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345531" y="1683945"/>
                  <a:ext cx="253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8F6B168-4B13-409C-AEBF-EC2236DC8FA0}"/>
                    </a:ext>
                  </a:extLst>
                </p14:cNvPr>
                <p14:cNvContentPartPr/>
                <p14:nvPr/>
              </p14:nvContentPartPr>
              <p14:xfrm>
                <a:off x="6382251" y="1085985"/>
                <a:ext cx="333000" cy="395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8F6B168-4B13-409C-AEBF-EC2236DC8FA0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364251" y="1068345"/>
                  <a:ext cx="36864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70EF010-7C05-4A30-852E-D2065A545673}"/>
                    </a:ext>
                  </a:extLst>
                </p14:cNvPr>
                <p14:cNvContentPartPr/>
                <p14:nvPr/>
              </p14:nvContentPartPr>
              <p14:xfrm>
                <a:off x="6635691" y="1031625"/>
                <a:ext cx="308880" cy="3225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70EF010-7C05-4A30-852E-D2065A54567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618051" y="1013985"/>
                  <a:ext cx="3445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BE4B3E42-CB6F-49FB-AC4C-18D1004BB45A}"/>
                    </a:ext>
                  </a:extLst>
                </p14:cNvPr>
                <p14:cNvContentPartPr/>
                <p14:nvPr/>
              </p14:nvContentPartPr>
              <p14:xfrm>
                <a:off x="6617691" y="1074825"/>
                <a:ext cx="248040" cy="1746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BE4B3E42-CB6F-49FB-AC4C-18D1004BB45A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599691" y="1056825"/>
                  <a:ext cx="2836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7D10E24-17CF-43B6-8FCC-2822032F1D20}"/>
                    </a:ext>
                  </a:extLst>
                </p14:cNvPr>
                <p14:cNvContentPartPr/>
                <p14:nvPr/>
              </p14:nvContentPartPr>
              <p14:xfrm>
                <a:off x="6844131" y="859905"/>
                <a:ext cx="356760" cy="5900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7D10E24-17CF-43B6-8FCC-2822032F1D20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826491" y="841905"/>
                  <a:ext cx="392400" cy="62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6359C51C-B00E-4B05-93C8-4D651EF0CE25}"/>
                    </a:ext>
                  </a:extLst>
                </p14:cNvPr>
                <p14:cNvContentPartPr/>
                <p14:nvPr/>
              </p14:nvContentPartPr>
              <p14:xfrm>
                <a:off x="7133571" y="705825"/>
                <a:ext cx="352800" cy="6973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6359C51C-B00E-4B05-93C8-4D651EF0CE2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115931" y="688185"/>
                  <a:ext cx="388440" cy="73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392C91F-949F-4710-A474-A532405B5F7E}"/>
                    </a:ext>
                  </a:extLst>
                </p14:cNvPr>
                <p14:cNvContentPartPr/>
                <p14:nvPr/>
              </p14:nvContentPartPr>
              <p14:xfrm>
                <a:off x="7477011" y="1565865"/>
                <a:ext cx="248400" cy="1738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392C91F-949F-4710-A474-A532405B5F7E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459371" y="1547865"/>
                  <a:ext cx="2840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D2944A0-C05F-4C35-8A03-DF034F9CB8E7}"/>
                    </a:ext>
                  </a:extLst>
                </p14:cNvPr>
                <p14:cNvContentPartPr/>
                <p14:nvPr/>
              </p14:nvContentPartPr>
              <p14:xfrm>
                <a:off x="7027371" y="356985"/>
                <a:ext cx="208800" cy="3052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D2944A0-C05F-4C35-8A03-DF034F9CB8E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009371" y="338985"/>
                  <a:ext cx="2444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97140A58-582F-411A-9F47-1E4BB3D81449}"/>
                    </a:ext>
                  </a:extLst>
                </p14:cNvPr>
                <p14:cNvContentPartPr/>
                <p14:nvPr/>
              </p14:nvContentPartPr>
              <p14:xfrm>
                <a:off x="6762771" y="227025"/>
                <a:ext cx="398880" cy="2167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97140A58-582F-411A-9F47-1E4BB3D8144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744771" y="209385"/>
                  <a:ext cx="4345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041D89C-2551-4D73-A53B-A1DAD2B2FFF4}"/>
                    </a:ext>
                  </a:extLst>
                </p14:cNvPr>
                <p14:cNvContentPartPr/>
                <p14:nvPr/>
              </p14:nvContentPartPr>
              <p14:xfrm>
                <a:off x="5205411" y="2709585"/>
                <a:ext cx="470160" cy="1512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041D89C-2551-4D73-A53B-A1DAD2B2FFF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187771" y="2691945"/>
                  <a:ext cx="5058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189D7F2-30FE-44DA-B00F-47675BBE8F3C}"/>
                    </a:ext>
                  </a:extLst>
                </p14:cNvPr>
                <p14:cNvContentPartPr/>
                <p14:nvPr/>
              </p14:nvContentPartPr>
              <p14:xfrm>
                <a:off x="5305131" y="2914785"/>
                <a:ext cx="263520" cy="727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189D7F2-30FE-44DA-B00F-47675BBE8F3C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287131" y="2897145"/>
                  <a:ext cx="2991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A70D60D-582C-4ED0-8BC2-DA5F0476B1C8}"/>
                    </a:ext>
                  </a:extLst>
                </p14:cNvPr>
                <p14:cNvContentPartPr/>
                <p14:nvPr/>
              </p14:nvContentPartPr>
              <p14:xfrm>
                <a:off x="5894091" y="2407185"/>
                <a:ext cx="585360" cy="3304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A70D60D-582C-4ED0-8BC2-DA5F0476B1C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876091" y="2389185"/>
                  <a:ext cx="6210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A06D848-DB40-4F8E-95D6-D10B39FFCAC5}"/>
                    </a:ext>
                  </a:extLst>
                </p14:cNvPr>
                <p14:cNvContentPartPr/>
                <p14:nvPr/>
              </p14:nvContentPartPr>
              <p14:xfrm>
                <a:off x="6134211" y="2407905"/>
                <a:ext cx="3960" cy="3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A06D848-DB40-4F8E-95D6-D10B39FFCAC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116571" y="2389905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2FD035C-C7D0-4F4E-9B30-0849E69B8387}"/>
                    </a:ext>
                  </a:extLst>
                </p14:cNvPr>
                <p14:cNvContentPartPr/>
                <p14:nvPr/>
              </p14:nvContentPartPr>
              <p14:xfrm>
                <a:off x="6255891" y="2928105"/>
                <a:ext cx="209520" cy="2660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2FD035C-C7D0-4F4E-9B30-0849E69B8387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237891" y="2910465"/>
                  <a:ext cx="24516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7DDE79D0-8DA2-4ADA-8B56-3BDC551FB163}"/>
                    </a:ext>
                  </a:extLst>
                </p14:cNvPr>
                <p14:cNvContentPartPr/>
                <p14:nvPr/>
              </p14:nvContentPartPr>
              <p14:xfrm>
                <a:off x="6047091" y="2776905"/>
                <a:ext cx="343800" cy="2379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7DDE79D0-8DA2-4ADA-8B56-3BDC551FB16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029451" y="2758905"/>
                  <a:ext cx="3794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3D19C20-8387-46BE-BECF-6AFB0EFB9003}"/>
                    </a:ext>
                  </a:extLst>
                </p14:cNvPr>
                <p14:cNvContentPartPr/>
                <p14:nvPr/>
              </p14:nvContentPartPr>
              <p14:xfrm>
                <a:off x="6499971" y="2887065"/>
                <a:ext cx="272520" cy="1731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3D19C20-8387-46BE-BECF-6AFB0EFB900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481971" y="2869065"/>
                  <a:ext cx="308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063E7EC-FA8A-430D-A4F1-2A957249A81D}"/>
                    </a:ext>
                  </a:extLst>
                </p14:cNvPr>
                <p14:cNvContentPartPr/>
                <p14:nvPr/>
              </p14:nvContentPartPr>
              <p14:xfrm>
                <a:off x="6693291" y="2597985"/>
                <a:ext cx="235080" cy="2426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063E7EC-FA8A-430D-A4F1-2A957249A81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675651" y="2580345"/>
                  <a:ext cx="2707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A205D3C-9FB8-403B-B23B-B912F0F57395}"/>
                    </a:ext>
                  </a:extLst>
                </p14:cNvPr>
                <p14:cNvContentPartPr/>
                <p14:nvPr/>
              </p14:nvContentPartPr>
              <p14:xfrm>
                <a:off x="6998211" y="2018385"/>
                <a:ext cx="190080" cy="5464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A205D3C-9FB8-403B-B23B-B912F0F5739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980211" y="2000745"/>
                  <a:ext cx="22572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785638B-D50B-41F5-9164-05AF3A12ABCE}"/>
                    </a:ext>
                  </a:extLst>
                </p14:cNvPr>
                <p14:cNvContentPartPr/>
                <p14:nvPr/>
              </p14:nvContentPartPr>
              <p14:xfrm>
                <a:off x="7269651" y="1982385"/>
                <a:ext cx="181800" cy="2858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785638B-D50B-41F5-9164-05AF3A12ABC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251651" y="1964385"/>
                  <a:ext cx="2174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8C065C1-1E80-4074-A56C-B2120B2E2412}"/>
                    </a:ext>
                  </a:extLst>
                </p14:cNvPr>
                <p14:cNvContentPartPr/>
                <p14:nvPr/>
              </p14:nvContentPartPr>
              <p14:xfrm>
                <a:off x="7133571" y="1920465"/>
                <a:ext cx="200520" cy="1076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8C065C1-1E80-4074-A56C-B2120B2E241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115931" y="1902465"/>
                  <a:ext cx="236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5A24C407-A909-4AF9-84C1-B65654304524}"/>
                    </a:ext>
                  </a:extLst>
                </p14:cNvPr>
                <p14:cNvContentPartPr/>
                <p14:nvPr/>
              </p14:nvContentPartPr>
              <p14:xfrm>
                <a:off x="7577451" y="2073105"/>
                <a:ext cx="80280" cy="453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5A24C407-A909-4AF9-84C1-B6565430452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559451" y="2055465"/>
                  <a:ext cx="1159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157BB56-6276-4D74-B649-271A97161308}"/>
                    </a:ext>
                  </a:extLst>
                </p14:cNvPr>
                <p14:cNvContentPartPr/>
                <p14:nvPr/>
              </p14:nvContentPartPr>
              <p14:xfrm>
                <a:off x="7847811" y="1899945"/>
                <a:ext cx="210600" cy="1378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157BB56-6276-4D74-B649-271A9716130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830171" y="1882305"/>
                  <a:ext cx="246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17A5CFA-AA78-4C19-9BEE-A14442789232}"/>
                    </a:ext>
                  </a:extLst>
                </p14:cNvPr>
                <p14:cNvContentPartPr/>
                <p14:nvPr/>
              </p14:nvContentPartPr>
              <p14:xfrm>
                <a:off x="8066331" y="1593225"/>
                <a:ext cx="265680" cy="4096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17A5CFA-AA78-4C19-9BEE-A1444278923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048691" y="1575225"/>
                  <a:ext cx="3013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D5B10250-151D-4291-BB45-5A5965A55937}"/>
                    </a:ext>
                  </a:extLst>
                </p14:cNvPr>
                <p14:cNvContentPartPr/>
                <p14:nvPr/>
              </p14:nvContentPartPr>
              <p14:xfrm>
                <a:off x="6355251" y="3362985"/>
                <a:ext cx="410040" cy="2764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D5B10250-151D-4291-BB45-5A5965A55937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337251" y="3344985"/>
                  <a:ext cx="4456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3541CB3-0C3B-40B3-A2BC-8543DCBAD746}"/>
                    </a:ext>
                  </a:extLst>
                </p14:cNvPr>
                <p14:cNvContentPartPr/>
                <p14:nvPr/>
              </p14:nvContentPartPr>
              <p14:xfrm>
                <a:off x="6581331" y="3576105"/>
                <a:ext cx="258840" cy="1627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3541CB3-0C3B-40B3-A2BC-8543DCBAD74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563691" y="3558465"/>
                  <a:ext cx="2944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1B9181F-5925-4555-8297-24B56CE136C4}"/>
                    </a:ext>
                  </a:extLst>
                </p14:cNvPr>
                <p14:cNvContentPartPr/>
                <p14:nvPr/>
              </p14:nvContentPartPr>
              <p14:xfrm>
                <a:off x="7201971" y="2842425"/>
                <a:ext cx="561600" cy="4377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1B9181F-5925-4555-8297-24B56CE136C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184331" y="2824785"/>
                  <a:ext cx="5972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44D237FF-E6EA-466E-90B4-C33F310A38D6}"/>
                    </a:ext>
                  </a:extLst>
                </p14:cNvPr>
                <p14:cNvContentPartPr/>
                <p14:nvPr/>
              </p14:nvContentPartPr>
              <p14:xfrm>
                <a:off x="7830891" y="2822265"/>
                <a:ext cx="185400" cy="1382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44D237FF-E6EA-466E-90B4-C33F310A38D6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813251" y="2804625"/>
                  <a:ext cx="2210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76626A3-45CC-4862-A52D-910F5F2FD8C9}"/>
                    </a:ext>
                  </a:extLst>
                </p14:cNvPr>
                <p14:cNvContentPartPr/>
                <p14:nvPr/>
              </p14:nvContentPartPr>
              <p14:xfrm>
                <a:off x="8018811" y="2569185"/>
                <a:ext cx="231120" cy="1940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76626A3-45CC-4862-A52D-910F5F2FD8C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000811" y="2551185"/>
                  <a:ext cx="2667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1B4981C-65BB-4949-A615-303D694824D9}"/>
                    </a:ext>
                  </a:extLst>
                </p14:cNvPr>
                <p14:cNvContentPartPr/>
                <p14:nvPr/>
              </p14:nvContentPartPr>
              <p14:xfrm>
                <a:off x="8496531" y="2354985"/>
                <a:ext cx="239400" cy="1893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1B4981C-65BB-4949-A615-303D694824D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478531" y="2336985"/>
                  <a:ext cx="2750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EBCC9DE-69B8-49D1-9E71-1699387E3DE9}"/>
                    </a:ext>
                  </a:extLst>
                </p14:cNvPr>
                <p14:cNvContentPartPr/>
                <p14:nvPr/>
              </p14:nvContentPartPr>
              <p14:xfrm>
                <a:off x="8519211" y="2566305"/>
                <a:ext cx="285840" cy="1497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EBCC9DE-69B8-49D1-9E71-1699387E3DE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501211" y="2548665"/>
                  <a:ext cx="3214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C56C804-6326-4406-BF83-1D3339EE4F60}"/>
                    </a:ext>
                  </a:extLst>
                </p14:cNvPr>
                <p14:cNvContentPartPr/>
                <p14:nvPr/>
              </p14:nvContentPartPr>
              <p14:xfrm>
                <a:off x="8980011" y="2172465"/>
                <a:ext cx="446040" cy="2980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C56C804-6326-4406-BF83-1D3339EE4F6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962371" y="2154825"/>
                  <a:ext cx="481680" cy="333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70320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0">
            <a:extLst>
              <a:ext uri="{FF2B5EF4-FFF2-40B4-BE49-F238E27FC236}">
                <a16:creationId xmlns:a16="http://schemas.microsoft.com/office/drawing/2014/main" id="{6BC841F9-5F84-41FE-9EE8-13A39FC173D4}"/>
              </a:ext>
            </a:extLst>
          </p:cNvPr>
          <p:cNvGrpSpPr/>
          <p:nvPr/>
        </p:nvGrpSpPr>
        <p:grpSpPr>
          <a:xfrm>
            <a:off x="449811" y="51705"/>
            <a:ext cx="11676600" cy="6292080"/>
            <a:chOff x="449811" y="51705"/>
            <a:chExt cx="11676600" cy="629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5DC84BE-D02B-45E8-8A01-E7AEE7E16C69}"/>
                    </a:ext>
                  </a:extLst>
                </p14:cNvPr>
                <p14:cNvContentPartPr/>
                <p14:nvPr/>
              </p14:nvContentPartPr>
              <p14:xfrm>
                <a:off x="6156171" y="652905"/>
                <a:ext cx="297720" cy="412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5DC84BE-D02B-45E8-8A01-E7AEE7E16C6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38171" y="634905"/>
                  <a:ext cx="33336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EC9D5D3-6B3B-4291-BEA6-7ECC8D5FC042}"/>
                    </a:ext>
                  </a:extLst>
                </p14:cNvPr>
                <p14:cNvContentPartPr/>
                <p14:nvPr/>
              </p14:nvContentPartPr>
              <p14:xfrm>
                <a:off x="6608691" y="551745"/>
                <a:ext cx="89640" cy="321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EC9D5D3-6B3B-4291-BEA6-7ECC8D5FC0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91051" y="534105"/>
                  <a:ext cx="1252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2CF71F9-9C8A-49E7-AE14-5C2278069604}"/>
                    </a:ext>
                  </a:extLst>
                </p14:cNvPr>
                <p14:cNvContentPartPr/>
                <p14:nvPr/>
              </p14:nvContentPartPr>
              <p14:xfrm>
                <a:off x="6708411" y="570105"/>
                <a:ext cx="218160" cy="282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2CF71F9-9C8A-49E7-AE14-5C227806960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90411" y="552105"/>
                  <a:ext cx="2538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D4DE22B-9EE2-4FD5-8E4B-8C8716E13212}"/>
                    </a:ext>
                  </a:extLst>
                </p14:cNvPr>
                <p14:cNvContentPartPr/>
                <p14:nvPr/>
              </p14:nvContentPartPr>
              <p14:xfrm>
                <a:off x="6708411" y="652545"/>
                <a:ext cx="236520" cy="108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D4DE22B-9EE2-4FD5-8E4B-8C8716E1321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90411" y="634545"/>
                  <a:ext cx="272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54DF044-A889-496D-A89C-B259991E2172}"/>
                    </a:ext>
                  </a:extLst>
                </p14:cNvPr>
                <p14:cNvContentPartPr/>
                <p14:nvPr/>
              </p14:nvContentPartPr>
              <p14:xfrm>
                <a:off x="6880491" y="416025"/>
                <a:ext cx="375120" cy="455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54DF044-A889-496D-A89C-B259991E217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62491" y="398385"/>
                  <a:ext cx="41076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5124F53-1E03-4599-A123-93CE9E859DCF}"/>
                    </a:ext>
                  </a:extLst>
                </p14:cNvPr>
                <p14:cNvContentPartPr/>
                <p14:nvPr/>
              </p14:nvContentPartPr>
              <p14:xfrm>
                <a:off x="7179291" y="361665"/>
                <a:ext cx="343800" cy="500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5124F53-1E03-4599-A123-93CE9E859DC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61291" y="343665"/>
                  <a:ext cx="37944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94ADE17-BB4B-46E2-81F3-0B4452E26FDA}"/>
                    </a:ext>
                  </a:extLst>
                </p14:cNvPr>
                <p14:cNvContentPartPr/>
                <p14:nvPr/>
              </p14:nvContentPartPr>
              <p14:xfrm>
                <a:off x="5984091" y="714825"/>
                <a:ext cx="204480" cy="433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94ADE17-BB4B-46E2-81F3-0B4452E26FD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66091" y="696825"/>
                  <a:ext cx="24012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6FAA2FF-32C9-4C74-BBB3-647E6DBDBC2D}"/>
                    </a:ext>
                  </a:extLst>
                </p14:cNvPr>
                <p14:cNvContentPartPr/>
                <p14:nvPr/>
              </p14:nvContentPartPr>
              <p14:xfrm>
                <a:off x="7025211" y="106785"/>
                <a:ext cx="326520" cy="238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6FAA2FF-32C9-4C74-BBB3-647E6DBDBC2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007211" y="88785"/>
                  <a:ext cx="3621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B3D570B-8E0B-42F2-A347-DA964ADA09A3}"/>
                    </a:ext>
                  </a:extLst>
                </p14:cNvPr>
                <p14:cNvContentPartPr/>
                <p14:nvPr/>
              </p14:nvContentPartPr>
              <p14:xfrm>
                <a:off x="7692291" y="61425"/>
                <a:ext cx="642240" cy="620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B3D570B-8E0B-42F2-A347-DA964ADA09A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74291" y="43425"/>
                  <a:ext cx="67788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9B36CA4-AE48-41F2-9A2A-BDF8918F7EC4}"/>
                    </a:ext>
                  </a:extLst>
                </p14:cNvPr>
                <p14:cNvContentPartPr/>
                <p14:nvPr/>
              </p14:nvContentPartPr>
              <p14:xfrm>
                <a:off x="7937451" y="226305"/>
                <a:ext cx="282960" cy="108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9B36CA4-AE48-41F2-9A2A-BDF8918F7EC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919811" y="208305"/>
                  <a:ext cx="3186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2D2DF54-4C2E-4A9D-B4DF-A2B973E0B604}"/>
                    </a:ext>
                  </a:extLst>
                </p14:cNvPr>
                <p14:cNvContentPartPr/>
                <p14:nvPr/>
              </p14:nvContentPartPr>
              <p14:xfrm>
                <a:off x="449811" y="453105"/>
                <a:ext cx="283320" cy="109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2D2DF54-4C2E-4A9D-B4DF-A2B973E0B60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2171" y="435465"/>
                  <a:ext cx="318960" cy="11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340B268-0333-465E-A7BF-5A9280CFF2C9}"/>
                    </a:ext>
                  </a:extLst>
                </p14:cNvPr>
                <p14:cNvContentPartPr/>
                <p14:nvPr/>
              </p14:nvContentPartPr>
              <p14:xfrm>
                <a:off x="796491" y="975825"/>
                <a:ext cx="687240" cy="92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340B268-0333-465E-A7BF-5A9280CFF2C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8851" y="958185"/>
                  <a:ext cx="7228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B53E817-E66C-4A65-8144-5894412AA7C0}"/>
                    </a:ext>
                  </a:extLst>
                </p14:cNvPr>
                <p14:cNvContentPartPr/>
                <p14:nvPr/>
              </p14:nvContentPartPr>
              <p14:xfrm>
                <a:off x="1031931" y="1268145"/>
                <a:ext cx="496440" cy="35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B53E817-E66C-4A65-8144-5894412AA7C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13931" y="1250505"/>
                  <a:ext cx="5320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531C1E4-E01B-4562-B291-E4E134A3CC61}"/>
                    </a:ext>
                  </a:extLst>
                </p14:cNvPr>
                <p14:cNvContentPartPr/>
                <p14:nvPr/>
              </p14:nvContentPartPr>
              <p14:xfrm>
                <a:off x="2154411" y="364185"/>
                <a:ext cx="564480" cy="876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531C1E4-E01B-4562-B291-E4E134A3CC6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36411" y="346545"/>
                  <a:ext cx="600120" cy="91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10B557C-FFEF-4D21-9AE5-6B4994DD6755}"/>
                    </a:ext>
                  </a:extLst>
                </p14:cNvPr>
                <p14:cNvContentPartPr/>
                <p14:nvPr/>
              </p14:nvContentPartPr>
              <p14:xfrm>
                <a:off x="2624931" y="846945"/>
                <a:ext cx="360" cy="3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10B557C-FFEF-4D21-9AE5-6B4994DD675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07291" y="829305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45C1311-5221-4F5C-AA72-E0535078419D}"/>
                    </a:ext>
                  </a:extLst>
                </p14:cNvPr>
                <p14:cNvContentPartPr/>
                <p14:nvPr/>
              </p14:nvContentPartPr>
              <p14:xfrm>
                <a:off x="2734011" y="795465"/>
                <a:ext cx="771120" cy="307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45C1311-5221-4F5C-AA72-E0535078419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16011" y="777465"/>
                  <a:ext cx="8067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041165D-25E7-4278-8CFF-0E484D8B3FF8}"/>
                    </a:ext>
                  </a:extLst>
                </p14:cNvPr>
                <p14:cNvContentPartPr/>
                <p14:nvPr/>
              </p14:nvContentPartPr>
              <p14:xfrm>
                <a:off x="2444211" y="1429785"/>
                <a:ext cx="253080" cy="466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041165D-25E7-4278-8CFF-0E484D8B3FF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26211" y="1412145"/>
                  <a:ext cx="28872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0378217-F74B-40F1-AF6D-2CE66EDFB1A7}"/>
                    </a:ext>
                  </a:extLst>
                </p14:cNvPr>
                <p14:cNvContentPartPr/>
                <p14:nvPr/>
              </p14:nvContentPartPr>
              <p14:xfrm>
                <a:off x="2145411" y="1386225"/>
                <a:ext cx="456120" cy="126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0378217-F74B-40F1-AF6D-2CE66EDFB1A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27411" y="1368225"/>
                  <a:ext cx="491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9E62553-1C95-4F21-82CD-7005AE5A8478}"/>
                    </a:ext>
                  </a:extLst>
                </p14:cNvPr>
                <p14:cNvContentPartPr/>
                <p14:nvPr/>
              </p14:nvContentPartPr>
              <p14:xfrm>
                <a:off x="2715651" y="1458945"/>
                <a:ext cx="626040" cy="261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9E62553-1C95-4F21-82CD-7005AE5A847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98011" y="1440945"/>
                  <a:ext cx="6616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EBE4E27-8E53-4D23-98A2-D0FCD203F21D}"/>
                    </a:ext>
                  </a:extLst>
                </p14:cNvPr>
                <p14:cNvContentPartPr/>
                <p14:nvPr/>
              </p14:nvContentPartPr>
              <p14:xfrm>
                <a:off x="3249171" y="1184985"/>
                <a:ext cx="518760" cy="510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EBE4E27-8E53-4D23-98A2-D0FCD203F21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31531" y="1167345"/>
                  <a:ext cx="554400" cy="54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FF7AAC8-634D-4E83-95D8-BF4DDF5F5DF8}"/>
                    </a:ext>
                  </a:extLst>
                </p14:cNvPr>
                <p14:cNvContentPartPr/>
                <p14:nvPr/>
              </p14:nvContentPartPr>
              <p14:xfrm>
                <a:off x="4231611" y="343665"/>
                <a:ext cx="369360" cy="478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FF7AAC8-634D-4E83-95D8-BF4DDF5F5DF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13611" y="326025"/>
                  <a:ext cx="40500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BBD697D-4774-4A7F-BCCB-ADAB88849AFE}"/>
                    </a:ext>
                  </a:extLst>
                </p14:cNvPr>
                <p14:cNvContentPartPr/>
                <p14:nvPr/>
              </p14:nvContentPartPr>
              <p14:xfrm>
                <a:off x="4164291" y="807345"/>
                <a:ext cx="680400" cy="152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BBD697D-4774-4A7F-BCCB-ADAB88849AF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46291" y="789345"/>
                  <a:ext cx="7160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E84C3A-E9D7-4EB4-BBD6-95DE1548CC1B}"/>
                    </a:ext>
                  </a:extLst>
                </p14:cNvPr>
                <p14:cNvContentPartPr/>
                <p14:nvPr/>
              </p14:nvContentPartPr>
              <p14:xfrm>
                <a:off x="4354371" y="1110105"/>
                <a:ext cx="443880" cy="496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E84C3A-E9D7-4EB4-BBD6-95DE1548CC1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36731" y="1092105"/>
                  <a:ext cx="47952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9DFF205-2FFB-4BD8-A663-F72EFCF476C7}"/>
                    </a:ext>
                  </a:extLst>
                </p14:cNvPr>
                <p14:cNvContentPartPr/>
                <p14:nvPr/>
              </p14:nvContentPartPr>
              <p14:xfrm>
                <a:off x="5015331" y="1112985"/>
                <a:ext cx="161640" cy="338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9DFF205-2FFB-4BD8-A663-F72EFCF476C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97331" y="1095345"/>
                  <a:ext cx="1972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91C1971-3C8E-4125-A6BF-260EA89037E6}"/>
                    </a:ext>
                  </a:extLst>
                </p14:cNvPr>
                <p14:cNvContentPartPr/>
                <p14:nvPr/>
              </p14:nvContentPartPr>
              <p14:xfrm>
                <a:off x="4752891" y="962865"/>
                <a:ext cx="524880" cy="177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91C1971-3C8E-4125-A6BF-260EA89037E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34891" y="945225"/>
                  <a:ext cx="5605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4169AE1-E0BA-4433-BF4E-6B0A03C02350}"/>
                    </a:ext>
                  </a:extLst>
                </p14:cNvPr>
                <p14:cNvContentPartPr/>
                <p14:nvPr/>
              </p14:nvContentPartPr>
              <p14:xfrm>
                <a:off x="5729211" y="452385"/>
                <a:ext cx="189360" cy="810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4169AE1-E0BA-4433-BF4E-6B0A03C0235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11571" y="434385"/>
                  <a:ext cx="225000" cy="8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2EE2C9A-9A69-4A5A-83BE-FCEB29CFEE6B}"/>
                    </a:ext>
                  </a:extLst>
                </p14:cNvPr>
                <p14:cNvContentPartPr/>
                <p14:nvPr/>
              </p14:nvContentPartPr>
              <p14:xfrm>
                <a:off x="5685291" y="1638585"/>
                <a:ext cx="171000" cy="9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2EE2C9A-9A69-4A5A-83BE-FCEB29CFEE6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67291" y="1620585"/>
                  <a:ext cx="2066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47C8740-064B-463C-B9EA-B15183F3926C}"/>
                    </a:ext>
                  </a:extLst>
                </p14:cNvPr>
                <p14:cNvContentPartPr/>
                <p14:nvPr/>
              </p14:nvContentPartPr>
              <p14:xfrm>
                <a:off x="5975091" y="1412145"/>
                <a:ext cx="181440" cy="290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47C8740-064B-463C-B9EA-B15183F392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957091" y="1394505"/>
                  <a:ext cx="2170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6DCEE5E-C2F4-46F1-AFC8-E13B4B640D60}"/>
                    </a:ext>
                  </a:extLst>
                </p14:cNvPr>
                <p14:cNvContentPartPr/>
                <p14:nvPr/>
              </p14:nvContentPartPr>
              <p14:xfrm>
                <a:off x="5748651" y="1312065"/>
                <a:ext cx="282960" cy="91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6DCEE5E-C2F4-46F1-AFC8-E13B4B640D6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30651" y="1294425"/>
                  <a:ext cx="318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F9BAA3-1157-4128-A6D1-82B2130DA382}"/>
                    </a:ext>
                  </a:extLst>
                </p14:cNvPr>
                <p14:cNvContentPartPr/>
                <p14:nvPr/>
              </p14:nvContentPartPr>
              <p14:xfrm>
                <a:off x="5594931" y="189945"/>
                <a:ext cx="152280" cy="175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F9BAA3-1157-4128-A6D1-82B2130DA38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76931" y="171945"/>
                  <a:ext cx="187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C51D327-F17B-4592-9138-B8F16BA6E39A}"/>
                    </a:ext>
                  </a:extLst>
                </p14:cNvPr>
                <p14:cNvContentPartPr/>
                <p14:nvPr/>
              </p14:nvContentPartPr>
              <p14:xfrm>
                <a:off x="5323131" y="107145"/>
                <a:ext cx="318960" cy="64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C51D327-F17B-4592-9138-B8F16BA6E39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05491" y="89145"/>
                  <a:ext cx="354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38CB565-0475-483E-A699-9890E5701160}"/>
                    </a:ext>
                  </a:extLst>
                </p14:cNvPr>
                <p14:cNvContentPartPr/>
                <p14:nvPr/>
              </p14:nvContentPartPr>
              <p14:xfrm>
                <a:off x="1312371" y="2631825"/>
                <a:ext cx="546480" cy="156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38CB565-0475-483E-A699-9890E570116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94731" y="2614185"/>
                  <a:ext cx="5821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CF5F63A-31C5-4BC6-B645-E4A0E35AFF41}"/>
                    </a:ext>
                  </a:extLst>
                </p14:cNvPr>
                <p14:cNvContentPartPr/>
                <p14:nvPr/>
              </p14:nvContentPartPr>
              <p14:xfrm>
                <a:off x="1375731" y="3005505"/>
                <a:ext cx="380880" cy="36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CF5F63A-31C5-4BC6-B645-E4A0E35AFF4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358091" y="2987865"/>
                  <a:ext cx="4165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B95A251-0BC1-4842-A102-9B2EEE506882}"/>
                    </a:ext>
                  </a:extLst>
                </p14:cNvPr>
                <p14:cNvContentPartPr/>
                <p14:nvPr/>
              </p14:nvContentPartPr>
              <p14:xfrm>
                <a:off x="2513331" y="2190465"/>
                <a:ext cx="1036440" cy="629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B95A251-0BC1-4842-A102-9B2EEE50688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495331" y="2172825"/>
                  <a:ext cx="107208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0694007-0EE9-4460-8156-4FCEDFFA34FF}"/>
                    </a:ext>
                  </a:extLst>
                </p14:cNvPr>
                <p14:cNvContentPartPr/>
                <p14:nvPr/>
              </p14:nvContentPartPr>
              <p14:xfrm>
                <a:off x="2761011" y="2272185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0694007-0EE9-4460-8156-4FCEDFFA34F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43011" y="22541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8803B04-C9CA-4BFE-9303-0E424AE65D66}"/>
                    </a:ext>
                  </a:extLst>
                </p14:cNvPr>
                <p14:cNvContentPartPr/>
                <p14:nvPr/>
              </p14:nvContentPartPr>
              <p14:xfrm>
                <a:off x="2845971" y="3303945"/>
                <a:ext cx="94680" cy="209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8803B04-C9CA-4BFE-9303-0E424AE65D6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827971" y="3285945"/>
                  <a:ext cx="1303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805AD09-A4B9-4040-ADC2-6D60565BC2F4}"/>
                    </a:ext>
                  </a:extLst>
                </p14:cNvPr>
                <p14:cNvContentPartPr/>
                <p14:nvPr/>
              </p14:nvContentPartPr>
              <p14:xfrm>
                <a:off x="2507211" y="3077505"/>
                <a:ext cx="607680" cy="145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805AD09-A4B9-4040-ADC2-6D60565BC2F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489571" y="3059865"/>
                  <a:ext cx="6433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5749975-234F-414E-9E4E-2D9562B5C322}"/>
                    </a:ext>
                  </a:extLst>
                </p14:cNvPr>
                <p14:cNvContentPartPr/>
                <p14:nvPr/>
              </p14:nvContentPartPr>
              <p14:xfrm>
                <a:off x="3186531" y="3140505"/>
                <a:ext cx="526320" cy="345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5749975-234F-414E-9E4E-2D9562B5C32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68891" y="3122865"/>
                  <a:ext cx="5619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A42F4D7-E065-453E-91E5-4A0478F4533D}"/>
                    </a:ext>
                  </a:extLst>
                </p14:cNvPr>
                <p14:cNvContentPartPr/>
                <p14:nvPr/>
              </p14:nvContentPartPr>
              <p14:xfrm>
                <a:off x="3638331" y="2883465"/>
                <a:ext cx="492480" cy="322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A42F4D7-E065-453E-91E5-4A0478F4533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20691" y="2865825"/>
                  <a:ext cx="52812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9EB81E3-547D-4560-9F98-BEA5EB736600}"/>
                    </a:ext>
                  </a:extLst>
                </p14:cNvPr>
                <p14:cNvContentPartPr/>
                <p14:nvPr/>
              </p14:nvContentPartPr>
              <p14:xfrm>
                <a:off x="4427451" y="1987065"/>
                <a:ext cx="97200" cy="222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9EB81E3-547D-4560-9F98-BEA5EB73660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09451" y="1969065"/>
                  <a:ext cx="1328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8ACB488-B04D-4B6A-B213-396D919AEA30}"/>
                    </a:ext>
                  </a:extLst>
                </p14:cNvPr>
                <p14:cNvContentPartPr/>
                <p14:nvPr/>
              </p14:nvContentPartPr>
              <p14:xfrm>
                <a:off x="4209291" y="2334825"/>
                <a:ext cx="526680" cy="181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8ACB488-B04D-4B6A-B213-396D919AEA3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191651" y="2316825"/>
                  <a:ext cx="5623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E5C0233-1526-46E5-AE31-64378B6A0B1A}"/>
                    </a:ext>
                  </a:extLst>
                </p14:cNvPr>
                <p14:cNvContentPartPr/>
                <p14:nvPr/>
              </p14:nvContentPartPr>
              <p14:xfrm>
                <a:off x="4426731" y="2687265"/>
                <a:ext cx="329760" cy="456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E5C0233-1526-46E5-AE31-64378B6A0B1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408731" y="2669265"/>
                  <a:ext cx="36540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C149150-2405-4EA4-B7BD-2717745D76A3}"/>
                    </a:ext>
                  </a:extLst>
                </p14:cNvPr>
                <p14:cNvContentPartPr/>
                <p14:nvPr/>
              </p14:nvContentPartPr>
              <p14:xfrm>
                <a:off x="4906611" y="2489265"/>
                <a:ext cx="188280" cy="357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C149150-2405-4EA4-B7BD-2717745D76A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88971" y="2471625"/>
                  <a:ext cx="22392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8AA8A23-98A8-4146-A436-D4F851006947}"/>
                    </a:ext>
                  </a:extLst>
                </p14:cNvPr>
                <p14:cNvContentPartPr/>
                <p14:nvPr/>
              </p14:nvContentPartPr>
              <p14:xfrm>
                <a:off x="4716531" y="2356425"/>
                <a:ext cx="379800" cy="223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8AA8A23-98A8-4146-A436-D4F85100694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698531" y="2338425"/>
                  <a:ext cx="4154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6BE83E1-9A60-4F21-A707-791BFF9B3EA0}"/>
                    </a:ext>
                  </a:extLst>
                </p14:cNvPr>
                <p14:cNvContentPartPr/>
                <p14:nvPr/>
              </p14:nvContentPartPr>
              <p14:xfrm>
                <a:off x="5441931" y="1964385"/>
                <a:ext cx="317160" cy="823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6BE83E1-9A60-4F21-A707-791BFF9B3EA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23931" y="1946745"/>
                  <a:ext cx="352800" cy="85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E0EF2D1-83C9-4D4F-BA85-B84F5AA59969}"/>
                    </a:ext>
                  </a:extLst>
                </p14:cNvPr>
                <p14:cNvContentPartPr/>
                <p14:nvPr/>
              </p14:nvContentPartPr>
              <p14:xfrm>
                <a:off x="5549211" y="2955105"/>
                <a:ext cx="243720" cy="159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E0EF2D1-83C9-4D4F-BA85-B84F5AA5996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31571" y="2937105"/>
                  <a:ext cx="27936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8CF0565-B43D-4C56-83EC-EDDCB882B740}"/>
                    </a:ext>
                  </a:extLst>
                </p14:cNvPr>
                <p14:cNvContentPartPr/>
                <p14:nvPr/>
              </p14:nvContentPartPr>
              <p14:xfrm>
                <a:off x="5911731" y="2742705"/>
                <a:ext cx="209520" cy="265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8CF0565-B43D-4C56-83EC-EDDCB882B74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93731" y="2725065"/>
                  <a:ext cx="2451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A1C71EA-3DB8-46E6-8FCA-D0826D19FCE5}"/>
                    </a:ext>
                  </a:extLst>
                </p14:cNvPr>
                <p14:cNvContentPartPr/>
                <p14:nvPr/>
              </p14:nvContentPartPr>
              <p14:xfrm>
                <a:off x="5776011" y="2644065"/>
                <a:ext cx="231840" cy="180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A1C71EA-3DB8-46E6-8FCA-D0826D19FCE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58011" y="2626425"/>
                  <a:ext cx="2674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42AB5E0-40EF-4113-9A81-82A683673FF1}"/>
                    </a:ext>
                  </a:extLst>
                </p14:cNvPr>
                <p14:cNvContentPartPr/>
                <p14:nvPr/>
              </p14:nvContentPartPr>
              <p14:xfrm>
                <a:off x="5087691" y="1747305"/>
                <a:ext cx="172800" cy="237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42AB5E0-40EF-4113-9A81-82A683673FF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70051" y="1729305"/>
                  <a:ext cx="2084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A56A22F-53B0-41CC-93C5-6F6929069D7B}"/>
                    </a:ext>
                  </a:extLst>
                </p14:cNvPr>
                <p14:cNvContentPartPr/>
                <p14:nvPr/>
              </p14:nvContentPartPr>
              <p14:xfrm>
                <a:off x="4788891" y="1582065"/>
                <a:ext cx="324720" cy="246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A56A22F-53B0-41CC-93C5-6F6929069D7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771251" y="1564425"/>
                  <a:ext cx="3603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39859A2-12E7-42D7-84C5-73098BEA99A6}"/>
                    </a:ext>
                  </a:extLst>
                </p14:cNvPr>
                <p14:cNvContentPartPr/>
                <p14:nvPr/>
              </p14:nvContentPartPr>
              <p14:xfrm>
                <a:off x="5920731" y="2026305"/>
                <a:ext cx="157680" cy="269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39859A2-12E7-42D7-84C5-73098BEA99A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902731" y="2008305"/>
                  <a:ext cx="1933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57CE6F4-7759-459D-BBFB-253D827AAF7D}"/>
                    </a:ext>
                  </a:extLst>
                </p14:cNvPr>
                <p14:cNvContentPartPr/>
                <p14:nvPr/>
              </p14:nvContentPartPr>
              <p14:xfrm>
                <a:off x="6101451" y="1910025"/>
                <a:ext cx="205920" cy="445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57CE6F4-7759-459D-BBFB-253D827AAF7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83811" y="1892025"/>
                  <a:ext cx="24156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83FDD80-C0D3-4FD4-B04A-79563C2299E8}"/>
                    </a:ext>
                  </a:extLst>
                </p14:cNvPr>
                <p14:cNvContentPartPr/>
                <p14:nvPr/>
              </p14:nvContentPartPr>
              <p14:xfrm>
                <a:off x="6382971" y="1900665"/>
                <a:ext cx="166680" cy="326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83FDD80-C0D3-4FD4-B04A-79563C2299E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364971" y="1883025"/>
                  <a:ext cx="2023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8D8295A-AE44-4B6F-8ACA-81A9F67657DC}"/>
                    </a:ext>
                  </a:extLst>
                </p14:cNvPr>
                <p14:cNvContentPartPr/>
                <p14:nvPr/>
              </p14:nvContentPartPr>
              <p14:xfrm>
                <a:off x="6517971" y="1837305"/>
                <a:ext cx="253800" cy="263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8D8295A-AE44-4B6F-8ACA-81A9F67657D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00331" y="1819665"/>
                  <a:ext cx="2894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BE43FF2-3B8B-4CE5-9CEA-E81D9AA10137}"/>
                    </a:ext>
                  </a:extLst>
                </p14:cNvPr>
                <p14:cNvContentPartPr/>
                <p14:nvPr/>
              </p14:nvContentPartPr>
              <p14:xfrm>
                <a:off x="6436611" y="1925145"/>
                <a:ext cx="226440" cy="166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BE43FF2-3B8B-4CE5-9CEA-E81D9AA1013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418971" y="1907145"/>
                  <a:ext cx="2620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8D5C6D6-599D-4489-87B3-C4895C905667}"/>
                    </a:ext>
                  </a:extLst>
                </p14:cNvPr>
                <p14:cNvContentPartPr/>
                <p14:nvPr/>
              </p14:nvContentPartPr>
              <p14:xfrm>
                <a:off x="6654051" y="1665225"/>
                <a:ext cx="256320" cy="388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8D5C6D6-599D-4489-87B3-C4895C90566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36051" y="1647585"/>
                  <a:ext cx="29196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241148F-CECC-4FFF-9F67-B7968837E1B1}"/>
                    </a:ext>
                  </a:extLst>
                </p14:cNvPr>
                <p14:cNvContentPartPr/>
                <p14:nvPr/>
              </p14:nvContentPartPr>
              <p14:xfrm>
                <a:off x="6952491" y="1556865"/>
                <a:ext cx="343800" cy="581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241148F-CECC-4FFF-9F67-B7968837E1B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934851" y="1539225"/>
                  <a:ext cx="379440" cy="61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B472775-B457-4A34-A65A-D1139F20544D}"/>
                    </a:ext>
                  </a:extLst>
                </p14:cNvPr>
                <p14:cNvContentPartPr/>
                <p14:nvPr/>
              </p14:nvContentPartPr>
              <p14:xfrm>
                <a:off x="5676291" y="1982385"/>
                <a:ext cx="337680" cy="552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B472775-B457-4A34-A65A-D1139F20544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658651" y="1964385"/>
                  <a:ext cx="37332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5F17F66-0451-489E-A407-5C13283B33A7}"/>
                    </a:ext>
                  </a:extLst>
                </p14:cNvPr>
                <p14:cNvContentPartPr/>
                <p14:nvPr/>
              </p14:nvContentPartPr>
              <p14:xfrm>
                <a:off x="6789771" y="1375425"/>
                <a:ext cx="316080" cy="115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5F17F66-0451-489E-A407-5C13283B33A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71771" y="1357785"/>
                  <a:ext cx="351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BFEFE4C-BAEB-4AD1-8825-7F8724E6CE68}"/>
                    </a:ext>
                  </a:extLst>
                </p14:cNvPr>
                <p14:cNvContentPartPr/>
                <p14:nvPr/>
              </p14:nvContentPartPr>
              <p14:xfrm>
                <a:off x="7075251" y="1095345"/>
                <a:ext cx="640440" cy="795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BFEFE4C-BAEB-4AD1-8825-7F8724E6CE6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057251" y="1077345"/>
                  <a:ext cx="676080" cy="83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7FA158B-7226-49A0-8D5E-18C158C8D8C4}"/>
                    </a:ext>
                  </a:extLst>
                </p14:cNvPr>
                <p14:cNvContentPartPr/>
                <p14:nvPr/>
              </p14:nvContentPartPr>
              <p14:xfrm>
                <a:off x="7396371" y="1264185"/>
                <a:ext cx="106920" cy="66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7FA158B-7226-49A0-8D5E-18C158C8D8C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378731" y="1246545"/>
                  <a:ext cx="1425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3BF1716-A67A-405B-8E75-21F635442C0C}"/>
                    </a:ext>
                  </a:extLst>
                </p14:cNvPr>
                <p14:cNvContentPartPr/>
                <p14:nvPr/>
              </p14:nvContentPartPr>
              <p14:xfrm>
                <a:off x="7876251" y="1116945"/>
                <a:ext cx="290520" cy="114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3BF1716-A67A-405B-8E75-21F635442C0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858251" y="1098945"/>
                  <a:ext cx="326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DADFB41-C114-4C7B-B719-AE24A3B30359}"/>
                    </a:ext>
                  </a:extLst>
                </p14:cNvPr>
                <p14:cNvContentPartPr/>
                <p14:nvPr/>
              </p14:nvContentPartPr>
              <p14:xfrm>
                <a:off x="7903251" y="1382265"/>
                <a:ext cx="192600" cy="93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DADFB41-C114-4C7B-B719-AE24A3B3035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885251" y="1364265"/>
                  <a:ext cx="228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DA3E35A-82C8-4C99-8172-6C0651080165}"/>
                    </a:ext>
                  </a:extLst>
                </p14:cNvPr>
                <p14:cNvContentPartPr/>
                <p14:nvPr/>
              </p14:nvContentPartPr>
              <p14:xfrm>
                <a:off x="8373411" y="774945"/>
                <a:ext cx="789120" cy="682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DA3E35A-82C8-4C99-8172-6C065108016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355411" y="756945"/>
                  <a:ext cx="82476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3FDC441-822E-4874-BAE7-5AE846CA1FFB}"/>
                    </a:ext>
                  </a:extLst>
                </p14:cNvPr>
                <p14:cNvContentPartPr/>
                <p14:nvPr/>
              </p14:nvContentPartPr>
              <p14:xfrm>
                <a:off x="8799651" y="830385"/>
                <a:ext cx="360" cy="25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3FDC441-822E-4874-BAE7-5AE846CA1FF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782011" y="812745"/>
                  <a:ext cx="360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748A6D6-C4DB-4AF7-8127-BADEE5016CDE}"/>
                    </a:ext>
                  </a:extLst>
                </p14:cNvPr>
                <p14:cNvContentPartPr/>
                <p14:nvPr/>
              </p14:nvContentPartPr>
              <p14:xfrm>
                <a:off x="8536851" y="1674585"/>
                <a:ext cx="213480" cy="401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748A6D6-C4DB-4AF7-8127-BADEE5016CD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519211" y="1656945"/>
                  <a:ext cx="24912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EA467B8-7DDA-4C37-8A87-467095426906}"/>
                    </a:ext>
                  </a:extLst>
                </p14:cNvPr>
                <p14:cNvContentPartPr/>
                <p14:nvPr/>
              </p14:nvContentPartPr>
              <p14:xfrm>
                <a:off x="8428491" y="1615185"/>
                <a:ext cx="259200" cy="177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EA467B8-7DDA-4C37-8A87-46709542690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410491" y="1597545"/>
                  <a:ext cx="2948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882042B-DE90-433E-870B-77AE8E86ABD7}"/>
                    </a:ext>
                  </a:extLst>
                </p14:cNvPr>
                <p14:cNvContentPartPr/>
                <p14:nvPr/>
              </p14:nvContentPartPr>
              <p14:xfrm>
                <a:off x="8736291" y="1745865"/>
                <a:ext cx="470520" cy="173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882042B-DE90-433E-870B-77AE8E86ABD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718651" y="1728225"/>
                  <a:ext cx="506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24D6BD3-6098-42BE-82C0-138BB56DDF0F}"/>
                    </a:ext>
                  </a:extLst>
                </p14:cNvPr>
                <p14:cNvContentPartPr/>
                <p14:nvPr/>
              </p14:nvContentPartPr>
              <p14:xfrm>
                <a:off x="9116811" y="1484865"/>
                <a:ext cx="374040" cy="287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24D6BD3-6098-42BE-82C0-138BB56DDF0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098811" y="1467225"/>
                  <a:ext cx="4096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639772E-2EAC-4C7A-BA8D-529CC26A6C2A}"/>
                    </a:ext>
                  </a:extLst>
                </p14:cNvPr>
                <p14:cNvContentPartPr/>
                <p14:nvPr/>
              </p14:nvContentPartPr>
              <p14:xfrm>
                <a:off x="9362691" y="571545"/>
                <a:ext cx="45360" cy="66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639772E-2EAC-4C7A-BA8D-529CC26A6C2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345051" y="553545"/>
                  <a:ext cx="810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EC782DA-F23C-4A97-8B35-779EB6E93F44}"/>
                    </a:ext>
                  </a:extLst>
                </p14:cNvPr>
                <p14:cNvContentPartPr/>
                <p14:nvPr/>
              </p14:nvContentPartPr>
              <p14:xfrm>
                <a:off x="9297531" y="488745"/>
                <a:ext cx="234000" cy="293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EC782DA-F23C-4A97-8B35-779EB6E93F4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279891" y="470745"/>
                  <a:ext cx="2696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6A78A38-7AB7-4384-9D48-49377E3E85E7}"/>
                    </a:ext>
                  </a:extLst>
                </p14:cNvPr>
                <p14:cNvContentPartPr/>
                <p14:nvPr/>
              </p14:nvContentPartPr>
              <p14:xfrm>
                <a:off x="9288531" y="898785"/>
                <a:ext cx="415440" cy="250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6A78A38-7AB7-4384-9D48-49377E3E85E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270891" y="881145"/>
                  <a:ext cx="4510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9DCD501-596C-4319-B675-FFEB7DD7C32A}"/>
                    </a:ext>
                  </a:extLst>
                </p14:cNvPr>
                <p14:cNvContentPartPr/>
                <p14:nvPr/>
              </p14:nvContentPartPr>
              <p14:xfrm>
                <a:off x="9532971" y="1263825"/>
                <a:ext cx="396360" cy="262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9DCD501-596C-4319-B675-FFEB7DD7C32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515331" y="1246185"/>
                  <a:ext cx="4320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D006283-26C6-4ECD-A79A-CAB974C5E5A8}"/>
                    </a:ext>
                  </a:extLst>
                </p14:cNvPr>
                <p14:cNvContentPartPr/>
                <p14:nvPr/>
              </p14:nvContentPartPr>
              <p14:xfrm>
                <a:off x="10048851" y="1212705"/>
                <a:ext cx="121320" cy="183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D006283-26C6-4ECD-A79A-CAB974C5E5A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031211" y="1194705"/>
                  <a:ext cx="1569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881E76E-4F43-4448-8B21-D08E15E9B723}"/>
                    </a:ext>
                  </a:extLst>
                </p14:cNvPr>
                <p14:cNvContentPartPr/>
                <p14:nvPr/>
              </p14:nvContentPartPr>
              <p14:xfrm>
                <a:off x="9895131" y="1062225"/>
                <a:ext cx="302040" cy="178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881E76E-4F43-4448-8B21-D08E15E9B72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877131" y="1044585"/>
                  <a:ext cx="3376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21DA03E-E063-4272-8F24-BE0F656840C5}"/>
                    </a:ext>
                  </a:extLst>
                </p14:cNvPr>
                <p14:cNvContentPartPr/>
                <p14:nvPr/>
              </p14:nvContentPartPr>
              <p14:xfrm>
                <a:off x="10293651" y="434025"/>
                <a:ext cx="338040" cy="902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21DA03E-E063-4272-8F24-BE0F656840C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275651" y="416385"/>
                  <a:ext cx="373680" cy="9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9358A29-3CD5-4736-891D-67AD7CAFB503}"/>
                    </a:ext>
                  </a:extLst>
                </p14:cNvPr>
                <p14:cNvContentPartPr/>
                <p14:nvPr/>
              </p14:nvContentPartPr>
              <p14:xfrm>
                <a:off x="10580931" y="1538865"/>
                <a:ext cx="183240" cy="198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9358A29-3CD5-4736-891D-67AD7CAFB50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563291" y="1520865"/>
                  <a:ext cx="2188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BF3B734-2CF1-4BDD-949E-D856C867B8CC}"/>
                    </a:ext>
                  </a:extLst>
                </p14:cNvPr>
                <p14:cNvContentPartPr/>
                <p14:nvPr/>
              </p14:nvContentPartPr>
              <p14:xfrm>
                <a:off x="10048851" y="171585"/>
                <a:ext cx="234000" cy="253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BF3B734-2CF1-4BDD-949E-D856C867B8C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031211" y="153945"/>
                  <a:ext cx="2696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7410A91-D87B-4F05-8EE1-7CEB588AE0E5}"/>
                    </a:ext>
                  </a:extLst>
                </p14:cNvPr>
                <p14:cNvContentPartPr/>
                <p14:nvPr/>
              </p14:nvContentPartPr>
              <p14:xfrm>
                <a:off x="9876771" y="51705"/>
                <a:ext cx="296640" cy="2016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7410A91-D87B-4F05-8EE1-7CEB588AE0E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859131" y="34065"/>
                  <a:ext cx="3322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19DED44-8631-4719-A3F1-F9A6AA2805E2}"/>
                    </a:ext>
                  </a:extLst>
                </p14:cNvPr>
                <p14:cNvContentPartPr/>
                <p14:nvPr/>
              </p14:nvContentPartPr>
              <p14:xfrm>
                <a:off x="10691811" y="642465"/>
                <a:ext cx="163440" cy="181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19DED44-8631-4719-A3F1-F9A6AA2805E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674171" y="624825"/>
                  <a:ext cx="199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FFE1759-C63E-4C43-B2CC-45556EAD6FC1}"/>
                    </a:ext>
                  </a:extLst>
                </p14:cNvPr>
                <p14:cNvContentPartPr/>
                <p14:nvPr/>
              </p14:nvContentPartPr>
              <p14:xfrm>
                <a:off x="10755171" y="543105"/>
                <a:ext cx="227520" cy="343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FFE1759-C63E-4C43-B2CC-45556EAD6FC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737531" y="525105"/>
                  <a:ext cx="2631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6B7A2E9-9D93-4193-B990-E2E5F15E4615}"/>
                    </a:ext>
                  </a:extLst>
                </p14:cNvPr>
                <p14:cNvContentPartPr/>
                <p14:nvPr/>
              </p14:nvContentPartPr>
              <p14:xfrm>
                <a:off x="10528731" y="642465"/>
                <a:ext cx="242640" cy="247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6B7A2E9-9D93-4193-B990-E2E5F15E461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510731" y="624825"/>
                  <a:ext cx="2782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952B96B-9AB4-4761-82C5-FD5AE9C39CC8}"/>
                    </a:ext>
                  </a:extLst>
                </p14:cNvPr>
                <p14:cNvContentPartPr/>
                <p14:nvPr/>
              </p14:nvContentPartPr>
              <p14:xfrm>
                <a:off x="10601091" y="197865"/>
                <a:ext cx="299880" cy="198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952B96B-9AB4-4761-82C5-FD5AE9C39CC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583451" y="180225"/>
                  <a:ext cx="335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9AD4B32-C80D-452F-81AA-A90D8A86BA03}"/>
                    </a:ext>
                  </a:extLst>
                </p14:cNvPr>
                <p14:cNvContentPartPr/>
                <p14:nvPr/>
              </p14:nvContentPartPr>
              <p14:xfrm>
                <a:off x="11196531" y="90225"/>
                <a:ext cx="606960" cy="745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9AD4B32-C80D-452F-81AA-A90D8A86BA0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178891" y="72225"/>
                  <a:ext cx="64260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AABE28D-200A-43D6-87A2-7619BA086DF6}"/>
                    </a:ext>
                  </a:extLst>
                </p14:cNvPr>
                <p14:cNvContentPartPr/>
                <p14:nvPr/>
              </p14:nvContentPartPr>
              <p14:xfrm>
                <a:off x="11578851" y="273105"/>
                <a:ext cx="113040" cy="134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AABE28D-200A-43D6-87A2-7619BA086DF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561211" y="255465"/>
                  <a:ext cx="148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986B7C5-5D16-48EF-921F-3681B8938C1A}"/>
                    </a:ext>
                  </a:extLst>
                </p14:cNvPr>
                <p14:cNvContentPartPr/>
                <p14:nvPr/>
              </p14:nvContentPartPr>
              <p14:xfrm>
                <a:off x="3919851" y="4185585"/>
                <a:ext cx="594000" cy="169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986B7C5-5D16-48EF-921F-3681B8938C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902211" y="4167945"/>
                  <a:ext cx="6296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27DC9B2-34CD-4D01-9A6F-DDFA18988EFC}"/>
                    </a:ext>
                  </a:extLst>
                </p14:cNvPr>
                <p14:cNvContentPartPr/>
                <p14:nvPr/>
              </p14:nvContentPartPr>
              <p14:xfrm>
                <a:off x="4300011" y="4498065"/>
                <a:ext cx="355320" cy="101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27DC9B2-34CD-4D01-9A6F-DDFA18988EF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282371" y="4480425"/>
                  <a:ext cx="390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6043157-785D-4456-A0E7-1B5BCF3CF9B0}"/>
                    </a:ext>
                  </a:extLst>
                </p14:cNvPr>
                <p14:cNvContentPartPr/>
                <p14:nvPr/>
              </p14:nvContentPartPr>
              <p14:xfrm>
                <a:off x="4761171" y="3654945"/>
                <a:ext cx="1440360" cy="781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6043157-785D-4456-A0E7-1B5BCF3CF9B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743171" y="3636945"/>
                  <a:ext cx="1476000" cy="81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D70543D-8B9C-4581-B8F1-B7BC8B409899}"/>
                    </a:ext>
                  </a:extLst>
                </p14:cNvPr>
                <p14:cNvContentPartPr/>
                <p14:nvPr/>
              </p14:nvContentPartPr>
              <p14:xfrm>
                <a:off x="5169051" y="3820185"/>
                <a:ext cx="360" cy="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D70543D-8B9C-4581-B8F1-B7BC8B40989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51411" y="38021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417AA6A-ADC9-4F1C-8921-5398EF438B4E}"/>
                    </a:ext>
                  </a:extLst>
                </p14:cNvPr>
                <p14:cNvContentPartPr/>
                <p14:nvPr/>
              </p14:nvContentPartPr>
              <p14:xfrm>
                <a:off x="5133051" y="4499145"/>
                <a:ext cx="282960" cy="475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417AA6A-ADC9-4F1C-8921-5398EF438B4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115051" y="4481505"/>
                  <a:ext cx="31860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96BD882-9CAB-4685-AA56-331CF996446A}"/>
                    </a:ext>
                  </a:extLst>
                </p14:cNvPr>
                <p14:cNvContentPartPr/>
                <p14:nvPr/>
              </p14:nvContentPartPr>
              <p14:xfrm>
                <a:off x="4870251" y="4399425"/>
                <a:ext cx="605880" cy="272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96BD882-9CAB-4685-AA56-331CF996446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852251" y="4381785"/>
                  <a:ext cx="6415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D3BFB20-F5E8-4BB9-A592-F5A8AF1BD717}"/>
                    </a:ext>
                  </a:extLst>
                </p14:cNvPr>
                <p14:cNvContentPartPr/>
                <p14:nvPr/>
              </p14:nvContentPartPr>
              <p14:xfrm>
                <a:off x="5494851" y="4461705"/>
                <a:ext cx="664560" cy="346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D3BFB20-F5E8-4BB9-A592-F5A8AF1BD71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477211" y="4444065"/>
                  <a:ext cx="7002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D234FC6-03CF-43FB-84D7-E3838BFA5913}"/>
                    </a:ext>
                  </a:extLst>
                </p14:cNvPr>
                <p14:cNvContentPartPr/>
                <p14:nvPr/>
              </p14:nvContentPartPr>
              <p14:xfrm>
                <a:off x="6080211" y="4234545"/>
                <a:ext cx="376560" cy="163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D234FC6-03CF-43FB-84D7-E3838BFA591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062211" y="4216545"/>
                  <a:ext cx="4122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C3D3884-EEA0-4998-9FA1-59AC46D59DF2}"/>
                    </a:ext>
                  </a:extLst>
                </p14:cNvPr>
                <p14:cNvContentPartPr/>
                <p14:nvPr/>
              </p14:nvContentPartPr>
              <p14:xfrm>
                <a:off x="6546771" y="3250665"/>
                <a:ext cx="161280" cy="410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C3D3884-EEA0-4998-9FA1-59AC46D59DF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528771" y="3233025"/>
                  <a:ext cx="19692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BB59196-7215-48CB-99E7-206206C7AA73}"/>
                    </a:ext>
                  </a:extLst>
                </p14:cNvPr>
                <p14:cNvContentPartPr/>
                <p14:nvPr/>
              </p14:nvContentPartPr>
              <p14:xfrm>
                <a:off x="6490971" y="3622545"/>
                <a:ext cx="701280" cy="3430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BB59196-7215-48CB-99E7-206206C7AA7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473331" y="3604905"/>
                  <a:ext cx="7369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8E23679-0DB9-4B01-8A18-A25A0169E1FD}"/>
                    </a:ext>
                  </a:extLst>
                </p14:cNvPr>
                <p14:cNvContentPartPr/>
                <p14:nvPr/>
              </p14:nvContentPartPr>
              <p14:xfrm>
                <a:off x="6545331" y="4127265"/>
                <a:ext cx="399960" cy="367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8E23679-0DB9-4B01-8A18-A25A0169E1F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527691" y="4109625"/>
                  <a:ext cx="4356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85C6AAD-14CC-4398-B0A6-7EB2277E86B2}"/>
                    </a:ext>
                  </a:extLst>
                </p14:cNvPr>
                <p14:cNvContentPartPr/>
                <p14:nvPr/>
              </p14:nvContentPartPr>
              <p14:xfrm>
                <a:off x="7097571" y="4037265"/>
                <a:ext cx="187560" cy="321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85C6AAD-14CC-4398-B0A6-7EB2277E86B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079931" y="4019625"/>
                  <a:ext cx="2232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0E1379D-6859-4588-8CD3-DD486BAD717E}"/>
                    </a:ext>
                  </a:extLst>
                </p14:cNvPr>
                <p14:cNvContentPartPr/>
                <p14:nvPr/>
              </p14:nvContentPartPr>
              <p14:xfrm>
                <a:off x="6925491" y="3951585"/>
                <a:ext cx="193320" cy="149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0E1379D-6859-4588-8CD3-DD486BAD717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907851" y="3933945"/>
                  <a:ext cx="2289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61AF8C3-B8D9-41BB-8455-604E6F3A6537}"/>
                    </a:ext>
                  </a:extLst>
                </p14:cNvPr>
                <p14:cNvContentPartPr/>
                <p14:nvPr/>
              </p14:nvContentPartPr>
              <p14:xfrm>
                <a:off x="7351731" y="2761065"/>
                <a:ext cx="455760" cy="863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61AF8C3-B8D9-41BB-8455-604E6F3A653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334091" y="2743065"/>
                  <a:ext cx="491400" cy="89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6DA7291-0A51-45B9-ACF4-C45966A43662}"/>
                    </a:ext>
                  </a:extLst>
                </p14:cNvPr>
                <p14:cNvContentPartPr/>
                <p14:nvPr/>
              </p14:nvContentPartPr>
              <p14:xfrm>
                <a:off x="7799931" y="3769785"/>
                <a:ext cx="341640" cy="306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6DA7291-0A51-45B9-ACF4-C45966A4366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782291" y="3751785"/>
                  <a:ext cx="3772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F849156-D88C-4DD8-86C3-5C71CD8901DB}"/>
                    </a:ext>
                  </a:extLst>
                </p14:cNvPr>
                <p14:cNvContentPartPr/>
                <p14:nvPr/>
              </p14:nvContentPartPr>
              <p14:xfrm>
                <a:off x="7233291" y="2434905"/>
                <a:ext cx="172440" cy="2001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F849156-D88C-4DD8-86C3-5C71CD8901D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215291" y="2417265"/>
                  <a:ext cx="2080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7946DEA-74B7-4C25-89CC-64F0D2AEC366}"/>
                    </a:ext>
                  </a:extLst>
                </p14:cNvPr>
                <p14:cNvContentPartPr/>
                <p14:nvPr/>
              </p14:nvContentPartPr>
              <p14:xfrm>
                <a:off x="6943851" y="2339505"/>
                <a:ext cx="383040" cy="231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7946DEA-74B7-4C25-89CC-64F0D2AEC36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925851" y="2321505"/>
                  <a:ext cx="418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5E0C35E-DF36-4B96-828E-6A7B7EAAA400}"/>
                    </a:ext>
                  </a:extLst>
                </p14:cNvPr>
                <p14:cNvContentPartPr/>
                <p14:nvPr/>
              </p14:nvContentPartPr>
              <p14:xfrm>
                <a:off x="7868331" y="2454705"/>
                <a:ext cx="692640" cy="727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5E0C35E-DF36-4B96-828E-6A7B7EAAA40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850691" y="2437065"/>
                  <a:ext cx="728280" cy="76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AEA2D0D-4C19-4772-BB7B-E8FA03CB3955}"/>
                    </a:ext>
                  </a:extLst>
                </p14:cNvPr>
                <p14:cNvContentPartPr/>
                <p14:nvPr/>
              </p14:nvContentPartPr>
              <p14:xfrm>
                <a:off x="8225811" y="2579985"/>
                <a:ext cx="139680" cy="525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AEA2D0D-4C19-4772-BB7B-E8FA03CB395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207811" y="2562345"/>
                  <a:ext cx="1753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C448D2B-A66D-4875-984F-6C0E72DBA30C}"/>
                    </a:ext>
                  </a:extLst>
                </p14:cNvPr>
                <p14:cNvContentPartPr/>
                <p14:nvPr/>
              </p14:nvContentPartPr>
              <p14:xfrm>
                <a:off x="8754291" y="2750625"/>
                <a:ext cx="463680" cy="990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C448D2B-A66D-4875-984F-6C0E72DBA30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736291" y="2732985"/>
                  <a:ext cx="4993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E173736-2738-401B-8CE9-879D0CB7CC5C}"/>
                    </a:ext>
                  </a:extLst>
                </p14:cNvPr>
                <p14:cNvContentPartPr/>
                <p14:nvPr/>
              </p14:nvContentPartPr>
              <p14:xfrm>
                <a:off x="8926371" y="2957625"/>
                <a:ext cx="163800" cy="75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E173736-2738-401B-8CE9-879D0CB7CC5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908371" y="2939625"/>
                  <a:ext cx="1994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A56DFC3-0019-4F58-AC02-22503ED72336}"/>
                    </a:ext>
                  </a:extLst>
                </p14:cNvPr>
                <p14:cNvContentPartPr/>
                <p14:nvPr/>
              </p14:nvContentPartPr>
              <p14:xfrm>
                <a:off x="9528291" y="2477025"/>
                <a:ext cx="856440" cy="469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A56DFC3-0019-4F58-AC02-22503ED7233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510291" y="2459385"/>
                  <a:ext cx="8920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96AAE24-CFCB-4D55-827E-0ADC783272C6}"/>
                    </a:ext>
                  </a:extLst>
                </p14:cNvPr>
                <p14:cNvContentPartPr/>
                <p14:nvPr/>
              </p14:nvContentPartPr>
              <p14:xfrm>
                <a:off x="9918891" y="2507625"/>
                <a:ext cx="3960" cy="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96AAE24-CFCB-4D55-827E-0ADC783272C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900891" y="2489625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5247EBD-4E90-42B9-97E6-C0861AD2DB5E}"/>
                    </a:ext>
                  </a:extLst>
                </p14:cNvPr>
                <p14:cNvContentPartPr/>
                <p14:nvPr/>
              </p14:nvContentPartPr>
              <p14:xfrm>
                <a:off x="9931131" y="3122865"/>
                <a:ext cx="98280" cy="304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5247EBD-4E90-42B9-97E6-C0861AD2DB5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913491" y="3105225"/>
                  <a:ext cx="13392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FB73D9A-9A54-43F4-B3FF-4A2159BEE3E9}"/>
                    </a:ext>
                  </a:extLst>
                </p14:cNvPr>
                <p14:cNvContentPartPr/>
                <p14:nvPr/>
              </p14:nvContentPartPr>
              <p14:xfrm>
                <a:off x="9668691" y="2903625"/>
                <a:ext cx="523800" cy="274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FB73D9A-9A54-43F4-B3FF-4A2159BEE3E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651051" y="2885625"/>
                  <a:ext cx="5594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0D4C183-7EA3-4957-9DC0-3D19EA303BCD}"/>
                    </a:ext>
                  </a:extLst>
                </p14:cNvPr>
                <p14:cNvContentPartPr/>
                <p14:nvPr/>
              </p14:nvContentPartPr>
              <p14:xfrm>
                <a:off x="10168731" y="3050145"/>
                <a:ext cx="381600" cy="231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0D4C183-7EA3-4957-9DC0-3D19EA303BC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150731" y="3032505"/>
                  <a:ext cx="4172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AC609C5-668B-4C83-8F47-C985FBC75FB0}"/>
                    </a:ext>
                  </a:extLst>
                </p14:cNvPr>
                <p14:cNvContentPartPr/>
                <p14:nvPr/>
              </p14:nvContentPartPr>
              <p14:xfrm>
                <a:off x="10560411" y="2836305"/>
                <a:ext cx="232200" cy="2239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AC609C5-668B-4C83-8F47-C985FBC75FB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542411" y="2818305"/>
                  <a:ext cx="2678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291433B-504F-41E6-B14A-8AF9C7DB1955}"/>
                    </a:ext>
                  </a:extLst>
                </p14:cNvPr>
                <p14:cNvContentPartPr/>
                <p14:nvPr/>
              </p14:nvContentPartPr>
              <p14:xfrm>
                <a:off x="10529451" y="2198385"/>
                <a:ext cx="423000" cy="353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291433B-504F-41E6-B14A-8AF9C7DB195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511451" y="2180745"/>
                  <a:ext cx="4586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499FDF4-1272-4540-A1FD-49829ABFB994}"/>
                    </a:ext>
                  </a:extLst>
                </p14:cNvPr>
                <p14:cNvContentPartPr/>
                <p14:nvPr/>
              </p14:nvContentPartPr>
              <p14:xfrm>
                <a:off x="10601091" y="2410065"/>
                <a:ext cx="544680" cy="288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499FDF4-1272-4540-A1FD-49829ABFB99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583451" y="2392065"/>
                  <a:ext cx="58032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B77F90F-3625-4BD1-81C9-D935A9204930}"/>
                    </a:ext>
                  </a:extLst>
                </p14:cNvPr>
                <p14:cNvContentPartPr/>
                <p14:nvPr/>
              </p14:nvContentPartPr>
              <p14:xfrm>
                <a:off x="11012571" y="2816145"/>
                <a:ext cx="285480" cy="292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B77F90F-3625-4BD1-81C9-D935A920493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994931" y="2798145"/>
                  <a:ext cx="3211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7A47643-707E-4687-B0AF-5C630171C044}"/>
                    </a:ext>
                  </a:extLst>
                </p14:cNvPr>
                <p14:cNvContentPartPr/>
                <p14:nvPr/>
              </p14:nvContentPartPr>
              <p14:xfrm>
                <a:off x="11289411" y="2688345"/>
                <a:ext cx="237960" cy="353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7A47643-707E-4687-B0AF-5C630171C04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271411" y="2670705"/>
                  <a:ext cx="2736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34877EC-8517-4C44-B3C3-85F4391023C8}"/>
                    </a:ext>
                  </a:extLst>
                </p14:cNvPr>
                <p14:cNvContentPartPr/>
                <p14:nvPr/>
              </p14:nvContentPartPr>
              <p14:xfrm>
                <a:off x="11090331" y="2581785"/>
                <a:ext cx="308520" cy="125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34877EC-8517-4C44-B3C3-85F4391023C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1072331" y="2563785"/>
                  <a:ext cx="344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9C662D9-A194-402F-9664-0206ECF18B1B}"/>
                    </a:ext>
                  </a:extLst>
                </p14:cNvPr>
                <p14:cNvContentPartPr/>
                <p14:nvPr/>
              </p14:nvContentPartPr>
              <p14:xfrm>
                <a:off x="11869371" y="2389905"/>
                <a:ext cx="257040" cy="236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9C662D9-A194-402F-9664-0206ECF18B1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1851371" y="2371905"/>
                  <a:ext cx="2926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5BF13C3F-9DDE-4C16-A885-B7C9AD08B6A1}"/>
                    </a:ext>
                  </a:extLst>
                </p14:cNvPr>
                <p14:cNvContentPartPr/>
                <p14:nvPr/>
              </p14:nvContentPartPr>
              <p14:xfrm>
                <a:off x="11239371" y="1871505"/>
                <a:ext cx="434880" cy="301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5BF13C3F-9DDE-4C16-A885-B7C9AD08B6A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1221371" y="1853505"/>
                  <a:ext cx="4705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C9861C0-6D2E-418F-8DC6-EE800B8BC6A7}"/>
                    </a:ext>
                  </a:extLst>
                </p14:cNvPr>
                <p14:cNvContentPartPr/>
                <p14:nvPr/>
              </p14:nvContentPartPr>
              <p14:xfrm>
                <a:off x="11334411" y="1943865"/>
                <a:ext cx="150840" cy="1566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C9861C0-6D2E-418F-8DC6-EE800B8BC6A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1316771" y="1925865"/>
                  <a:ext cx="1864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8EC6504-C101-4C69-B039-778299AABF9C}"/>
                    </a:ext>
                  </a:extLst>
                </p14:cNvPr>
                <p14:cNvContentPartPr/>
                <p14:nvPr/>
              </p14:nvContentPartPr>
              <p14:xfrm>
                <a:off x="11533851" y="1638225"/>
                <a:ext cx="384480" cy="542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8EC6504-C101-4C69-B039-778299AABF9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1515851" y="1620585"/>
                  <a:ext cx="42012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D686194-AC8B-46C8-AD25-E0786774A1FA}"/>
                    </a:ext>
                  </a:extLst>
                </p14:cNvPr>
                <p14:cNvContentPartPr/>
                <p14:nvPr/>
              </p14:nvContentPartPr>
              <p14:xfrm>
                <a:off x="11452131" y="1439145"/>
                <a:ext cx="93600" cy="91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D686194-AC8B-46C8-AD25-E0786774A1F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1434491" y="1421505"/>
                  <a:ext cx="1292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F711E71-15FC-4BFA-BD08-A3F43647782C}"/>
                    </a:ext>
                  </a:extLst>
                </p14:cNvPr>
                <p14:cNvContentPartPr/>
                <p14:nvPr/>
              </p14:nvContentPartPr>
              <p14:xfrm>
                <a:off x="11316411" y="1275345"/>
                <a:ext cx="200160" cy="154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F711E71-15FC-4BFA-BD08-A3F43647782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1298771" y="1257705"/>
                  <a:ext cx="2358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F42A1DD-BD5C-428A-B057-A39C46E24E8A}"/>
                    </a:ext>
                  </a:extLst>
                </p14:cNvPr>
                <p14:cNvContentPartPr/>
                <p14:nvPr/>
              </p14:nvContentPartPr>
              <p14:xfrm>
                <a:off x="11950011" y="1493505"/>
                <a:ext cx="146520" cy="354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F42A1DD-BD5C-428A-B057-A39C46E24E8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1932371" y="1475865"/>
                  <a:ext cx="1821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0BE8317-8299-46C9-8327-D113BD024CCD}"/>
                    </a:ext>
                  </a:extLst>
                </p14:cNvPr>
                <p14:cNvContentPartPr/>
                <p14:nvPr/>
              </p14:nvContentPartPr>
              <p14:xfrm>
                <a:off x="11079171" y="1864665"/>
                <a:ext cx="55440" cy="3610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0BE8317-8299-46C9-8327-D113BD024CC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1061531" y="1846665"/>
                  <a:ext cx="9108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F0ED911-D28E-4577-B31F-6229B14D13C8}"/>
                    </a:ext>
                  </a:extLst>
                </p14:cNvPr>
                <p14:cNvContentPartPr/>
                <p14:nvPr/>
              </p14:nvContentPartPr>
              <p14:xfrm>
                <a:off x="3005091" y="5723505"/>
                <a:ext cx="487080" cy="79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F0ED911-D28E-4577-B31F-6229B14D13C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987451" y="5705865"/>
                  <a:ext cx="522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AC741F0-91D5-4C7C-8D75-CF044A726FF9}"/>
                    </a:ext>
                  </a:extLst>
                </p14:cNvPr>
                <p14:cNvContentPartPr/>
                <p14:nvPr/>
              </p14:nvContentPartPr>
              <p14:xfrm>
                <a:off x="3122811" y="5975145"/>
                <a:ext cx="297720" cy="54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AC741F0-91D5-4C7C-8D75-CF044A726FF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105171" y="5957145"/>
                  <a:ext cx="3333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D406C61-BC4C-4B5F-AB2E-C11562A3035B}"/>
                    </a:ext>
                  </a:extLst>
                </p14:cNvPr>
                <p14:cNvContentPartPr/>
                <p14:nvPr/>
              </p14:nvContentPartPr>
              <p14:xfrm>
                <a:off x="3802131" y="5505705"/>
                <a:ext cx="980280" cy="401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D406C61-BC4C-4B5F-AB2E-C11562A3035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784491" y="5487705"/>
                  <a:ext cx="10159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F5AD530-0069-406F-949D-3C365CA55A4B}"/>
                    </a:ext>
                  </a:extLst>
                </p14:cNvPr>
                <p14:cNvContentPartPr/>
                <p14:nvPr/>
              </p14:nvContentPartPr>
              <p14:xfrm>
                <a:off x="4010211" y="5458905"/>
                <a:ext cx="42480" cy="1008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F5AD530-0069-406F-949D-3C365CA55A4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992571" y="5440905"/>
                  <a:ext cx="78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5F2F86D-41A5-4714-9824-10DA31AE8279}"/>
                    </a:ext>
                  </a:extLst>
                </p14:cNvPr>
                <p14:cNvContentPartPr/>
                <p14:nvPr/>
              </p14:nvContentPartPr>
              <p14:xfrm>
                <a:off x="4147371" y="6179265"/>
                <a:ext cx="121680" cy="164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5F2F86D-41A5-4714-9824-10DA31AE827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129371" y="6161625"/>
                  <a:ext cx="1573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B42E5EB-10EE-47EE-B327-20E068EE484C}"/>
                    </a:ext>
                  </a:extLst>
                </p14:cNvPr>
                <p14:cNvContentPartPr/>
                <p14:nvPr/>
              </p14:nvContentPartPr>
              <p14:xfrm>
                <a:off x="3847491" y="6035265"/>
                <a:ext cx="379080" cy="166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B42E5EB-10EE-47EE-B327-20E068EE484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829491" y="6017265"/>
                  <a:ext cx="4147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4156C09-1EE1-4D8B-BC27-F6F0F1F5BB2C}"/>
                    </a:ext>
                  </a:extLst>
                </p14:cNvPr>
                <p14:cNvContentPartPr/>
                <p14:nvPr/>
              </p14:nvContentPartPr>
              <p14:xfrm>
                <a:off x="4372731" y="5936625"/>
                <a:ext cx="529560" cy="246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4156C09-1EE1-4D8B-BC27-F6F0F1F5BB2C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354731" y="5918625"/>
                  <a:ext cx="5652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3CDD40E-0EFA-4CDC-89BA-C5814E1957F4}"/>
                    </a:ext>
                  </a:extLst>
                </p14:cNvPr>
                <p14:cNvContentPartPr/>
                <p14:nvPr/>
              </p14:nvContentPartPr>
              <p14:xfrm>
                <a:off x="4913091" y="5713065"/>
                <a:ext cx="327600" cy="203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3CDD40E-0EFA-4CDC-89BA-C5814E1957F4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895451" y="5695065"/>
                  <a:ext cx="3632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8B21275-503B-4577-9E4B-2F90A6D6EE1A}"/>
                    </a:ext>
                  </a:extLst>
                </p14:cNvPr>
                <p14:cNvContentPartPr/>
                <p14:nvPr/>
              </p14:nvContentPartPr>
              <p14:xfrm>
                <a:off x="5535171" y="5090265"/>
                <a:ext cx="150840" cy="269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8B21275-503B-4577-9E4B-2F90A6D6EE1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5517171" y="5072625"/>
                  <a:ext cx="1864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9BB537B-EFDA-473E-B0B9-8EF2CA462EBB}"/>
                    </a:ext>
                  </a:extLst>
                </p14:cNvPr>
                <p14:cNvContentPartPr/>
                <p14:nvPr/>
              </p14:nvContentPartPr>
              <p14:xfrm>
                <a:off x="5295771" y="5397345"/>
                <a:ext cx="689040" cy="197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9BB537B-EFDA-473E-B0B9-8EF2CA462EB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278131" y="5379705"/>
                  <a:ext cx="7246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65B5AE2-C853-4C41-A5A7-338E4F681834}"/>
                    </a:ext>
                  </a:extLst>
                </p14:cNvPr>
                <p14:cNvContentPartPr/>
                <p14:nvPr/>
              </p14:nvContentPartPr>
              <p14:xfrm>
                <a:off x="5467851" y="5633865"/>
                <a:ext cx="372600" cy="326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65B5AE2-C853-4C41-A5A7-338E4F68183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450211" y="5615865"/>
                  <a:ext cx="40824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559083F-8339-4956-A172-D09A7D3B8AF5}"/>
                    </a:ext>
                  </a:extLst>
                </p14:cNvPr>
                <p14:cNvContentPartPr/>
                <p14:nvPr/>
              </p14:nvContentPartPr>
              <p14:xfrm>
                <a:off x="5984091" y="5630985"/>
                <a:ext cx="146520" cy="2635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559083F-8339-4956-A172-D09A7D3B8AF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966091" y="5612985"/>
                  <a:ext cx="1821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ACAA376-FA83-4C2E-A048-5D01513224A0}"/>
                    </a:ext>
                  </a:extLst>
                </p14:cNvPr>
                <p14:cNvContentPartPr/>
                <p14:nvPr/>
              </p14:nvContentPartPr>
              <p14:xfrm>
                <a:off x="5848011" y="5488785"/>
                <a:ext cx="310320" cy="1969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ACAA376-FA83-4C2E-A048-5D01513224A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830371" y="5471145"/>
                  <a:ext cx="3459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137AC5C-72EA-4F3D-9331-924D24A368AA}"/>
                    </a:ext>
                  </a:extLst>
                </p14:cNvPr>
                <p14:cNvContentPartPr/>
                <p14:nvPr/>
              </p14:nvContentPartPr>
              <p14:xfrm>
                <a:off x="6390891" y="4854105"/>
                <a:ext cx="181080" cy="634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137AC5C-72EA-4F3D-9331-924D24A368A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372891" y="4836465"/>
                  <a:ext cx="21672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687C478-36EC-43A0-8250-A5487D962FAE}"/>
                    </a:ext>
                  </a:extLst>
                </p14:cNvPr>
                <p14:cNvContentPartPr/>
                <p14:nvPr/>
              </p14:nvContentPartPr>
              <p14:xfrm>
                <a:off x="6844131" y="4906305"/>
                <a:ext cx="177120" cy="4507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687C478-36EC-43A0-8250-A5487D962FA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826491" y="4888665"/>
                  <a:ext cx="21276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2044266-E006-43D7-A42E-E54FCC728AD1}"/>
                    </a:ext>
                  </a:extLst>
                </p14:cNvPr>
                <p14:cNvContentPartPr/>
                <p14:nvPr/>
              </p14:nvContentPartPr>
              <p14:xfrm>
                <a:off x="6527331" y="4802265"/>
                <a:ext cx="604080" cy="132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2044266-E006-43D7-A42E-E54FCC728AD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509331" y="4784265"/>
                  <a:ext cx="639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F3FA3F7-058F-4E04-8E0D-B609FD559F58}"/>
                    </a:ext>
                  </a:extLst>
                </p14:cNvPr>
                <p14:cNvContentPartPr/>
                <p14:nvPr/>
              </p14:nvContentPartPr>
              <p14:xfrm>
                <a:off x="7115931" y="5106105"/>
                <a:ext cx="308160" cy="81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F3FA3F7-058F-4E04-8E0D-B609FD559F5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097931" y="5088465"/>
                  <a:ext cx="3438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C609355-844E-4EAA-8FA0-0ED62CE1E241}"/>
                    </a:ext>
                  </a:extLst>
                </p14:cNvPr>
                <p14:cNvContentPartPr/>
                <p14:nvPr/>
              </p14:nvContentPartPr>
              <p14:xfrm>
                <a:off x="7603731" y="4799025"/>
                <a:ext cx="327600" cy="378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C609355-844E-4EAA-8FA0-0ED62CE1E24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586091" y="4781025"/>
                  <a:ext cx="3632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68B7147-D462-4643-93B4-FE188CDDA17A}"/>
                    </a:ext>
                  </a:extLst>
                </p14:cNvPr>
                <p14:cNvContentPartPr/>
                <p14:nvPr/>
              </p14:nvContentPartPr>
              <p14:xfrm>
                <a:off x="7749531" y="4498785"/>
                <a:ext cx="492480" cy="6364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68B7147-D462-4643-93B4-FE188CDDA17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731891" y="4481145"/>
                  <a:ext cx="528120" cy="6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2409450-17B0-4869-8B9E-1829D87C2424}"/>
                    </a:ext>
                  </a:extLst>
                </p14:cNvPr>
                <p14:cNvContentPartPr/>
                <p14:nvPr/>
              </p14:nvContentPartPr>
              <p14:xfrm>
                <a:off x="8374131" y="4630545"/>
                <a:ext cx="270360" cy="1044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2409450-17B0-4869-8B9E-1829D87C242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356131" y="4612905"/>
                  <a:ext cx="306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8C4B4B0-A8E8-4E3D-B029-1BEAB1B44B09}"/>
                    </a:ext>
                  </a:extLst>
                </p14:cNvPr>
                <p14:cNvContentPartPr/>
                <p14:nvPr/>
              </p14:nvContentPartPr>
              <p14:xfrm>
                <a:off x="8455491" y="4860945"/>
                <a:ext cx="264600" cy="1000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8C4B4B0-A8E8-4E3D-B029-1BEAB1B44B0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37491" y="4843305"/>
                  <a:ext cx="300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9F6193F-2B5D-4C15-BBB7-4648EBB5E22B}"/>
                    </a:ext>
                  </a:extLst>
                </p14:cNvPr>
                <p14:cNvContentPartPr/>
                <p14:nvPr/>
              </p14:nvContentPartPr>
              <p14:xfrm>
                <a:off x="6820731" y="4598865"/>
                <a:ext cx="249840" cy="6534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9F6193F-2B5D-4C15-BBB7-4648EBB5E22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802731" y="4580865"/>
                  <a:ext cx="28548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CFC3DC1-D5D9-4066-92DB-F8F78D3A0214}"/>
                    </a:ext>
                  </a:extLst>
                </p14:cNvPr>
                <p14:cNvContentPartPr/>
                <p14:nvPr/>
              </p14:nvContentPartPr>
              <p14:xfrm>
                <a:off x="6104691" y="5522265"/>
                <a:ext cx="78840" cy="364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CFC3DC1-D5D9-4066-92DB-F8F78D3A0214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086691" y="5504625"/>
                  <a:ext cx="1144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384AB51-414A-45AF-A3B5-67EED2B81BC2}"/>
                    </a:ext>
                  </a:extLst>
                </p14:cNvPr>
                <p14:cNvContentPartPr/>
                <p14:nvPr/>
              </p14:nvContentPartPr>
              <p14:xfrm>
                <a:off x="9129411" y="4417425"/>
                <a:ext cx="136080" cy="281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384AB51-414A-45AF-A3B5-67EED2B81BC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111411" y="4399785"/>
                  <a:ext cx="1717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E886DB5-0F82-4135-88FA-AC4BAF663E5B}"/>
                    </a:ext>
                  </a:extLst>
                </p14:cNvPr>
                <p14:cNvContentPartPr/>
                <p14:nvPr/>
              </p14:nvContentPartPr>
              <p14:xfrm>
                <a:off x="8980731" y="4851225"/>
                <a:ext cx="326520" cy="1731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E886DB5-0F82-4135-88FA-AC4BAF663E5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962731" y="4833585"/>
                  <a:ext cx="362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3E24DA0-8C4B-4102-AC37-2820CFFDB7C6}"/>
                    </a:ext>
                  </a:extLst>
                </p14:cNvPr>
                <p14:cNvContentPartPr/>
                <p14:nvPr/>
              </p14:nvContentPartPr>
              <p14:xfrm>
                <a:off x="9170811" y="5085225"/>
                <a:ext cx="676800" cy="4863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3E24DA0-8C4B-4102-AC37-2820CFFDB7C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153171" y="5067585"/>
                  <a:ext cx="71244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6EFC6A5-7934-4B66-AB24-D62287E59B3C}"/>
                    </a:ext>
                  </a:extLst>
                </p14:cNvPr>
                <p14:cNvContentPartPr/>
                <p14:nvPr/>
              </p14:nvContentPartPr>
              <p14:xfrm>
                <a:off x="9857331" y="3711105"/>
                <a:ext cx="1314000" cy="880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6EFC6A5-7934-4B66-AB24-D62287E59B3C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839691" y="3693465"/>
                  <a:ext cx="1349640" cy="9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C932481-704B-43CC-B141-CA6C9BC30DC0}"/>
                    </a:ext>
                  </a:extLst>
                </p14:cNvPr>
                <p14:cNvContentPartPr/>
                <p14:nvPr/>
              </p14:nvContentPartPr>
              <p14:xfrm>
                <a:off x="11253771" y="3557745"/>
                <a:ext cx="156240" cy="3978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C932481-704B-43CC-B141-CA6C9BC30DC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236131" y="3539745"/>
                  <a:ext cx="19188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7359730-70BF-46B4-8BFD-2F5BAFACCEB0}"/>
                    </a:ext>
                  </a:extLst>
                </p14:cNvPr>
                <p14:cNvContentPartPr/>
                <p14:nvPr/>
              </p14:nvContentPartPr>
              <p14:xfrm>
                <a:off x="11352771" y="3403665"/>
                <a:ext cx="204840" cy="3970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7359730-70BF-46B4-8BFD-2F5BAFACCEB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1334771" y="3385665"/>
                  <a:ext cx="24048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7421461-7957-449A-9976-2A21D9061A03}"/>
                    </a:ext>
                  </a:extLst>
                </p14:cNvPr>
                <p14:cNvContentPartPr/>
                <p14:nvPr/>
              </p14:nvContentPartPr>
              <p14:xfrm>
                <a:off x="11298411" y="3621465"/>
                <a:ext cx="172080" cy="1537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7421461-7957-449A-9976-2A21D9061A0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1280411" y="3603465"/>
                  <a:ext cx="2077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B2F8251-6396-41A0-AF77-A3D6DA8E032D}"/>
                    </a:ext>
                  </a:extLst>
                </p14:cNvPr>
                <p14:cNvContentPartPr/>
                <p14:nvPr/>
              </p14:nvContentPartPr>
              <p14:xfrm>
                <a:off x="11623851" y="3236985"/>
                <a:ext cx="320400" cy="380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B2F8251-6396-41A0-AF77-A3D6DA8E032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1605851" y="3218985"/>
                  <a:ext cx="3560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C45E188-0DFB-45D2-BD2C-A7C3A72658E8}"/>
                    </a:ext>
                  </a:extLst>
                </p14:cNvPr>
                <p14:cNvContentPartPr/>
                <p14:nvPr/>
              </p14:nvContentPartPr>
              <p14:xfrm>
                <a:off x="10637451" y="4408425"/>
                <a:ext cx="54000" cy="3499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C45E188-0DFB-45D2-BD2C-A7C3A72658E8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619451" y="4390785"/>
                  <a:ext cx="896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86150C3-5AE7-45C1-99AA-BC3C66BBB9A1}"/>
                    </a:ext>
                  </a:extLst>
                </p14:cNvPr>
                <p14:cNvContentPartPr/>
                <p14:nvPr/>
              </p14:nvContentPartPr>
              <p14:xfrm>
                <a:off x="10556091" y="4382145"/>
                <a:ext cx="320040" cy="280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86150C3-5AE7-45C1-99AA-BC3C66BBB9A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538451" y="4364145"/>
                  <a:ext cx="3556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BADC159-6859-4A70-8A4E-1614FBF63959}"/>
                    </a:ext>
                  </a:extLst>
                </p14:cNvPr>
                <p14:cNvContentPartPr/>
                <p14:nvPr/>
              </p14:nvContentPartPr>
              <p14:xfrm>
                <a:off x="10709811" y="4137705"/>
                <a:ext cx="695160" cy="583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BADC159-6859-4A70-8A4E-1614FBF6395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691811" y="4119705"/>
                  <a:ext cx="730800" cy="61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7952672-0CFA-4A48-B687-90C59AF2D3C5}"/>
                    </a:ext>
                  </a:extLst>
                </p14:cNvPr>
                <p14:cNvContentPartPr/>
                <p14:nvPr/>
              </p14:nvContentPartPr>
              <p14:xfrm>
                <a:off x="11407131" y="4031145"/>
                <a:ext cx="522720" cy="358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7952672-0CFA-4A48-B687-90C59AF2D3C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1389131" y="4013505"/>
                  <a:ext cx="558360" cy="39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50B19908-B477-4E50-8BE4-8F2A5AD8458B}"/>
              </a:ext>
            </a:extLst>
          </p:cNvPr>
          <p:cNvGrpSpPr/>
          <p:nvPr/>
        </p:nvGrpSpPr>
        <p:grpSpPr>
          <a:xfrm>
            <a:off x="5356971" y="4761945"/>
            <a:ext cx="5014440" cy="2046240"/>
            <a:chOff x="5356971" y="4761945"/>
            <a:chExt cx="5014440" cy="20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E326117-EDA2-428B-AC13-3BE43AD724E9}"/>
                    </a:ext>
                  </a:extLst>
                </p14:cNvPr>
                <p14:cNvContentPartPr/>
                <p14:nvPr/>
              </p14:nvContentPartPr>
              <p14:xfrm>
                <a:off x="5356971" y="5918265"/>
                <a:ext cx="479160" cy="755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E326117-EDA2-428B-AC13-3BE43AD724E9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338971" y="5900265"/>
                  <a:ext cx="514800" cy="79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CC6041A-C847-4D3E-9898-E9B8FD6AB51C}"/>
                    </a:ext>
                  </a:extLst>
                </p14:cNvPr>
                <p14:cNvContentPartPr/>
                <p14:nvPr/>
              </p14:nvContentPartPr>
              <p14:xfrm>
                <a:off x="5855211" y="6244785"/>
                <a:ext cx="258840" cy="1656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CC6041A-C847-4D3E-9898-E9B8FD6AB51C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837571" y="6227145"/>
                  <a:ext cx="2944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7153A19-8485-43C8-B12A-5DF87D4514DF}"/>
                    </a:ext>
                  </a:extLst>
                </p14:cNvPr>
                <p14:cNvContentPartPr/>
                <p14:nvPr/>
              </p14:nvContentPartPr>
              <p14:xfrm>
                <a:off x="6210531" y="6020145"/>
                <a:ext cx="583200" cy="2646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7153A19-8485-43C8-B12A-5DF87D4514D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192531" y="6002145"/>
                  <a:ext cx="6188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7C4AC07-3020-4259-9994-DF9314DB296C}"/>
                    </a:ext>
                  </a:extLst>
                </p14:cNvPr>
                <p14:cNvContentPartPr/>
                <p14:nvPr/>
              </p14:nvContentPartPr>
              <p14:xfrm>
                <a:off x="6860691" y="5600745"/>
                <a:ext cx="844920" cy="6318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7C4AC07-3020-4259-9994-DF9314DB296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843051" y="5582745"/>
                  <a:ext cx="880560" cy="66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60CAA67-E06B-4137-9364-7589ABEA8EE9}"/>
                    </a:ext>
                  </a:extLst>
                </p14:cNvPr>
                <p14:cNvContentPartPr/>
                <p14:nvPr/>
              </p14:nvContentPartPr>
              <p14:xfrm>
                <a:off x="7893891" y="5413545"/>
                <a:ext cx="376560" cy="7354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60CAA67-E06B-4137-9364-7589ABEA8EE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876251" y="5395905"/>
                  <a:ext cx="412200" cy="77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E64504C-42C7-499F-B579-7AC0F1D0CE9F}"/>
                    </a:ext>
                  </a:extLst>
                </p14:cNvPr>
                <p14:cNvContentPartPr/>
                <p14:nvPr/>
              </p14:nvContentPartPr>
              <p14:xfrm>
                <a:off x="8383131" y="5848065"/>
                <a:ext cx="16560" cy="781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E64504C-42C7-499F-B579-7AC0F1D0CE9F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365491" y="5830425"/>
                  <a:ext cx="522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CBC952A-D8A2-4073-8600-BB16C5556B74}"/>
                    </a:ext>
                  </a:extLst>
                </p14:cNvPr>
                <p14:cNvContentPartPr/>
                <p14:nvPr/>
              </p14:nvContentPartPr>
              <p14:xfrm>
                <a:off x="8166771" y="5715225"/>
                <a:ext cx="8280" cy="338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CBC952A-D8A2-4073-8600-BB16C5556B74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149131" y="5697585"/>
                  <a:ext cx="439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47CFFA0-3D68-4439-A92D-5089D3B0B698}"/>
                    </a:ext>
                  </a:extLst>
                </p14:cNvPr>
                <p14:cNvContentPartPr/>
                <p14:nvPr/>
              </p14:nvContentPartPr>
              <p14:xfrm>
                <a:off x="8451171" y="5603985"/>
                <a:ext cx="1130040" cy="8024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47CFFA0-3D68-4439-A92D-5089D3B0B69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8433171" y="5585985"/>
                  <a:ext cx="1165680" cy="83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ED04E1E-D067-4532-A06F-B08FF7080072}"/>
                    </a:ext>
                  </a:extLst>
                </p14:cNvPr>
                <p14:cNvContentPartPr/>
                <p14:nvPr/>
              </p14:nvContentPartPr>
              <p14:xfrm>
                <a:off x="9552771" y="4828905"/>
                <a:ext cx="818640" cy="11793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ED04E1E-D067-4532-A06F-B08FF7080072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535131" y="4811265"/>
                  <a:ext cx="854280" cy="12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BCB6517-246F-4FD4-A1B2-9B2B84A29E48}"/>
                    </a:ext>
                  </a:extLst>
                </p14:cNvPr>
                <p14:cNvContentPartPr/>
                <p14:nvPr/>
              </p14:nvContentPartPr>
              <p14:xfrm>
                <a:off x="6681411" y="6075945"/>
                <a:ext cx="1860480" cy="732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BCB6517-246F-4FD4-A1B2-9B2B84A29E48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663411" y="6058305"/>
                  <a:ext cx="1896120" cy="76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0511FF06-166F-4AB4-8EB9-B46616209B10}"/>
                    </a:ext>
                  </a:extLst>
                </p14:cNvPr>
                <p14:cNvContentPartPr/>
                <p14:nvPr/>
              </p14:nvContentPartPr>
              <p14:xfrm>
                <a:off x="6907491" y="4761945"/>
                <a:ext cx="2005200" cy="9961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0511FF06-166F-4AB4-8EB9-B46616209B1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889491" y="4744305"/>
                  <a:ext cx="2040840" cy="103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17223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280D82F-4CA3-4587-BE30-38C4EE95AD3C}"/>
              </a:ext>
            </a:extLst>
          </p:cNvPr>
          <p:cNvGrpSpPr/>
          <p:nvPr/>
        </p:nvGrpSpPr>
        <p:grpSpPr>
          <a:xfrm>
            <a:off x="174771" y="81225"/>
            <a:ext cx="788400" cy="507240"/>
            <a:chOff x="174771" y="81225"/>
            <a:chExt cx="788400" cy="50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9BD6110-6197-4F4F-919D-7BA27BE6F2D1}"/>
                    </a:ext>
                  </a:extLst>
                </p14:cNvPr>
                <p14:cNvContentPartPr/>
                <p14:nvPr/>
              </p14:nvContentPartPr>
              <p14:xfrm>
                <a:off x="244251" y="137385"/>
                <a:ext cx="402480" cy="326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9BD6110-6197-4F4F-919D-7BA27BE6F2D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6251" y="119745"/>
                  <a:ext cx="4381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3A3A6DE-5586-4AC2-BCEF-77BC3D611004}"/>
                    </a:ext>
                  </a:extLst>
                </p14:cNvPr>
                <p14:cNvContentPartPr/>
                <p14:nvPr/>
              </p14:nvContentPartPr>
              <p14:xfrm>
                <a:off x="651411" y="81225"/>
                <a:ext cx="311760" cy="336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3A3A6DE-5586-4AC2-BCEF-77BC3D61100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3771" y="63225"/>
                  <a:ext cx="3474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E7BC717-DF46-41DC-9ACC-1B67BFF51AF7}"/>
                    </a:ext>
                  </a:extLst>
                </p14:cNvPr>
                <p14:cNvContentPartPr/>
                <p14:nvPr/>
              </p14:nvContentPartPr>
              <p14:xfrm>
                <a:off x="174771" y="198945"/>
                <a:ext cx="54360" cy="389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E7BC717-DF46-41DC-9ACC-1B67BFF51A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7131" y="180945"/>
                  <a:ext cx="90000" cy="42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B892162-13A5-4606-92A3-3E20370B208C}"/>
              </a:ext>
            </a:extLst>
          </p:cNvPr>
          <p:cNvGrpSpPr/>
          <p:nvPr/>
        </p:nvGrpSpPr>
        <p:grpSpPr>
          <a:xfrm>
            <a:off x="1556811" y="117225"/>
            <a:ext cx="1279080" cy="620280"/>
            <a:chOff x="1556811" y="117225"/>
            <a:chExt cx="1279080" cy="62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344E616-E382-4A84-B431-5AC38DF1C5E5}"/>
                    </a:ext>
                  </a:extLst>
                </p14:cNvPr>
                <p14:cNvContentPartPr/>
                <p14:nvPr/>
              </p14:nvContentPartPr>
              <p14:xfrm>
                <a:off x="1556811" y="271665"/>
                <a:ext cx="288360" cy="343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344E616-E382-4A84-B431-5AC38DF1C5E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39171" y="254025"/>
                  <a:ext cx="32400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3F55C97-98E5-4228-8BBD-03346E35450D}"/>
                    </a:ext>
                  </a:extLst>
                </p14:cNvPr>
                <p14:cNvContentPartPr/>
                <p14:nvPr/>
              </p14:nvContentPartPr>
              <p14:xfrm>
                <a:off x="2048211" y="207945"/>
                <a:ext cx="96120" cy="52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3F55C97-98E5-4228-8BBD-03346E35450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30571" y="190305"/>
                  <a:ext cx="13176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CB367AE-D638-4F9F-92A7-CC5BD530E780}"/>
                    </a:ext>
                  </a:extLst>
                </p14:cNvPr>
                <p14:cNvContentPartPr/>
                <p14:nvPr/>
              </p14:nvContentPartPr>
              <p14:xfrm>
                <a:off x="2263131" y="153585"/>
                <a:ext cx="204480" cy="452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CB367AE-D638-4F9F-92A7-CC5BD530E78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45131" y="135945"/>
                  <a:ext cx="24012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F1B9775-A2A4-40BF-BAA6-3AEA97DC2463}"/>
                    </a:ext>
                  </a:extLst>
                </p14:cNvPr>
                <p14:cNvContentPartPr/>
                <p14:nvPr/>
              </p14:nvContentPartPr>
              <p14:xfrm>
                <a:off x="2145411" y="306585"/>
                <a:ext cx="352440" cy="191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F1B9775-A2A4-40BF-BAA6-3AEA97DC246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27411" y="288585"/>
                  <a:ext cx="3880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9ADD87C-A8E2-475A-9516-60BD8085212B}"/>
                    </a:ext>
                  </a:extLst>
                </p14:cNvPr>
                <p14:cNvContentPartPr/>
                <p14:nvPr/>
              </p14:nvContentPartPr>
              <p14:xfrm>
                <a:off x="2616291" y="117225"/>
                <a:ext cx="219600" cy="483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9ADD87C-A8E2-475A-9516-60BD8085212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8291" y="99585"/>
                  <a:ext cx="255240" cy="51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5BB6265-FF1B-433E-A624-828454269E8E}"/>
                  </a:ext>
                </a:extLst>
              </p14:cNvPr>
              <p14:cNvContentPartPr/>
              <p14:nvPr/>
            </p14:nvContentPartPr>
            <p14:xfrm>
              <a:off x="3186531" y="284625"/>
              <a:ext cx="400680" cy="41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5BB6265-FF1B-433E-A624-828454269E8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68891" y="266625"/>
                <a:ext cx="43632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88685D1-2CD7-4836-8BBF-593B01852D8C}"/>
                  </a:ext>
                </a:extLst>
              </p14:cNvPr>
              <p14:cNvContentPartPr/>
              <p14:nvPr/>
            </p14:nvContentPartPr>
            <p14:xfrm>
              <a:off x="3177531" y="520425"/>
              <a:ext cx="379440" cy="77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88685D1-2CD7-4836-8BBF-593B01852D8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59531" y="502425"/>
                <a:ext cx="415080" cy="11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AFB62A77-097B-4DB4-AB26-47330DEC35C3}"/>
              </a:ext>
            </a:extLst>
          </p:cNvPr>
          <p:cNvGrpSpPr/>
          <p:nvPr/>
        </p:nvGrpSpPr>
        <p:grpSpPr>
          <a:xfrm>
            <a:off x="4218651" y="-18495"/>
            <a:ext cx="2763000" cy="876439"/>
            <a:chOff x="4218651" y="-18495"/>
            <a:chExt cx="2763000" cy="87643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BF2AB00-5B86-4348-9D2F-582E83C578CB}"/>
                    </a:ext>
                  </a:extLst>
                </p14:cNvPr>
                <p14:cNvContentPartPr/>
                <p14:nvPr/>
              </p14:nvContentPartPr>
              <p14:xfrm>
                <a:off x="4218651" y="234225"/>
                <a:ext cx="535680" cy="546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BF2AB00-5B86-4348-9D2F-582E83C578C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00651" y="216225"/>
                  <a:ext cx="57132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93865BF-17CA-40FA-A55F-3FAA7A271356}"/>
                    </a:ext>
                  </a:extLst>
                </p14:cNvPr>
                <p14:cNvContentPartPr/>
                <p14:nvPr/>
              </p14:nvContentPartPr>
              <p14:xfrm>
                <a:off x="4354371" y="507825"/>
                <a:ext cx="363600" cy="99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93865BF-17CA-40FA-A55F-3FAA7A27135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36731" y="489825"/>
                  <a:ext cx="3992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15BAF9-377B-4BB5-925F-1BBC6DF6D051}"/>
                    </a:ext>
                  </a:extLst>
                </p14:cNvPr>
                <p14:cNvContentPartPr/>
                <p14:nvPr/>
              </p14:nvContentPartPr>
              <p14:xfrm>
                <a:off x="4970331" y="323505"/>
                <a:ext cx="363600" cy="420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15BAF9-377B-4BB5-925F-1BBC6DF6D05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52331" y="305865"/>
                  <a:ext cx="39924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CA2FEB7-FB7E-4592-9228-B288DEFDE39A}"/>
                    </a:ext>
                  </a:extLst>
                </p14:cNvPr>
                <p14:cNvContentPartPr/>
                <p14:nvPr/>
              </p14:nvContentPartPr>
              <p14:xfrm>
                <a:off x="4906611" y="182025"/>
                <a:ext cx="162360" cy="44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CA2FEB7-FB7E-4592-9228-B288DEFDE39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88971" y="164385"/>
                  <a:ext cx="198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B67FC51-EA33-4C4C-924E-CFA20F003538}"/>
                    </a:ext>
                  </a:extLst>
                </p14:cNvPr>
                <p14:cNvContentPartPr/>
                <p14:nvPr/>
              </p14:nvContentPartPr>
              <p14:xfrm>
                <a:off x="5275971" y="149985"/>
                <a:ext cx="191160" cy="138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B67FC51-EA33-4C4C-924E-CFA20F00353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57971" y="132345"/>
                  <a:ext cx="226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C6D3A3F-CA4C-43C6-AAE5-DA92748D7A56}"/>
                    </a:ext>
                  </a:extLst>
                </p14:cNvPr>
                <p14:cNvContentPartPr/>
                <p14:nvPr/>
              </p14:nvContentPartPr>
              <p14:xfrm>
                <a:off x="5467491" y="-18495"/>
                <a:ext cx="241560" cy="263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C6D3A3F-CA4C-43C6-AAE5-DA92748D7A5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49851" y="-36495"/>
                  <a:ext cx="2772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49C06FE-B3CC-4606-A692-F8BB19686B0B}"/>
                    </a:ext>
                  </a:extLst>
                </p14:cNvPr>
                <p14:cNvContentPartPr/>
                <p14:nvPr/>
              </p14:nvContentPartPr>
              <p14:xfrm>
                <a:off x="5404491" y="75304"/>
                <a:ext cx="126000" cy="24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49C06FE-B3CC-4606-A692-F8BB19686B0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86851" y="57664"/>
                  <a:ext cx="1616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0CBB77A-8126-428D-9EA6-FB5177466156}"/>
                    </a:ext>
                  </a:extLst>
                </p14:cNvPr>
                <p14:cNvContentPartPr/>
                <p14:nvPr/>
              </p14:nvContentPartPr>
              <p14:xfrm>
                <a:off x="5776011" y="506584"/>
                <a:ext cx="128520" cy="216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0CBB77A-8126-428D-9EA6-FB517746615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58011" y="488944"/>
                  <a:ext cx="1641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BAAD9CA-8480-4336-A491-502E92DA0766}"/>
                    </a:ext>
                  </a:extLst>
                </p14:cNvPr>
                <p14:cNvContentPartPr/>
                <p14:nvPr/>
              </p14:nvContentPartPr>
              <p14:xfrm>
                <a:off x="5947731" y="398224"/>
                <a:ext cx="233640" cy="385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BAAD9CA-8480-4336-A491-502E92DA076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29731" y="380224"/>
                  <a:ext cx="2692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73ED96F-89E9-4CC2-9808-00B7609EEAD6}"/>
                    </a:ext>
                  </a:extLst>
                </p14:cNvPr>
                <p14:cNvContentPartPr/>
                <p14:nvPr/>
              </p14:nvContentPartPr>
              <p14:xfrm>
                <a:off x="6165171" y="280504"/>
                <a:ext cx="227520" cy="363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73ED96F-89E9-4CC2-9808-00B7609EEAD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47171" y="262504"/>
                  <a:ext cx="26316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F7ED976-7EDA-401F-B4A3-2F315C95695C}"/>
                    </a:ext>
                  </a:extLst>
                </p14:cNvPr>
                <p14:cNvContentPartPr/>
                <p14:nvPr/>
              </p14:nvContentPartPr>
              <p14:xfrm>
                <a:off x="6328251" y="189784"/>
                <a:ext cx="305640" cy="311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F7ED976-7EDA-401F-B4A3-2F315C95695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10251" y="171784"/>
                  <a:ext cx="3412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C3B3718-F6F6-45C9-A45F-CF06D2D27493}"/>
                    </a:ext>
                  </a:extLst>
                </p14:cNvPr>
                <p14:cNvContentPartPr/>
                <p14:nvPr/>
              </p14:nvContentPartPr>
              <p14:xfrm>
                <a:off x="6291891" y="352864"/>
                <a:ext cx="117360" cy="45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C3B3718-F6F6-45C9-A45F-CF06D2D2749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73891" y="334864"/>
                  <a:ext cx="1530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F3D1813-BCE4-49EA-8BEE-04F483283C7D}"/>
                    </a:ext>
                  </a:extLst>
                </p14:cNvPr>
                <p14:cNvContentPartPr/>
                <p14:nvPr/>
              </p14:nvContentPartPr>
              <p14:xfrm>
                <a:off x="6508971" y="196264"/>
                <a:ext cx="472680" cy="661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F3D1813-BCE4-49EA-8BEE-04F483283C7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91331" y="178624"/>
                  <a:ext cx="508320" cy="69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780C8B1D-B8AC-4F99-8CEC-4F15ED9B61F7}"/>
              </a:ext>
            </a:extLst>
          </p:cNvPr>
          <p:cNvGrpSpPr/>
          <p:nvPr/>
        </p:nvGrpSpPr>
        <p:grpSpPr>
          <a:xfrm>
            <a:off x="287811" y="193744"/>
            <a:ext cx="11852640" cy="6430320"/>
            <a:chOff x="287811" y="193744"/>
            <a:chExt cx="11852640" cy="643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7DB4FEA-3A84-43BD-8B00-30FE5DCCB909}"/>
                    </a:ext>
                  </a:extLst>
                </p14:cNvPr>
                <p14:cNvContentPartPr/>
                <p14:nvPr/>
              </p14:nvContentPartPr>
              <p14:xfrm>
                <a:off x="8307171" y="587224"/>
                <a:ext cx="340920" cy="763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7DB4FEA-3A84-43BD-8B00-30FE5DCCB90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89171" y="569584"/>
                  <a:ext cx="37656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5F090DA-53B7-4D88-B757-7C7EAB928017}"/>
                    </a:ext>
                  </a:extLst>
                </p14:cNvPr>
                <p14:cNvContentPartPr/>
                <p14:nvPr/>
              </p14:nvContentPartPr>
              <p14:xfrm>
                <a:off x="8870931" y="285904"/>
                <a:ext cx="646560" cy="549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5F090DA-53B7-4D88-B757-7C7EAB92801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53291" y="268264"/>
                  <a:ext cx="68220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068601E-B218-4C5F-A76D-4AEB918AC734}"/>
                    </a:ext>
                  </a:extLst>
                </p14:cNvPr>
                <p14:cNvContentPartPr/>
                <p14:nvPr/>
              </p14:nvContentPartPr>
              <p14:xfrm>
                <a:off x="9198171" y="359344"/>
                <a:ext cx="291960" cy="165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068601E-B218-4C5F-A76D-4AEB918AC73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180171" y="341704"/>
                  <a:ext cx="327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B889B78-C189-4614-82F8-E51A957AB04A}"/>
                    </a:ext>
                  </a:extLst>
                </p14:cNvPr>
                <p14:cNvContentPartPr/>
                <p14:nvPr/>
              </p14:nvContentPartPr>
              <p14:xfrm>
                <a:off x="10120851" y="352504"/>
                <a:ext cx="106560" cy="347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B889B78-C189-4614-82F8-E51A957AB04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103211" y="334864"/>
                  <a:ext cx="1422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F95AF75-EE33-4EB0-ACB2-AF62C2C6436A}"/>
                    </a:ext>
                  </a:extLst>
                </p14:cNvPr>
                <p14:cNvContentPartPr/>
                <p14:nvPr/>
              </p14:nvContentPartPr>
              <p14:xfrm>
                <a:off x="9868131" y="217864"/>
                <a:ext cx="530280" cy="117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F95AF75-EE33-4EB0-ACB2-AF62C2C6436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850131" y="199864"/>
                  <a:ext cx="565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5CA0FF5-61FF-471C-925F-01AE76CF4E44}"/>
                    </a:ext>
                  </a:extLst>
                </p14:cNvPr>
                <p14:cNvContentPartPr/>
                <p14:nvPr/>
              </p14:nvContentPartPr>
              <p14:xfrm>
                <a:off x="10366011" y="279784"/>
                <a:ext cx="336240" cy="91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5CA0FF5-61FF-471C-925F-01AE76CF4E4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348011" y="262144"/>
                  <a:ext cx="3718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03B3490-FFC6-4F8D-8FA2-1D5D3929149C}"/>
                    </a:ext>
                  </a:extLst>
                </p14:cNvPr>
                <p14:cNvContentPartPr/>
                <p14:nvPr/>
              </p14:nvContentPartPr>
              <p14:xfrm>
                <a:off x="10393011" y="468064"/>
                <a:ext cx="279000" cy="111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03B3490-FFC6-4F8D-8FA2-1D5D3929149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375011" y="450424"/>
                  <a:ext cx="314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325C818-9BDB-4478-81AE-328761D5C743}"/>
                    </a:ext>
                  </a:extLst>
                </p14:cNvPr>
                <p14:cNvContentPartPr/>
                <p14:nvPr/>
              </p14:nvContentPartPr>
              <p14:xfrm>
                <a:off x="10924011" y="193744"/>
                <a:ext cx="379800" cy="357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325C818-9BDB-4478-81AE-328761D5C74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906011" y="176104"/>
                  <a:ext cx="41544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9EA56D2-A25D-453B-B2AF-77716B27717E}"/>
                    </a:ext>
                  </a:extLst>
                </p14:cNvPr>
                <p14:cNvContentPartPr/>
                <p14:nvPr/>
              </p14:nvContentPartPr>
              <p14:xfrm>
                <a:off x="287811" y="967024"/>
                <a:ext cx="131040" cy="405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9EA56D2-A25D-453B-B2AF-77716B27717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70171" y="949384"/>
                  <a:ext cx="1666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45127F8-E728-4CA4-B887-32624060D203}"/>
                    </a:ext>
                  </a:extLst>
                </p14:cNvPr>
                <p14:cNvContentPartPr/>
                <p14:nvPr/>
              </p14:nvContentPartPr>
              <p14:xfrm>
                <a:off x="459891" y="696304"/>
                <a:ext cx="652680" cy="557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45127F8-E728-4CA4-B887-32624060D20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42251" y="678304"/>
                  <a:ext cx="68832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3486D07-D34D-43DD-96AE-66A16AFB8922}"/>
                    </a:ext>
                  </a:extLst>
                </p14:cNvPr>
                <p14:cNvContentPartPr/>
                <p14:nvPr/>
              </p14:nvContentPartPr>
              <p14:xfrm>
                <a:off x="415971" y="1187704"/>
                <a:ext cx="764280" cy="360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3486D07-D34D-43DD-96AE-66A16AFB892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8331" y="1170064"/>
                  <a:ext cx="7999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A33C295-E57D-494F-A563-E8B7E61C591A}"/>
                    </a:ext>
                  </a:extLst>
                </p14:cNvPr>
                <p14:cNvContentPartPr/>
                <p14:nvPr/>
              </p14:nvContentPartPr>
              <p14:xfrm>
                <a:off x="714771" y="1370584"/>
                <a:ext cx="369720" cy="186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A33C295-E57D-494F-A563-E8B7E61C591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6771" y="1352584"/>
                  <a:ext cx="4053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BE96BDB-8EBC-4E69-8910-94B7D95C4253}"/>
                    </a:ext>
                  </a:extLst>
                </p14:cNvPr>
                <p14:cNvContentPartPr/>
                <p14:nvPr/>
              </p14:nvContentPartPr>
              <p14:xfrm>
                <a:off x="1040931" y="1611064"/>
                <a:ext cx="306000" cy="327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BE96BDB-8EBC-4E69-8910-94B7D95C425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22931" y="1593424"/>
                  <a:ext cx="3416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2E4C78F-A361-451C-B8DC-DEEDD956C6AE}"/>
                    </a:ext>
                  </a:extLst>
                </p14:cNvPr>
                <p14:cNvContentPartPr/>
                <p14:nvPr/>
              </p14:nvContentPartPr>
              <p14:xfrm>
                <a:off x="1067931" y="1664704"/>
                <a:ext cx="200520" cy="137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2E4C78F-A361-451C-B8DC-DEEDD956C6A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49931" y="1646704"/>
                  <a:ext cx="2361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304AB2B-BDC8-44A5-A148-A6A64407B4D5}"/>
                    </a:ext>
                  </a:extLst>
                </p14:cNvPr>
                <p14:cNvContentPartPr/>
                <p14:nvPr/>
              </p14:nvContentPartPr>
              <p14:xfrm>
                <a:off x="1040931" y="1474624"/>
                <a:ext cx="289440" cy="145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304AB2B-BDC8-44A5-A148-A6A64407B4D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22931" y="1456624"/>
                  <a:ext cx="3250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EDA2D87-CCEB-4EFE-AD08-E36F613E927D}"/>
                    </a:ext>
                  </a:extLst>
                </p14:cNvPr>
                <p14:cNvContentPartPr/>
                <p14:nvPr/>
              </p14:nvContentPartPr>
              <p14:xfrm>
                <a:off x="1547811" y="1559944"/>
                <a:ext cx="212400" cy="96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EDA2D87-CCEB-4EFE-AD08-E36F613E927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30171" y="1542304"/>
                  <a:ext cx="2480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5CC9D81-D1F3-4C58-A33E-FCDDFB12979C}"/>
                    </a:ext>
                  </a:extLst>
                </p14:cNvPr>
                <p14:cNvContentPartPr/>
                <p14:nvPr/>
              </p14:nvContentPartPr>
              <p14:xfrm>
                <a:off x="1566171" y="1684864"/>
                <a:ext cx="263880" cy="80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5CC9D81-D1F3-4C58-A33E-FCDDFB12979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48171" y="1666864"/>
                  <a:ext cx="2995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356B5F7-1F19-4E7B-98C9-8B38BD9A16AF}"/>
                    </a:ext>
                  </a:extLst>
                </p14:cNvPr>
                <p14:cNvContentPartPr/>
                <p14:nvPr/>
              </p14:nvContentPartPr>
              <p14:xfrm>
                <a:off x="2542131" y="1186624"/>
                <a:ext cx="806040" cy="615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356B5F7-1F19-4E7B-98C9-8B38BD9A16A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24131" y="1168984"/>
                  <a:ext cx="841680" cy="65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8013B92-119E-48C9-8CB2-BF6E920BE970}"/>
                    </a:ext>
                  </a:extLst>
                </p14:cNvPr>
                <p14:cNvContentPartPr/>
                <p14:nvPr/>
              </p14:nvContentPartPr>
              <p14:xfrm>
                <a:off x="2829771" y="1390384"/>
                <a:ext cx="3960" cy="3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8013B92-119E-48C9-8CB2-BF6E920BE97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812131" y="1372384"/>
                  <a:ext cx="39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F1BF0A7-99FB-4578-AA84-82CFBE776ED9}"/>
                    </a:ext>
                  </a:extLst>
                </p14:cNvPr>
                <p14:cNvContentPartPr/>
                <p14:nvPr/>
              </p14:nvContentPartPr>
              <p14:xfrm>
                <a:off x="2435211" y="2090944"/>
                <a:ext cx="118800" cy="346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F1BF0A7-99FB-4578-AA84-82CFBE776ED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17211" y="2072944"/>
                  <a:ext cx="1544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51E58DC-234B-48AF-BB2B-60BD852B8D8F}"/>
                    </a:ext>
                  </a:extLst>
                </p14:cNvPr>
                <p14:cNvContentPartPr/>
                <p14:nvPr/>
              </p14:nvContentPartPr>
              <p14:xfrm>
                <a:off x="2272131" y="1992664"/>
                <a:ext cx="335880" cy="116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51E58DC-234B-48AF-BB2B-60BD852B8D8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54131" y="1975024"/>
                  <a:ext cx="371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3132017-C2C0-4609-B65B-6D962ECFB5B6}"/>
                    </a:ext>
                  </a:extLst>
                </p14:cNvPr>
                <p14:cNvContentPartPr/>
                <p14:nvPr/>
              </p14:nvContentPartPr>
              <p14:xfrm>
                <a:off x="2715651" y="1990864"/>
                <a:ext cx="391320" cy="263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3132017-C2C0-4609-B65B-6D962ECFB5B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98011" y="1973224"/>
                  <a:ext cx="4269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8659774-F95E-443D-96BA-5A6040EE1569}"/>
                    </a:ext>
                  </a:extLst>
                </p14:cNvPr>
                <p14:cNvContentPartPr/>
                <p14:nvPr/>
              </p14:nvContentPartPr>
              <p14:xfrm>
                <a:off x="3139011" y="1837864"/>
                <a:ext cx="322200" cy="311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8659774-F95E-443D-96BA-5A6040EE156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21011" y="1820224"/>
                  <a:ext cx="3578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234147B-FA42-4E9A-B383-8B4D94B1AF46}"/>
                    </a:ext>
                  </a:extLst>
                </p14:cNvPr>
                <p14:cNvContentPartPr/>
                <p14:nvPr/>
              </p14:nvContentPartPr>
              <p14:xfrm>
                <a:off x="3866571" y="1190224"/>
                <a:ext cx="142920" cy="870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234147B-FA42-4E9A-B383-8B4D94B1AF4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48931" y="1172584"/>
                  <a:ext cx="178560" cy="90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5BCC599-6240-4703-A37A-15357D2C2C83}"/>
                    </a:ext>
                  </a:extLst>
                </p14:cNvPr>
                <p14:cNvContentPartPr/>
                <p14:nvPr/>
              </p14:nvContentPartPr>
              <p14:xfrm>
                <a:off x="3811131" y="2233864"/>
                <a:ext cx="237240" cy="129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5BCC599-6240-4703-A37A-15357D2C2C8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793131" y="2215864"/>
                  <a:ext cx="2728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EF8BA6C-86D1-44F7-8E81-8061ED029F4E}"/>
                    </a:ext>
                  </a:extLst>
                </p14:cNvPr>
                <p14:cNvContentPartPr/>
                <p14:nvPr/>
              </p14:nvContentPartPr>
              <p14:xfrm>
                <a:off x="4182291" y="2118304"/>
                <a:ext cx="62640" cy="156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EF8BA6C-86D1-44F7-8E81-8061ED029F4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64651" y="2100304"/>
                  <a:ext cx="98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0764EEE-2EF4-4C6E-930D-E98434403416}"/>
                    </a:ext>
                  </a:extLst>
                </p14:cNvPr>
                <p14:cNvContentPartPr/>
                <p14:nvPr/>
              </p14:nvContentPartPr>
              <p14:xfrm>
                <a:off x="4073931" y="1990504"/>
                <a:ext cx="252360" cy="118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0764EEE-2EF4-4C6E-930D-E9843440341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55931" y="1972864"/>
                  <a:ext cx="288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B7A1216-9898-4AF1-A258-9A5E803A6E2D}"/>
                    </a:ext>
                  </a:extLst>
                </p14:cNvPr>
                <p14:cNvContentPartPr/>
                <p14:nvPr/>
              </p14:nvContentPartPr>
              <p14:xfrm>
                <a:off x="3847491" y="932104"/>
                <a:ext cx="120600" cy="200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B7A1216-9898-4AF1-A258-9A5E803A6E2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29491" y="914464"/>
                  <a:ext cx="1562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CCE6516-3ED3-41ED-B2C1-594ED1FEA243}"/>
                    </a:ext>
                  </a:extLst>
                </p14:cNvPr>
                <p14:cNvContentPartPr/>
                <p14:nvPr/>
              </p14:nvContentPartPr>
              <p14:xfrm>
                <a:off x="3657051" y="837064"/>
                <a:ext cx="306000" cy="1137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CCE6516-3ED3-41ED-B2C1-594ED1FEA24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639411" y="819064"/>
                  <a:ext cx="3416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9113AD3-A563-470D-B8AA-51A9C73120BC}"/>
                    </a:ext>
                  </a:extLst>
                </p14:cNvPr>
                <p14:cNvContentPartPr/>
                <p14:nvPr/>
              </p14:nvContentPartPr>
              <p14:xfrm>
                <a:off x="4235211" y="1312624"/>
                <a:ext cx="56160" cy="513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9113AD3-A563-470D-B8AA-51A9C73120B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17571" y="1294624"/>
                  <a:ext cx="9180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6E4A7F9-0137-47BC-A8D6-D11F22AC1E9E}"/>
                    </a:ext>
                  </a:extLst>
                </p14:cNvPr>
                <p14:cNvContentPartPr/>
                <p14:nvPr/>
              </p14:nvContentPartPr>
              <p14:xfrm>
                <a:off x="4607811" y="1372024"/>
                <a:ext cx="151920" cy="241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6E4A7F9-0137-47BC-A8D6-D11F22AC1E9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89811" y="1354024"/>
                  <a:ext cx="1875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1ADDCFF-B2A0-4A3F-A9AE-6BABCD88EEBA}"/>
                    </a:ext>
                  </a:extLst>
                </p14:cNvPr>
                <p14:cNvContentPartPr/>
                <p14:nvPr/>
              </p14:nvContentPartPr>
              <p14:xfrm>
                <a:off x="4870611" y="1321264"/>
                <a:ext cx="138240" cy="335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1ADDCFF-B2A0-4A3F-A9AE-6BABCD88EEB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852611" y="1303624"/>
                  <a:ext cx="17388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609A157-1310-4D44-8A25-BE54E41C8099}"/>
                    </a:ext>
                  </a:extLst>
                </p14:cNvPr>
                <p14:cNvContentPartPr/>
                <p14:nvPr/>
              </p14:nvContentPartPr>
              <p14:xfrm>
                <a:off x="5033331" y="1212904"/>
                <a:ext cx="298800" cy="361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609A157-1310-4D44-8A25-BE54E41C809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15691" y="1194904"/>
                  <a:ext cx="3344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14BE74D-60B1-40C3-8B19-9CF59837A846}"/>
                    </a:ext>
                  </a:extLst>
                </p14:cNvPr>
                <p14:cNvContentPartPr/>
                <p14:nvPr/>
              </p14:nvContentPartPr>
              <p14:xfrm>
                <a:off x="4996971" y="1357984"/>
                <a:ext cx="182160" cy="99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14BE74D-60B1-40C3-8B19-9CF59837A84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79331" y="1340344"/>
                  <a:ext cx="2178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1469C6D-756F-4A48-8202-3F74981BF64D}"/>
                    </a:ext>
                  </a:extLst>
                </p14:cNvPr>
                <p14:cNvContentPartPr/>
                <p14:nvPr/>
              </p14:nvContentPartPr>
              <p14:xfrm>
                <a:off x="5286771" y="1312624"/>
                <a:ext cx="219600" cy="281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1469C6D-756F-4A48-8202-3F74981BF64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69131" y="1294624"/>
                  <a:ext cx="2552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2878C8A-92AB-4E4D-B23B-BD6C41088509}"/>
                    </a:ext>
                  </a:extLst>
                </p14:cNvPr>
                <p14:cNvContentPartPr/>
                <p14:nvPr/>
              </p14:nvContentPartPr>
              <p14:xfrm>
                <a:off x="5494851" y="1140184"/>
                <a:ext cx="199800" cy="429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2878C8A-92AB-4E4D-B23B-BD6C4108850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77211" y="1122544"/>
                  <a:ext cx="23544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D986A3C-81A9-4516-83D3-B33D7A5C66AE}"/>
                    </a:ext>
                  </a:extLst>
                </p14:cNvPr>
                <p14:cNvContentPartPr/>
                <p14:nvPr/>
              </p14:nvContentPartPr>
              <p14:xfrm>
                <a:off x="5368491" y="904024"/>
                <a:ext cx="263520" cy="132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D986A3C-81A9-4516-83D3-B33D7A5C66A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50491" y="886024"/>
                  <a:ext cx="2991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470F990-1081-4031-8CE7-B083E733127D}"/>
                    </a:ext>
                  </a:extLst>
                </p14:cNvPr>
                <p14:cNvContentPartPr/>
                <p14:nvPr/>
              </p14:nvContentPartPr>
              <p14:xfrm>
                <a:off x="5862771" y="855064"/>
                <a:ext cx="658440" cy="662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470F990-1081-4031-8CE7-B083E733127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44771" y="837064"/>
                  <a:ext cx="694080" cy="69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D9F4A7B-7645-4FF6-ADE4-442D069B9137}"/>
                    </a:ext>
                  </a:extLst>
                </p14:cNvPr>
                <p14:cNvContentPartPr/>
                <p14:nvPr/>
              </p14:nvContentPartPr>
              <p14:xfrm>
                <a:off x="6146811" y="1088344"/>
                <a:ext cx="120960" cy="52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D9F4A7B-7645-4FF6-ADE4-442D069B913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28811" y="1070704"/>
                  <a:ext cx="1566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9A531CD-EFA7-42E3-A39F-32E3948C4139}"/>
                    </a:ext>
                  </a:extLst>
                </p14:cNvPr>
                <p14:cNvContentPartPr/>
                <p14:nvPr/>
              </p14:nvContentPartPr>
              <p14:xfrm>
                <a:off x="988371" y="2860624"/>
                <a:ext cx="289440" cy="798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9A531CD-EFA7-42E3-A39F-32E3948C413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70731" y="2842624"/>
                  <a:ext cx="325080" cy="83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8A5460E-062D-4AA3-9366-AD4CF0A01EE8}"/>
                    </a:ext>
                  </a:extLst>
                </p14:cNvPr>
                <p14:cNvContentPartPr/>
                <p14:nvPr/>
              </p14:nvContentPartPr>
              <p14:xfrm>
                <a:off x="1095291" y="3098944"/>
                <a:ext cx="222840" cy="214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8A5460E-062D-4AA3-9366-AD4CF0A01EE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77291" y="3080944"/>
                  <a:ext cx="258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FE5DDE1-581F-46F9-B536-D456852D89BE}"/>
                    </a:ext>
                  </a:extLst>
                </p14:cNvPr>
                <p14:cNvContentPartPr/>
                <p14:nvPr/>
              </p14:nvContentPartPr>
              <p14:xfrm>
                <a:off x="1013931" y="2806264"/>
                <a:ext cx="268200" cy="109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FE5DDE1-581F-46F9-B536-D456852D89B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95931" y="2788624"/>
                  <a:ext cx="3038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70B1E77-69D4-4756-B11B-9D3B1C9DE369}"/>
                    </a:ext>
                  </a:extLst>
                </p14:cNvPr>
                <p14:cNvContentPartPr/>
                <p14:nvPr/>
              </p14:nvContentPartPr>
              <p14:xfrm>
                <a:off x="1719531" y="2989144"/>
                <a:ext cx="548640" cy="152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70B1E77-69D4-4756-B11B-9D3B1C9DE36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01891" y="2971504"/>
                  <a:ext cx="5842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5803938-AC5D-4E2B-A2C3-97F6BC0DF3BE}"/>
                    </a:ext>
                  </a:extLst>
                </p14:cNvPr>
                <p14:cNvContentPartPr/>
                <p14:nvPr/>
              </p14:nvContentPartPr>
              <p14:xfrm>
                <a:off x="1900971" y="3230344"/>
                <a:ext cx="420480" cy="173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5803938-AC5D-4E2B-A2C3-97F6BC0DF3B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83331" y="3212704"/>
                  <a:ext cx="4561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E8255E8-F1D4-4A5E-AD0D-F045C269299B}"/>
                    </a:ext>
                  </a:extLst>
                </p14:cNvPr>
                <p14:cNvContentPartPr/>
                <p14:nvPr/>
              </p14:nvContentPartPr>
              <p14:xfrm>
                <a:off x="3027051" y="2548504"/>
                <a:ext cx="367920" cy="953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E8255E8-F1D4-4A5E-AD0D-F045C269299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009411" y="2530864"/>
                  <a:ext cx="403560" cy="9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ACBFD90-AA78-4E3D-A691-CA6FF9069ADE}"/>
                    </a:ext>
                  </a:extLst>
                </p14:cNvPr>
                <p14:cNvContentPartPr/>
                <p14:nvPr/>
              </p14:nvContentPartPr>
              <p14:xfrm>
                <a:off x="2860371" y="3741544"/>
                <a:ext cx="108360" cy="33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ACBFD90-AA78-4E3D-A691-CA6FF9069AD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842731" y="3723544"/>
                  <a:ext cx="1440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E59EA24-C4C6-47B6-BE7D-63C235A43568}"/>
                    </a:ext>
                  </a:extLst>
                </p14:cNvPr>
                <p14:cNvContentPartPr/>
                <p14:nvPr/>
              </p14:nvContentPartPr>
              <p14:xfrm>
                <a:off x="3041091" y="3530584"/>
                <a:ext cx="437760" cy="307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E59EA24-C4C6-47B6-BE7D-63C235A435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023451" y="3512584"/>
                  <a:ext cx="4734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A5D1764-97A3-4775-9D81-3A94F38AC6D6}"/>
                    </a:ext>
                  </a:extLst>
                </p14:cNvPr>
                <p14:cNvContentPartPr/>
                <p14:nvPr/>
              </p14:nvContentPartPr>
              <p14:xfrm>
                <a:off x="3171051" y="2344384"/>
                <a:ext cx="564120" cy="210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A5D1764-97A3-4775-9D81-3A94F38AC6D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153051" y="2326744"/>
                  <a:ext cx="5997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AA40B26-8359-4822-9609-F697B617F5F5}"/>
                    </a:ext>
                  </a:extLst>
                </p14:cNvPr>
                <p14:cNvContentPartPr/>
                <p14:nvPr/>
              </p14:nvContentPartPr>
              <p14:xfrm>
                <a:off x="3738771" y="2832184"/>
                <a:ext cx="340200" cy="396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AA40B26-8359-4822-9609-F697B617F5F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721131" y="2814544"/>
                  <a:ext cx="3758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E41F2DE-7046-425C-A84C-392F63A1A653}"/>
                    </a:ext>
                  </a:extLst>
                </p14:cNvPr>
                <p14:cNvContentPartPr/>
                <p14:nvPr/>
              </p14:nvContentPartPr>
              <p14:xfrm>
                <a:off x="4299651" y="2561824"/>
                <a:ext cx="99000" cy="449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E41F2DE-7046-425C-A84C-392F63A1A65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281651" y="2543824"/>
                  <a:ext cx="13464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5312D9E-F310-4631-A814-4265C1FDA9BA}"/>
                    </a:ext>
                  </a:extLst>
                </p14:cNvPr>
                <p14:cNvContentPartPr/>
                <p14:nvPr/>
              </p14:nvContentPartPr>
              <p14:xfrm>
                <a:off x="4417371" y="2579824"/>
                <a:ext cx="276840" cy="379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5312D9E-F310-4631-A814-4265C1FDA9B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399731" y="2562184"/>
                  <a:ext cx="3124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DFD0B80-E1D7-4259-B8A3-D1E801FC79E8}"/>
                    </a:ext>
                  </a:extLst>
                </p14:cNvPr>
                <p14:cNvContentPartPr/>
                <p14:nvPr/>
              </p14:nvContentPartPr>
              <p14:xfrm>
                <a:off x="4399731" y="2688904"/>
                <a:ext cx="117360" cy="27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DFD0B80-E1D7-4259-B8A3-D1E801FC79E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381731" y="2670904"/>
                  <a:ext cx="1530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090BE99-F3DB-490D-9394-885C45D80F39}"/>
                    </a:ext>
                  </a:extLst>
                </p14:cNvPr>
                <p14:cNvContentPartPr/>
                <p14:nvPr/>
              </p14:nvContentPartPr>
              <p14:xfrm>
                <a:off x="4698531" y="2543464"/>
                <a:ext cx="193320" cy="425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090BE99-F3DB-490D-9394-885C45D80F3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680531" y="2525824"/>
                  <a:ext cx="22896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ECF576E-D122-4019-A070-F6166F0564E0}"/>
                    </a:ext>
                  </a:extLst>
                </p14:cNvPr>
                <p14:cNvContentPartPr/>
                <p14:nvPr/>
              </p14:nvContentPartPr>
              <p14:xfrm>
                <a:off x="4960971" y="2362744"/>
                <a:ext cx="124200" cy="6040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ECF576E-D122-4019-A070-F6166F0564E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942971" y="2344744"/>
                  <a:ext cx="159840" cy="63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590371C-FAD3-4110-9438-596F23E24891}"/>
                    </a:ext>
                  </a:extLst>
                </p14:cNvPr>
                <p14:cNvContentPartPr/>
                <p14:nvPr/>
              </p14:nvContentPartPr>
              <p14:xfrm>
                <a:off x="3619611" y="2697544"/>
                <a:ext cx="20880" cy="512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590371C-FAD3-4110-9438-596F23E2489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01611" y="2679904"/>
                  <a:ext cx="5652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A8D653D-6292-487B-A63D-8DB336591EAD}"/>
                    </a:ext>
                  </a:extLst>
                </p14:cNvPr>
                <p14:cNvContentPartPr/>
                <p14:nvPr/>
              </p14:nvContentPartPr>
              <p14:xfrm>
                <a:off x="4843251" y="2189944"/>
                <a:ext cx="389160" cy="154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A8D653D-6292-487B-A63D-8DB336591EA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825251" y="2171944"/>
                  <a:ext cx="4248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F3CD31F-614C-4E32-9954-2C80D8937888}"/>
                    </a:ext>
                  </a:extLst>
                </p14:cNvPr>
                <p14:cNvContentPartPr/>
                <p14:nvPr/>
              </p14:nvContentPartPr>
              <p14:xfrm>
                <a:off x="5129451" y="1912384"/>
                <a:ext cx="669960" cy="884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F3CD31F-614C-4E32-9954-2C80D893788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111811" y="1894384"/>
                  <a:ext cx="705600" cy="9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7FB16F1-2D66-4D41-8B6A-3A94EF9A0E6C}"/>
                    </a:ext>
                  </a:extLst>
                </p14:cNvPr>
                <p14:cNvContentPartPr/>
                <p14:nvPr/>
              </p14:nvContentPartPr>
              <p14:xfrm>
                <a:off x="5513211" y="2163304"/>
                <a:ext cx="465120" cy="45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7FB16F1-2D66-4D41-8B6A-3A94EF9A0E6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495211" y="2145664"/>
                  <a:ext cx="5007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4B05DFD-C46F-412A-89AD-41CA558AE74C}"/>
                    </a:ext>
                  </a:extLst>
                </p14:cNvPr>
                <p14:cNvContentPartPr/>
                <p14:nvPr/>
              </p14:nvContentPartPr>
              <p14:xfrm>
                <a:off x="6119811" y="2222344"/>
                <a:ext cx="545760" cy="113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4B05DFD-C46F-412A-89AD-41CA558AE74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101811" y="2204344"/>
                  <a:ext cx="5814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9E85B80-7847-4044-9167-7D807522A1EE}"/>
                    </a:ext>
                  </a:extLst>
                </p14:cNvPr>
                <p14:cNvContentPartPr/>
                <p14:nvPr/>
              </p14:nvContentPartPr>
              <p14:xfrm>
                <a:off x="6137811" y="2407744"/>
                <a:ext cx="311040" cy="10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9E85B80-7847-4044-9167-7D807522A1E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120171" y="2389744"/>
                  <a:ext cx="346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438AEFC-3FEC-430C-8C0C-C78332FB8F31}"/>
                    </a:ext>
                  </a:extLst>
                </p14:cNvPr>
                <p14:cNvContentPartPr/>
                <p14:nvPr/>
              </p14:nvContentPartPr>
              <p14:xfrm>
                <a:off x="6805251" y="1783144"/>
                <a:ext cx="142560" cy="841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438AEFC-3FEC-430C-8C0C-C78332FB8F3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787251" y="1765504"/>
                  <a:ext cx="178200" cy="87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5B5AE1C-4480-4AA3-8367-673D44305A6F}"/>
                    </a:ext>
                  </a:extLst>
                </p14:cNvPr>
                <p14:cNvContentPartPr/>
                <p14:nvPr/>
              </p14:nvContentPartPr>
              <p14:xfrm>
                <a:off x="6527331" y="3004264"/>
                <a:ext cx="133920" cy="110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5B5AE1C-4480-4AA3-8367-673D44305A6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509331" y="2986264"/>
                  <a:ext cx="1695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A8784CE-128F-489D-B31E-0F30B2F5CB0C}"/>
                    </a:ext>
                  </a:extLst>
                </p14:cNvPr>
                <p14:cNvContentPartPr/>
                <p14:nvPr/>
              </p14:nvContentPartPr>
              <p14:xfrm>
                <a:off x="6722091" y="2724544"/>
                <a:ext cx="361080" cy="377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A8784CE-128F-489D-B31E-0F30B2F5CB0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04091" y="2706904"/>
                  <a:ext cx="3967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2523C37-5103-45DE-9651-F27D0E25489E}"/>
                    </a:ext>
                  </a:extLst>
                </p14:cNvPr>
                <p14:cNvContentPartPr/>
                <p14:nvPr/>
              </p14:nvContentPartPr>
              <p14:xfrm>
                <a:off x="6630651" y="1384624"/>
                <a:ext cx="377640" cy="404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2523C37-5103-45DE-9651-F27D0E25489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613011" y="1366624"/>
                  <a:ext cx="41328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CB1872D-36A8-4657-8859-CCC43D687FA9}"/>
                    </a:ext>
                  </a:extLst>
                </p14:cNvPr>
                <p14:cNvContentPartPr/>
                <p14:nvPr/>
              </p14:nvContentPartPr>
              <p14:xfrm>
                <a:off x="7331571" y="1818424"/>
                <a:ext cx="301680" cy="529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CB1872D-36A8-4657-8859-CCC43D687FA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13571" y="1800424"/>
                  <a:ext cx="33732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7CE6AFE-0C42-454C-97CD-7994BBE1F95F}"/>
                    </a:ext>
                  </a:extLst>
                </p14:cNvPr>
                <p14:cNvContentPartPr/>
                <p14:nvPr/>
              </p14:nvContentPartPr>
              <p14:xfrm>
                <a:off x="7369011" y="2059984"/>
                <a:ext cx="180720" cy="673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7CE6AFE-0C42-454C-97CD-7994BBE1F95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351371" y="2042344"/>
                  <a:ext cx="2163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68D09EE-3FDE-44BE-AE01-805EAD20FB0D}"/>
                    </a:ext>
                  </a:extLst>
                </p14:cNvPr>
                <p14:cNvContentPartPr/>
                <p14:nvPr/>
              </p14:nvContentPartPr>
              <p14:xfrm>
                <a:off x="7677171" y="1709344"/>
                <a:ext cx="337680" cy="437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68D09EE-3FDE-44BE-AE01-805EAD20FB0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659531" y="1691344"/>
                  <a:ext cx="37332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2F50205-6516-4A53-977B-FEAA5D472104}"/>
                    </a:ext>
                  </a:extLst>
                </p14:cNvPr>
                <p14:cNvContentPartPr/>
                <p14:nvPr/>
              </p14:nvContentPartPr>
              <p14:xfrm>
                <a:off x="7640811" y="1577944"/>
                <a:ext cx="74880" cy="42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2F50205-6516-4A53-977B-FEAA5D47210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622811" y="1559944"/>
                  <a:ext cx="1105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602FFF2-3A24-4EDE-83DF-891C51BC664C}"/>
                    </a:ext>
                  </a:extLst>
                </p14:cNvPr>
                <p14:cNvContentPartPr/>
                <p14:nvPr/>
              </p14:nvContentPartPr>
              <p14:xfrm>
                <a:off x="7883451" y="1220464"/>
                <a:ext cx="400680" cy="405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602FFF2-3A24-4EDE-83DF-891C51BC664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865811" y="1202824"/>
                  <a:ext cx="43632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AAFEFEC-2ADA-4FCE-BA8B-D1E826C0451E}"/>
                    </a:ext>
                  </a:extLst>
                </p14:cNvPr>
                <p14:cNvContentPartPr/>
                <p14:nvPr/>
              </p14:nvContentPartPr>
              <p14:xfrm>
                <a:off x="7957611" y="1311904"/>
                <a:ext cx="138960" cy="554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AAFEFEC-2ADA-4FCE-BA8B-D1E826C0451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939611" y="1293904"/>
                  <a:ext cx="1746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B187B96-BD9E-443D-98B5-1C756C0FF0D9}"/>
                    </a:ext>
                  </a:extLst>
                </p14:cNvPr>
                <p14:cNvContentPartPr/>
                <p14:nvPr/>
              </p14:nvContentPartPr>
              <p14:xfrm>
                <a:off x="8373771" y="1701784"/>
                <a:ext cx="64440" cy="219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B187B96-BD9E-443D-98B5-1C756C0FF0D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56131" y="1684144"/>
                  <a:ext cx="1000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E0744CF-1350-4DA1-8B67-121B600F4548}"/>
                    </a:ext>
                  </a:extLst>
                </p14:cNvPr>
                <p14:cNvContentPartPr/>
                <p14:nvPr/>
              </p14:nvContentPartPr>
              <p14:xfrm>
                <a:off x="8315451" y="1665424"/>
                <a:ext cx="312840" cy="282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E0744CF-1350-4DA1-8B67-121B600F454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97811" y="1647784"/>
                  <a:ext cx="3484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E0298AE-4B07-41C8-B772-FDDFEDF203C2}"/>
                    </a:ext>
                  </a:extLst>
                </p14:cNvPr>
                <p14:cNvContentPartPr/>
                <p14:nvPr/>
              </p14:nvContentPartPr>
              <p14:xfrm>
                <a:off x="8708571" y="1587664"/>
                <a:ext cx="183600" cy="359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E0298AE-4B07-41C8-B772-FDDFEDF203C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690931" y="1569664"/>
                  <a:ext cx="2192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DD0BE3C-024D-4645-BADC-F6536DCFCAB3}"/>
                    </a:ext>
                  </a:extLst>
                </p14:cNvPr>
                <p14:cNvContentPartPr/>
                <p14:nvPr/>
              </p14:nvContentPartPr>
              <p14:xfrm>
                <a:off x="8881011" y="1638064"/>
                <a:ext cx="171000" cy="245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DD0BE3C-024D-4645-BADC-F6536DCFCAB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863371" y="1620424"/>
                  <a:ext cx="2066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94D86D7-5DF5-47B6-8AAF-8B2B91846B19}"/>
                    </a:ext>
                  </a:extLst>
                </p14:cNvPr>
                <p14:cNvContentPartPr/>
                <p14:nvPr/>
              </p14:nvContentPartPr>
              <p14:xfrm>
                <a:off x="8818011" y="1723744"/>
                <a:ext cx="204840" cy="41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94D86D7-5DF5-47B6-8AAF-8B2B91846B1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800011" y="1706104"/>
                  <a:ext cx="2404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E845759-91F9-4F61-B85A-1CC969BEBFA6}"/>
                    </a:ext>
                  </a:extLst>
                </p14:cNvPr>
                <p14:cNvContentPartPr/>
                <p14:nvPr/>
              </p14:nvContentPartPr>
              <p14:xfrm>
                <a:off x="9053091" y="1547704"/>
                <a:ext cx="254880" cy="389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E845759-91F9-4F61-B85A-1CC969BEBFA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035451" y="1530064"/>
                  <a:ext cx="2905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F51BB83-5DCA-4B53-83F1-EBDABA31AC85}"/>
                    </a:ext>
                  </a:extLst>
                </p14:cNvPr>
                <p14:cNvContentPartPr/>
                <p14:nvPr/>
              </p14:nvContentPartPr>
              <p14:xfrm>
                <a:off x="9370251" y="1249264"/>
                <a:ext cx="216360" cy="9090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F51BB83-5DCA-4B53-83F1-EBDABA31AC8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352251" y="1231264"/>
                  <a:ext cx="252000" cy="9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DD25AA8-6807-4B6C-A78F-530284A32C40}"/>
                    </a:ext>
                  </a:extLst>
                </p14:cNvPr>
                <p14:cNvContentPartPr/>
                <p14:nvPr/>
              </p14:nvContentPartPr>
              <p14:xfrm>
                <a:off x="7196571" y="1547704"/>
                <a:ext cx="50040" cy="9068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DD25AA8-6807-4B6C-A78F-530284A32C4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178931" y="1530064"/>
                  <a:ext cx="85680" cy="9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AD5AB3E-4866-4419-B742-C99CDD48CFBE}"/>
                    </a:ext>
                  </a:extLst>
                </p14:cNvPr>
                <p14:cNvContentPartPr/>
                <p14:nvPr/>
              </p14:nvContentPartPr>
              <p14:xfrm>
                <a:off x="9395451" y="968464"/>
                <a:ext cx="236160" cy="240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AD5AB3E-4866-4419-B742-C99CDD48CFB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377811" y="950464"/>
                  <a:ext cx="2718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2B687F2-C5D3-4E80-849A-AD3E243CEDAF}"/>
                    </a:ext>
                  </a:extLst>
                </p14:cNvPr>
                <p14:cNvContentPartPr/>
                <p14:nvPr/>
              </p14:nvContentPartPr>
              <p14:xfrm>
                <a:off x="9755091" y="765784"/>
                <a:ext cx="1000080" cy="977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2B687F2-C5D3-4E80-849A-AD3E243CEDA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737451" y="748144"/>
                  <a:ext cx="1035720" cy="10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05A24C9-7B7A-47B9-B26A-7415E3CF0C2A}"/>
                    </a:ext>
                  </a:extLst>
                </p14:cNvPr>
                <p14:cNvContentPartPr/>
                <p14:nvPr/>
              </p14:nvContentPartPr>
              <p14:xfrm>
                <a:off x="10384011" y="993304"/>
                <a:ext cx="159480" cy="752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05A24C9-7B7A-47B9-B26A-7415E3CF0C2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366011" y="975304"/>
                  <a:ext cx="1951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B935075-21C2-410A-B636-BC58F270B376}"/>
                    </a:ext>
                  </a:extLst>
                </p14:cNvPr>
                <p14:cNvContentPartPr/>
                <p14:nvPr/>
              </p14:nvContentPartPr>
              <p14:xfrm>
                <a:off x="1728891" y="4445344"/>
                <a:ext cx="667800" cy="2170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B935075-21C2-410A-B636-BC58F270B37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711251" y="4427344"/>
                  <a:ext cx="7034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888137F-6018-4FCE-B7BA-B1803E049D44}"/>
                    </a:ext>
                  </a:extLst>
                </p14:cNvPr>
                <p14:cNvContentPartPr/>
                <p14:nvPr/>
              </p14:nvContentPartPr>
              <p14:xfrm>
                <a:off x="1964331" y="4666744"/>
                <a:ext cx="504360" cy="122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888137F-6018-4FCE-B7BA-B1803E049D4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946691" y="4649104"/>
                  <a:ext cx="540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39EB1F3-D4A5-4BF9-B847-B6D2995A6FBC}"/>
                    </a:ext>
                  </a:extLst>
                </p14:cNvPr>
                <p14:cNvContentPartPr/>
                <p14:nvPr/>
              </p14:nvContentPartPr>
              <p14:xfrm>
                <a:off x="3856491" y="3883024"/>
                <a:ext cx="284760" cy="1088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39EB1F3-D4A5-4BF9-B847-B6D2995A6FB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838491" y="3865024"/>
                  <a:ext cx="320400" cy="11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307BDCB-C233-4B2D-A633-E62142379F0F}"/>
                    </a:ext>
                  </a:extLst>
                </p14:cNvPr>
                <p14:cNvContentPartPr/>
                <p14:nvPr/>
              </p14:nvContentPartPr>
              <p14:xfrm>
                <a:off x="3575691" y="5360824"/>
                <a:ext cx="144720" cy="59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307BDCB-C233-4B2D-A633-E62142379F0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557691" y="5342824"/>
                  <a:ext cx="1803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6C4B224-4CB7-4B82-840B-D84366BE349E}"/>
                    </a:ext>
                  </a:extLst>
                </p14:cNvPr>
                <p14:cNvContentPartPr/>
                <p14:nvPr/>
              </p14:nvContentPartPr>
              <p14:xfrm>
                <a:off x="3800691" y="5024224"/>
                <a:ext cx="578520" cy="420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6C4B224-4CB7-4B82-840B-D84366BE349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783051" y="5006584"/>
                  <a:ext cx="61416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D9C4D05-9824-4F02-9EEC-A71731879DED}"/>
                    </a:ext>
                  </a:extLst>
                </p14:cNvPr>
                <p14:cNvContentPartPr/>
                <p14:nvPr/>
              </p14:nvContentPartPr>
              <p14:xfrm>
                <a:off x="3882771" y="3394864"/>
                <a:ext cx="474480" cy="506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D9C4D05-9824-4F02-9EEC-A71731879DE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864771" y="3377224"/>
                  <a:ext cx="51012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2EE39C3-C0CC-461B-8441-70E0997C7F44}"/>
                    </a:ext>
                  </a:extLst>
                </p14:cNvPr>
                <p14:cNvContentPartPr/>
                <p14:nvPr/>
              </p14:nvContentPartPr>
              <p14:xfrm>
                <a:off x="4408371" y="4064464"/>
                <a:ext cx="507960" cy="615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2EE39C3-C0CC-461B-8441-70E0997C7F4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390731" y="4046824"/>
                  <a:ext cx="543600" cy="65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018DD99-66C2-49F7-AA20-97519955BDB2}"/>
                    </a:ext>
                  </a:extLst>
                </p14:cNvPr>
                <p14:cNvContentPartPr/>
                <p14:nvPr/>
              </p14:nvContentPartPr>
              <p14:xfrm>
                <a:off x="4523211" y="4381264"/>
                <a:ext cx="218880" cy="70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018DD99-66C2-49F7-AA20-97519955BDB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505211" y="4363624"/>
                  <a:ext cx="2545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69D091B-E0A7-4669-8ADF-97ECE3EFE646}"/>
                    </a:ext>
                  </a:extLst>
                </p14:cNvPr>
                <p14:cNvContentPartPr/>
                <p14:nvPr/>
              </p14:nvContentPartPr>
              <p14:xfrm>
                <a:off x="4454091" y="3577744"/>
                <a:ext cx="452880" cy="370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69D091B-E0A7-4669-8ADF-97ECE3EFE64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436091" y="3559744"/>
                  <a:ext cx="48852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0FAFBF8-0E54-40F8-8B10-455B83729253}"/>
                    </a:ext>
                  </a:extLst>
                </p14:cNvPr>
                <p14:cNvContentPartPr/>
                <p14:nvPr/>
              </p14:nvContentPartPr>
              <p14:xfrm>
                <a:off x="5377491" y="3836224"/>
                <a:ext cx="656280" cy="467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0FAFBF8-0E54-40F8-8B10-455B83729253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359851" y="3818224"/>
                  <a:ext cx="69192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FCEAE88-E75B-4FD6-9ED4-8355593F4AF1}"/>
                    </a:ext>
                  </a:extLst>
                </p14:cNvPr>
                <p14:cNvContentPartPr/>
                <p14:nvPr/>
              </p14:nvContentPartPr>
              <p14:xfrm>
                <a:off x="5305131" y="3605824"/>
                <a:ext cx="120960" cy="792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FCEAE88-E75B-4FD6-9ED4-8355593F4AF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287131" y="3587824"/>
                  <a:ext cx="1566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5F21E05-B80F-4285-A893-97C9B60A1B7F}"/>
                    </a:ext>
                  </a:extLst>
                </p14:cNvPr>
                <p14:cNvContentPartPr/>
                <p14:nvPr/>
              </p14:nvContentPartPr>
              <p14:xfrm>
                <a:off x="5585571" y="3411784"/>
                <a:ext cx="360000" cy="281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5F21E05-B80F-4285-A893-97C9B60A1B7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567931" y="3393784"/>
                  <a:ext cx="3956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62E69F6-41AC-44F6-A449-5B06F37F2EBF}"/>
                    </a:ext>
                  </a:extLst>
                </p14:cNvPr>
                <p14:cNvContentPartPr/>
                <p14:nvPr/>
              </p14:nvContentPartPr>
              <p14:xfrm>
                <a:off x="6073731" y="3116224"/>
                <a:ext cx="456480" cy="4744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62E69F6-41AC-44F6-A449-5B06F37F2EB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055731" y="3098584"/>
                  <a:ext cx="49212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9B8DE80-83CD-4119-A30B-6DC3DE23EE42}"/>
                    </a:ext>
                  </a:extLst>
                </p14:cNvPr>
                <p14:cNvContentPartPr/>
                <p14:nvPr/>
              </p14:nvContentPartPr>
              <p14:xfrm>
                <a:off x="6092451" y="3240784"/>
                <a:ext cx="254160" cy="28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9B8DE80-83CD-4119-A30B-6DC3DE23EE4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074451" y="3223144"/>
                  <a:ext cx="2898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F9AC2F7-8BCD-4F82-937F-1DD51012DCD9}"/>
                    </a:ext>
                  </a:extLst>
                </p14:cNvPr>
                <p14:cNvContentPartPr/>
                <p14:nvPr/>
              </p14:nvContentPartPr>
              <p14:xfrm>
                <a:off x="6681411" y="3720664"/>
                <a:ext cx="114480" cy="207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F9AC2F7-8BCD-4F82-937F-1DD51012DCD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63411" y="3703024"/>
                  <a:ext cx="1501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AB5A624-A802-42A9-9858-ED759BCD1579}"/>
                    </a:ext>
                  </a:extLst>
                </p14:cNvPr>
                <p14:cNvContentPartPr/>
                <p14:nvPr/>
              </p14:nvContentPartPr>
              <p14:xfrm>
                <a:off x="6834771" y="3575584"/>
                <a:ext cx="173520" cy="3927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AB5A624-A802-42A9-9858-ED759BCD157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817131" y="3557944"/>
                  <a:ext cx="20916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BE1F2A8-481F-4B2A-9078-AA3B324F2C6B}"/>
                    </a:ext>
                  </a:extLst>
                </p14:cNvPr>
                <p14:cNvContentPartPr/>
                <p14:nvPr/>
              </p14:nvContentPartPr>
              <p14:xfrm>
                <a:off x="6435171" y="3629944"/>
                <a:ext cx="119520" cy="4640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BE1F2A8-481F-4B2A-9078-AA3B324F2C6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417171" y="3612304"/>
                  <a:ext cx="15516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590EEED-CA3A-4D6E-9046-0861D054D288}"/>
                    </a:ext>
                  </a:extLst>
                </p14:cNvPr>
                <p14:cNvContentPartPr/>
                <p14:nvPr/>
              </p14:nvContentPartPr>
              <p14:xfrm>
                <a:off x="6816771" y="3375424"/>
                <a:ext cx="254520" cy="106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590EEED-CA3A-4D6E-9046-0861D054D28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799131" y="3357784"/>
                  <a:ext cx="2901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5364B42-9A2C-4FF7-AD3A-3EDE24F675C3}"/>
                    </a:ext>
                  </a:extLst>
                </p14:cNvPr>
                <p14:cNvContentPartPr/>
                <p14:nvPr/>
              </p14:nvContentPartPr>
              <p14:xfrm>
                <a:off x="7227531" y="3124504"/>
                <a:ext cx="567360" cy="672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5364B42-9A2C-4FF7-AD3A-3EDE24F675C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209531" y="3106504"/>
                  <a:ext cx="603000" cy="70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3AD1325-9EC4-469C-8981-7EA1DA48A3F3}"/>
                    </a:ext>
                  </a:extLst>
                </p14:cNvPr>
                <p14:cNvContentPartPr/>
                <p14:nvPr/>
              </p14:nvContentPartPr>
              <p14:xfrm>
                <a:off x="7532451" y="3260224"/>
                <a:ext cx="173520" cy="62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3AD1325-9EC4-469C-8981-7EA1DA48A3F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514451" y="3242584"/>
                  <a:ext cx="209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C6135A8-C480-488F-BAEE-62D96BCAB08C}"/>
                    </a:ext>
                  </a:extLst>
                </p14:cNvPr>
                <p14:cNvContentPartPr/>
                <p14:nvPr/>
              </p14:nvContentPartPr>
              <p14:xfrm>
                <a:off x="7984971" y="3170944"/>
                <a:ext cx="515520" cy="106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C6135A8-C480-488F-BAEE-62D96BCAB08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967331" y="3153304"/>
                  <a:ext cx="551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628124A-F2E8-4062-BED1-089E803D54C0}"/>
                    </a:ext>
                  </a:extLst>
                </p14:cNvPr>
                <p14:cNvContentPartPr/>
                <p14:nvPr/>
              </p14:nvContentPartPr>
              <p14:xfrm>
                <a:off x="8075331" y="3369664"/>
                <a:ext cx="217800" cy="97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628124A-F2E8-4062-BED1-089E803D54C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057331" y="3352024"/>
                  <a:ext cx="253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6FA1BC3-F01A-4B60-96D9-8EF199083C03}"/>
                    </a:ext>
                  </a:extLst>
                </p14:cNvPr>
                <p14:cNvContentPartPr/>
                <p14:nvPr/>
              </p14:nvContentPartPr>
              <p14:xfrm>
                <a:off x="8779491" y="2831824"/>
                <a:ext cx="321120" cy="4824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6FA1BC3-F01A-4B60-96D9-8EF199083C0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761851" y="2813824"/>
                  <a:ext cx="35676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78BF829-049E-4D39-A4CC-7F8588E85D48}"/>
                    </a:ext>
                  </a:extLst>
                </p14:cNvPr>
                <p14:cNvContentPartPr/>
                <p14:nvPr/>
              </p14:nvContentPartPr>
              <p14:xfrm>
                <a:off x="8754291" y="2984104"/>
                <a:ext cx="228240" cy="139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78BF829-049E-4D39-A4CC-7F8588E85D4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736291" y="2966104"/>
                  <a:ext cx="263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F7F46EE-7EA7-42D7-84A9-6D22BA3B9C8D}"/>
                    </a:ext>
                  </a:extLst>
                </p14:cNvPr>
                <p14:cNvContentPartPr/>
                <p14:nvPr/>
              </p14:nvContentPartPr>
              <p14:xfrm>
                <a:off x="8500851" y="2506384"/>
                <a:ext cx="243720" cy="380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F7F46EE-7EA7-42D7-84A9-6D22BA3B9C8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483211" y="2488744"/>
                  <a:ext cx="2793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40415FB-D3A3-44D7-9473-00F31ABEA870}"/>
                    </a:ext>
                  </a:extLst>
                </p14:cNvPr>
                <p14:cNvContentPartPr/>
                <p14:nvPr/>
              </p14:nvContentPartPr>
              <p14:xfrm>
                <a:off x="9449091" y="2489104"/>
                <a:ext cx="103680" cy="8841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40415FB-D3A3-44D7-9473-00F31ABEA87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431451" y="2471104"/>
                  <a:ext cx="139320" cy="9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8683E88-2360-4500-AD94-71DF91BFBB97}"/>
                    </a:ext>
                  </a:extLst>
                </p14:cNvPr>
                <p14:cNvContentPartPr/>
                <p14:nvPr/>
              </p14:nvContentPartPr>
              <p14:xfrm>
                <a:off x="9315171" y="3539944"/>
                <a:ext cx="209880" cy="3726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8683E88-2360-4500-AD94-71DF91BFBB9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297531" y="3521944"/>
                  <a:ext cx="24552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8CCEE1A-8194-423C-84B0-6B5E9B3F2011}"/>
                    </a:ext>
                  </a:extLst>
                </p14:cNvPr>
                <p14:cNvContentPartPr/>
                <p14:nvPr/>
              </p14:nvContentPartPr>
              <p14:xfrm>
                <a:off x="9223011" y="2245744"/>
                <a:ext cx="496440" cy="263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8CCEE1A-8194-423C-84B0-6B5E9B3F201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205371" y="2228104"/>
                  <a:ext cx="5320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80D7AC7-3699-467E-93D1-0FCB0194A1CF}"/>
                    </a:ext>
                  </a:extLst>
                </p14:cNvPr>
                <p14:cNvContentPartPr/>
                <p14:nvPr/>
              </p14:nvContentPartPr>
              <p14:xfrm>
                <a:off x="10863891" y="1547704"/>
                <a:ext cx="157320" cy="441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80D7AC7-3699-467E-93D1-0FCB0194A1C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845891" y="1530064"/>
                  <a:ext cx="19296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11F9AB4-9F0E-4140-A53B-C522B2631835}"/>
                    </a:ext>
                  </a:extLst>
                </p14:cNvPr>
                <p14:cNvContentPartPr/>
                <p14:nvPr/>
              </p14:nvContentPartPr>
              <p14:xfrm>
                <a:off x="10474731" y="1481104"/>
                <a:ext cx="1454760" cy="474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11F9AB4-9F0E-4140-A53B-C522B263183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456731" y="1463464"/>
                  <a:ext cx="149040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C9A8CDC4-D110-42D0-BEF6-E710706AD0FB}"/>
                    </a:ext>
                  </a:extLst>
                </p14:cNvPr>
                <p14:cNvContentPartPr/>
                <p14:nvPr/>
              </p14:nvContentPartPr>
              <p14:xfrm>
                <a:off x="11112651" y="2034064"/>
                <a:ext cx="104760" cy="182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C9A8CDC4-D110-42D0-BEF6-E710706AD0F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094651" y="2016064"/>
                  <a:ext cx="1404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6155E9F-832D-4E0B-ABC6-06140BFBDA20}"/>
                    </a:ext>
                  </a:extLst>
                </p14:cNvPr>
                <p14:cNvContentPartPr/>
                <p14:nvPr/>
              </p14:nvContentPartPr>
              <p14:xfrm>
                <a:off x="10791531" y="1438984"/>
                <a:ext cx="140040" cy="2707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6155E9F-832D-4E0B-ABC6-06140BFBDA2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773531" y="1421344"/>
                  <a:ext cx="1756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3C1CE6C-2F22-44DE-A98E-0B2FFC51A110}"/>
                    </a:ext>
                  </a:extLst>
                </p14:cNvPr>
                <p14:cNvContentPartPr/>
                <p14:nvPr/>
              </p14:nvContentPartPr>
              <p14:xfrm>
                <a:off x="10854891" y="1158184"/>
                <a:ext cx="953280" cy="389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3C1CE6C-2F22-44DE-A98E-0B2FFC51A11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836891" y="1140544"/>
                  <a:ext cx="9889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3707C95-61F8-48DF-B413-90CBAA659A15}"/>
                    </a:ext>
                  </a:extLst>
                </p14:cNvPr>
                <p14:cNvContentPartPr/>
                <p14:nvPr/>
              </p14:nvContentPartPr>
              <p14:xfrm>
                <a:off x="9811611" y="2767744"/>
                <a:ext cx="234720" cy="3484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3707C95-61F8-48DF-B413-90CBAA659A1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793971" y="2750104"/>
                  <a:ext cx="27036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6B49B9A-9CBE-4AE8-B576-2FB51D8DA865}"/>
                    </a:ext>
                  </a:extLst>
                </p14:cNvPr>
                <p14:cNvContentPartPr/>
                <p14:nvPr/>
              </p14:nvContentPartPr>
              <p14:xfrm>
                <a:off x="9746091" y="2709424"/>
                <a:ext cx="96840" cy="518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6B49B9A-9CBE-4AE8-B576-2FB51D8DA86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728451" y="2691424"/>
                  <a:ext cx="1324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9E9B59D-224B-4CF9-ADDD-07F9A380DFD8}"/>
                    </a:ext>
                  </a:extLst>
                </p14:cNvPr>
                <p14:cNvContentPartPr/>
                <p14:nvPr/>
              </p14:nvContentPartPr>
              <p14:xfrm>
                <a:off x="9913131" y="2330704"/>
                <a:ext cx="194400" cy="3117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9E9B59D-224B-4CF9-ADDD-07F9A380DFD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895491" y="2312704"/>
                  <a:ext cx="23004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BC725BA-8253-4B58-B8D7-FDB753460B3E}"/>
                    </a:ext>
                  </a:extLst>
                </p14:cNvPr>
                <p14:cNvContentPartPr/>
                <p14:nvPr/>
              </p14:nvContentPartPr>
              <p14:xfrm>
                <a:off x="10211211" y="2202904"/>
                <a:ext cx="335880" cy="360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BC725BA-8253-4B58-B8D7-FDB753460B3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193571" y="2184904"/>
                  <a:ext cx="37152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66271698-6597-40EC-811C-E97B45A3F15B}"/>
                    </a:ext>
                  </a:extLst>
                </p14:cNvPr>
                <p14:cNvContentPartPr/>
                <p14:nvPr/>
              </p14:nvContentPartPr>
              <p14:xfrm>
                <a:off x="10345851" y="2281024"/>
                <a:ext cx="146880" cy="687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66271698-6597-40EC-811C-E97B45A3F15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328211" y="2263384"/>
                  <a:ext cx="1825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AF11D17-75C1-401A-8936-6B4C6D462150}"/>
                    </a:ext>
                  </a:extLst>
                </p14:cNvPr>
                <p14:cNvContentPartPr/>
                <p14:nvPr/>
              </p14:nvContentPartPr>
              <p14:xfrm>
                <a:off x="10803771" y="2233144"/>
                <a:ext cx="847080" cy="7840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AF11D17-75C1-401A-8936-6B4C6D46215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785771" y="2215504"/>
                  <a:ext cx="882720" cy="81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586A05A-4068-45DC-8065-DA3511C06B7D}"/>
                    </a:ext>
                  </a:extLst>
                </p14:cNvPr>
                <p14:cNvContentPartPr/>
                <p14:nvPr/>
              </p14:nvContentPartPr>
              <p14:xfrm>
                <a:off x="11289411" y="2365624"/>
                <a:ext cx="170640" cy="87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586A05A-4068-45DC-8065-DA3511C06B7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271411" y="2347984"/>
                  <a:ext cx="2062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140D269-5E1B-42D2-B152-54110B42371E}"/>
                    </a:ext>
                  </a:extLst>
                </p14:cNvPr>
                <p14:cNvContentPartPr/>
                <p14:nvPr/>
              </p14:nvContentPartPr>
              <p14:xfrm>
                <a:off x="3829131" y="5879944"/>
                <a:ext cx="666000" cy="2311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140D269-5E1B-42D2-B152-54110B42371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811491" y="5862304"/>
                  <a:ext cx="7016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1999EDA-10C9-45DA-B4DB-8E37C209E4CA}"/>
                    </a:ext>
                  </a:extLst>
                </p14:cNvPr>
                <p14:cNvContentPartPr/>
                <p14:nvPr/>
              </p14:nvContentPartPr>
              <p14:xfrm>
                <a:off x="3973851" y="6185584"/>
                <a:ext cx="365040" cy="115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1999EDA-10C9-45DA-B4DB-8E37C209E4C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956211" y="6167944"/>
                  <a:ext cx="4006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1F795C3-611E-4C91-BE58-33225F9BEED7}"/>
                    </a:ext>
                  </a:extLst>
                </p14:cNvPr>
                <p14:cNvContentPartPr/>
                <p14:nvPr/>
              </p14:nvContentPartPr>
              <p14:xfrm>
                <a:off x="5350131" y="5459104"/>
                <a:ext cx="506520" cy="7570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1F795C3-611E-4C91-BE58-33225F9BEED7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332491" y="5441104"/>
                  <a:ext cx="542160" cy="79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51A319F-401B-4497-A53F-5E8A24412D4D}"/>
                    </a:ext>
                  </a:extLst>
                </p14:cNvPr>
                <p14:cNvContentPartPr/>
                <p14:nvPr/>
              </p14:nvContentPartPr>
              <p14:xfrm>
                <a:off x="5350131" y="5704624"/>
                <a:ext cx="297360" cy="207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51A319F-401B-4497-A53F-5E8A24412D4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332491" y="5686984"/>
                  <a:ext cx="3330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593CB3A-FC8C-436F-9960-9458B970075A}"/>
                    </a:ext>
                  </a:extLst>
                </p14:cNvPr>
                <p14:cNvContentPartPr/>
                <p14:nvPr/>
              </p14:nvContentPartPr>
              <p14:xfrm>
                <a:off x="5124051" y="5023504"/>
                <a:ext cx="468720" cy="370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593CB3A-FC8C-436F-9960-9458B970075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106051" y="5005864"/>
                  <a:ext cx="50436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7ABAB67-6FEF-4854-B2F9-007CC4AC0849}"/>
                    </a:ext>
                  </a:extLst>
                </p14:cNvPr>
                <p14:cNvContentPartPr/>
                <p14:nvPr/>
              </p14:nvContentPartPr>
              <p14:xfrm>
                <a:off x="6134931" y="4853944"/>
                <a:ext cx="319680" cy="11232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7ABAB67-6FEF-4854-B2F9-007CC4AC084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116931" y="4836304"/>
                  <a:ext cx="355320" cy="11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10EEC1F-166A-4E3D-AFD0-1BEB8E668C75}"/>
                    </a:ext>
                  </a:extLst>
                </p14:cNvPr>
                <p14:cNvContentPartPr/>
                <p14:nvPr/>
              </p14:nvContentPartPr>
              <p14:xfrm>
                <a:off x="6860331" y="5134024"/>
                <a:ext cx="589320" cy="4680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10EEC1F-166A-4E3D-AFD0-1BEB8E668C7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842331" y="5116024"/>
                  <a:ext cx="62496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D04922E-CB32-4166-A993-062E5137247B}"/>
                    </a:ext>
                  </a:extLst>
                </p14:cNvPr>
                <p14:cNvContentPartPr/>
                <p14:nvPr/>
              </p14:nvContentPartPr>
              <p14:xfrm>
                <a:off x="6654051" y="4863304"/>
                <a:ext cx="283320" cy="161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D04922E-CB32-4166-A993-062E5137247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636051" y="4845664"/>
                  <a:ext cx="318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AFF443A-27D9-493C-9EE7-A10531C819F8}"/>
                    </a:ext>
                  </a:extLst>
                </p14:cNvPr>
                <p14:cNvContentPartPr/>
                <p14:nvPr/>
              </p14:nvContentPartPr>
              <p14:xfrm>
                <a:off x="7151931" y="4490344"/>
                <a:ext cx="332280" cy="2948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AFF443A-27D9-493C-9EE7-A10531C819F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133931" y="4472704"/>
                  <a:ext cx="3679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E34F33D5-E1EE-488F-98B1-B0A373A47067}"/>
                    </a:ext>
                  </a:extLst>
                </p14:cNvPr>
                <p14:cNvContentPartPr/>
                <p14:nvPr/>
              </p14:nvContentPartPr>
              <p14:xfrm>
                <a:off x="7521651" y="4054384"/>
                <a:ext cx="806760" cy="7556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E34F33D5-E1EE-488F-98B1-B0A373A4706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504011" y="4036744"/>
                  <a:ext cx="842400" cy="79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2035046-9DFF-4DBB-BE26-458075EB7B23}"/>
                    </a:ext>
                  </a:extLst>
                </p14:cNvPr>
                <p14:cNvContentPartPr/>
                <p14:nvPr/>
              </p14:nvContentPartPr>
              <p14:xfrm>
                <a:off x="7957611" y="4156984"/>
                <a:ext cx="244080" cy="1342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2035046-9DFF-4DBB-BE26-458075EB7B2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939611" y="4139344"/>
                  <a:ext cx="279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C3B4D6A-3558-43D8-A4CB-5ECD7557A961}"/>
                    </a:ext>
                  </a:extLst>
                </p14:cNvPr>
                <p14:cNvContentPartPr/>
                <p14:nvPr/>
              </p14:nvContentPartPr>
              <p14:xfrm>
                <a:off x="6735411" y="5287384"/>
                <a:ext cx="1631160" cy="533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C3B4D6A-3558-43D8-A4CB-5ECD7557A961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717411" y="5269384"/>
                  <a:ext cx="166680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F633004-6079-4596-B82A-2AC63545D734}"/>
                    </a:ext>
                  </a:extLst>
                </p14:cNvPr>
                <p14:cNvContentPartPr/>
                <p14:nvPr/>
              </p14:nvContentPartPr>
              <p14:xfrm>
                <a:off x="7260651" y="5954824"/>
                <a:ext cx="311040" cy="928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F633004-6079-4596-B82A-2AC63545D73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242651" y="5937184"/>
                  <a:ext cx="3466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10C733E-3574-4AD6-9192-175BA8225DD4}"/>
                    </a:ext>
                  </a:extLst>
                </p14:cNvPr>
                <p14:cNvContentPartPr/>
                <p14:nvPr/>
              </p14:nvContentPartPr>
              <p14:xfrm>
                <a:off x="7658811" y="5710384"/>
                <a:ext cx="433440" cy="349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10C733E-3574-4AD6-9192-175BA8225DD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641171" y="5692384"/>
                  <a:ext cx="46908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D4F50FE-F02D-410D-A15B-46E4D5FF0149}"/>
                    </a:ext>
                  </a:extLst>
                </p14:cNvPr>
                <p14:cNvContentPartPr/>
                <p14:nvPr/>
              </p14:nvContentPartPr>
              <p14:xfrm>
                <a:off x="8108811" y="5669344"/>
                <a:ext cx="390240" cy="245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D4F50FE-F02D-410D-A15B-46E4D5FF014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090811" y="5651704"/>
                  <a:ext cx="4258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EBE6C3D-647B-4D2F-BFC6-4F24075E0874}"/>
                    </a:ext>
                  </a:extLst>
                </p14:cNvPr>
                <p14:cNvContentPartPr/>
                <p14:nvPr/>
              </p14:nvContentPartPr>
              <p14:xfrm>
                <a:off x="8618571" y="4390624"/>
                <a:ext cx="355320" cy="8452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EBE6C3D-647B-4D2F-BFC6-4F24075E087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600931" y="4372984"/>
                  <a:ext cx="390960" cy="88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8DFCF02-7FC8-4847-8B45-932DD4B64718}"/>
                    </a:ext>
                  </a:extLst>
                </p14:cNvPr>
                <p14:cNvContentPartPr/>
                <p14:nvPr/>
              </p14:nvContentPartPr>
              <p14:xfrm>
                <a:off x="9079731" y="5567464"/>
                <a:ext cx="281160" cy="1378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8DFCF02-7FC8-4847-8B45-932DD4B6471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061731" y="5549464"/>
                  <a:ext cx="3168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64D8A7B-4AC2-4FAE-B4D7-D5F48BCCEB10}"/>
                    </a:ext>
                  </a:extLst>
                </p14:cNvPr>
                <p14:cNvContentPartPr/>
                <p14:nvPr/>
              </p14:nvContentPartPr>
              <p14:xfrm>
                <a:off x="8645211" y="4196224"/>
                <a:ext cx="307080" cy="2030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64D8A7B-4AC2-4FAE-B4D7-D5F48BCCEB1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627571" y="4178584"/>
                  <a:ext cx="3427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222EEBA-1E31-42A5-A3E1-8D43089F25F1}"/>
                    </a:ext>
                  </a:extLst>
                </p14:cNvPr>
                <p14:cNvContentPartPr/>
                <p14:nvPr/>
              </p14:nvContentPartPr>
              <p14:xfrm>
                <a:off x="8808651" y="4019104"/>
                <a:ext cx="843840" cy="13320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222EEBA-1E31-42A5-A3E1-8D43089F25F1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790651" y="4001464"/>
                  <a:ext cx="879480" cy="13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DA292BE-78AA-499B-BA53-9D971CAC4821}"/>
                    </a:ext>
                  </a:extLst>
                </p14:cNvPr>
                <p14:cNvContentPartPr/>
                <p14:nvPr/>
              </p14:nvContentPartPr>
              <p14:xfrm>
                <a:off x="9668691" y="4409704"/>
                <a:ext cx="136080" cy="990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DA292BE-78AA-499B-BA53-9D971CAC482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651051" y="4391704"/>
                  <a:ext cx="1717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1885B1A-DF03-41CC-984E-3B5B290AF4AC}"/>
                    </a:ext>
                  </a:extLst>
                </p14:cNvPr>
                <p14:cNvContentPartPr/>
                <p14:nvPr/>
              </p14:nvContentPartPr>
              <p14:xfrm>
                <a:off x="9623331" y="4663864"/>
                <a:ext cx="117360" cy="439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1885B1A-DF03-41CC-984E-3B5B290AF4AC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605331" y="4646224"/>
                  <a:ext cx="1530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35D69D8-8B4B-4F2C-9A51-3B60FA7C5995}"/>
                    </a:ext>
                  </a:extLst>
                </p14:cNvPr>
                <p14:cNvContentPartPr/>
                <p14:nvPr/>
              </p14:nvContentPartPr>
              <p14:xfrm>
                <a:off x="9976491" y="4347784"/>
                <a:ext cx="174960" cy="1699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35D69D8-8B4B-4F2C-9A51-3B60FA7C599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958491" y="4330144"/>
                  <a:ext cx="2106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B59B460-58D3-499F-9561-CF588310EFAE}"/>
                    </a:ext>
                  </a:extLst>
                </p14:cNvPr>
                <p14:cNvContentPartPr/>
                <p14:nvPr/>
              </p14:nvContentPartPr>
              <p14:xfrm>
                <a:off x="10248291" y="3938104"/>
                <a:ext cx="106560" cy="1940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B59B460-58D3-499F-9561-CF588310EFA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230291" y="3920104"/>
                  <a:ext cx="1422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9C9073D-AFE3-4E5F-9FC0-C7C245A25BE4}"/>
                    </a:ext>
                  </a:extLst>
                </p14:cNvPr>
                <p14:cNvContentPartPr/>
                <p14:nvPr/>
              </p14:nvContentPartPr>
              <p14:xfrm>
                <a:off x="10329651" y="4182544"/>
                <a:ext cx="210240" cy="1270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9C9073D-AFE3-4E5F-9FC0-C7C245A25BE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311651" y="4164544"/>
                  <a:ext cx="245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F39CA42-1D67-4D9A-93A2-38A9C0ED1418}"/>
                    </a:ext>
                  </a:extLst>
                </p14:cNvPr>
                <p14:cNvContentPartPr/>
                <p14:nvPr/>
              </p14:nvContentPartPr>
              <p14:xfrm>
                <a:off x="10375011" y="4482064"/>
                <a:ext cx="325800" cy="2034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F39CA42-1D67-4D9A-93A2-38A9C0ED141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357371" y="4464064"/>
                  <a:ext cx="3614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5D25B61-47BF-4AA7-8BAB-6C9196BEE943}"/>
                    </a:ext>
                  </a:extLst>
                </p14:cNvPr>
                <p14:cNvContentPartPr/>
                <p14:nvPr/>
              </p14:nvContentPartPr>
              <p14:xfrm>
                <a:off x="10666611" y="4351024"/>
                <a:ext cx="303120" cy="3157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5D25B61-47BF-4AA7-8BAB-6C9196BEE94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648611" y="4333384"/>
                  <a:ext cx="3387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5331A0B-1520-461B-BCF5-8F5774F514EA}"/>
                    </a:ext>
                  </a:extLst>
                </p14:cNvPr>
                <p14:cNvContentPartPr/>
                <p14:nvPr/>
              </p14:nvContentPartPr>
              <p14:xfrm>
                <a:off x="10222011" y="3791584"/>
                <a:ext cx="292320" cy="226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5331A0B-1520-461B-BCF5-8F5774F514E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204371" y="3773944"/>
                  <a:ext cx="3279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86E6E7E-7CC3-4676-9D67-4329081E5127}"/>
                    </a:ext>
                  </a:extLst>
                </p14:cNvPr>
                <p14:cNvContentPartPr/>
                <p14:nvPr/>
              </p14:nvContentPartPr>
              <p14:xfrm>
                <a:off x="10338651" y="3960784"/>
                <a:ext cx="54720" cy="41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86E6E7E-7CC3-4676-9D67-4329081E512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321011" y="3942784"/>
                  <a:ext cx="90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90C7473-53DA-4F2C-A260-B3F7C750B4AB}"/>
                    </a:ext>
                  </a:extLst>
                </p14:cNvPr>
                <p14:cNvContentPartPr/>
                <p14:nvPr/>
              </p14:nvContentPartPr>
              <p14:xfrm>
                <a:off x="10021851" y="3483424"/>
                <a:ext cx="272160" cy="148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90C7473-53DA-4F2C-A260-B3F7C750B4A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004211" y="3465424"/>
                  <a:ext cx="307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3D30E98-0C35-4D3A-9B9D-C6F8B9C6074B}"/>
                    </a:ext>
                  </a:extLst>
                </p14:cNvPr>
                <p14:cNvContentPartPr/>
                <p14:nvPr/>
              </p14:nvContentPartPr>
              <p14:xfrm>
                <a:off x="10474731" y="4132864"/>
                <a:ext cx="195120" cy="950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3D30E98-0C35-4D3A-9B9D-C6F8B9C6074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456731" y="4114864"/>
                  <a:ext cx="230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8FD246F-4665-49E2-99D7-AF753F11D090}"/>
                    </a:ext>
                  </a:extLst>
                </p14:cNvPr>
                <p14:cNvContentPartPr/>
                <p14:nvPr/>
              </p14:nvContentPartPr>
              <p14:xfrm>
                <a:off x="10728531" y="3358504"/>
                <a:ext cx="327240" cy="8517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8FD246F-4665-49E2-99D7-AF753F11D09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710531" y="3340504"/>
                  <a:ext cx="362880" cy="88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73686E2-D0BC-4A57-97BC-11B8E960FAAD}"/>
                    </a:ext>
                  </a:extLst>
                </p14:cNvPr>
                <p14:cNvContentPartPr/>
                <p14:nvPr/>
              </p14:nvContentPartPr>
              <p14:xfrm>
                <a:off x="10925091" y="3529144"/>
                <a:ext cx="245160" cy="3790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73686E2-D0BC-4A57-97BC-11B8E960FAA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907451" y="3511504"/>
                  <a:ext cx="2808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82848AB-77DA-4F1A-A855-A5EB3B4814A4}"/>
                    </a:ext>
                  </a:extLst>
                </p14:cNvPr>
                <p14:cNvContentPartPr/>
                <p14:nvPr/>
              </p14:nvContentPartPr>
              <p14:xfrm>
                <a:off x="10971171" y="3178864"/>
                <a:ext cx="337680" cy="2451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82848AB-77DA-4F1A-A855-A5EB3B4814A4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953531" y="3160864"/>
                  <a:ext cx="3733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06447BB-0DF0-41B3-9B0B-F54ACCB3D0EA}"/>
                    </a:ext>
                  </a:extLst>
                </p14:cNvPr>
                <p14:cNvContentPartPr/>
                <p14:nvPr/>
              </p14:nvContentPartPr>
              <p14:xfrm>
                <a:off x="11407851" y="3648304"/>
                <a:ext cx="125280" cy="709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06447BB-0DF0-41B3-9B0B-F54ACCB3D0E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390211" y="3630304"/>
                  <a:ext cx="1609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F7AE78C-0A82-4FFF-9A1C-04AF79044BE8}"/>
                    </a:ext>
                  </a:extLst>
                </p14:cNvPr>
                <p14:cNvContentPartPr/>
                <p14:nvPr/>
              </p14:nvContentPartPr>
              <p14:xfrm>
                <a:off x="11706651" y="3431944"/>
                <a:ext cx="179640" cy="2412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F7AE78C-0A82-4FFF-9A1C-04AF79044BE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688651" y="3413944"/>
                  <a:ext cx="2152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8F4CC62-7937-4573-93D3-3C2A77CD502F}"/>
                    </a:ext>
                  </a:extLst>
                </p14:cNvPr>
                <p14:cNvContentPartPr/>
                <p14:nvPr/>
              </p14:nvContentPartPr>
              <p14:xfrm>
                <a:off x="11677131" y="3155824"/>
                <a:ext cx="157320" cy="1591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8F4CC62-7937-4573-93D3-3C2A77CD502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659131" y="3137824"/>
                  <a:ext cx="1929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FD97C392-55F9-426B-BFFA-295BA1B05827}"/>
                    </a:ext>
                  </a:extLst>
                </p14:cNvPr>
                <p14:cNvContentPartPr/>
                <p14:nvPr/>
              </p14:nvContentPartPr>
              <p14:xfrm>
                <a:off x="11651571" y="2896624"/>
                <a:ext cx="488880" cy="699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FD97C392-55F9-426B-BFFA-295BA1B0582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633571" y="2878984"/>
                  <a:ext cx="524520" cy="73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B712464-9376-41D6-8760-179B73B847F7}"/>
                    </a:ext>
                  </a:extLst>
                </p14:cNvPr>
                <p14:cNvContentPartPr/>
                <p14:nvPr/>
              </p14:nvContentPartPr>
              <p14:xfrm>
                <a:off x="8066331" y="6345424"/>
                <a:ext cx="336960" cy="1004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B712464-9376-41D6-8760-179B73B847F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048691" y="6327784"/>
                  <a:ext cx="3726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675123E-DD87-4B98-96C7-FB43817D66AA}"/>
                    </a:ext>
                  </a:extLst>
                </p14:cNvPr>
                <p14:cNvContentPartPr/>
                <p14:nvPr/>
              </p14:nvContentPartPr>
              <p14:xfrm>
                <a:off x="8229411" y="6508144"/>
                <a:ext cx="254880" cy="464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675123E-DD87-4B98-96C7-FB43817D66A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211411" y="6490504"/>
                  <a:ext cx="2905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72075C3-C6C3-4777-9FDE-E3D5E3482ECF}"/>
                    </a:ext>
                  </a:extLst>
                </p14:cNvPr>
                <p14:cNvContentPartPr/>
                <p14:nvPr/>
              </p14:nvContentPartPr>
              <p14:xfrm>
                <a:off x="8953731" y="6179104"/>
                <a:ext cx="177120" cy="496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72075C3-C6C3-4777-9FDE-E3D5E3482EC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8935731" y="6161464"/>
                  <a:ext cx="2127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5D2D534-BB7C-4FDF-9E6E-470C33E3C1E8}"/>
                    </a:ext>
                  </a:extLst>
                </p14:cNvPr>
                <p14:cNvContentPartPr/>
                <p14:nvPr/>
              </p14:nvContentPartPr>
              <p14:xfrm>
                <a:off x="9342891" y="5990464"/>
                <a:ext cx="318960" cy="2332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5D2D534-BB7C-4FDF-9E6E-470C33E3C1E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324891" y="5972824"/>
                  <a:ext cx="3546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D7D54B7-DBE8-405A-A267-6F130BDFEF81}"/>
                    </a:ext>
                  </a:extLst>
                </p14:cNvPr>
                <p14:cNvContentPartPr/>
                <p14:nvPr/>
              </p14:nvContentPartPr>
              <p14:xfrm>
                <a:off x="9378891" y="6117904"/>
                <a:ext cx="115560" cy="745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D7D54B7-DBE8-405A-A267-6F130BDFEF81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361251" y="6100264"/>
                  <a:ext cx="1512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7F97E11-D8AD-48D1-A0C3-C785C8B6C87F}"/>
                    </a:ext>
                  </a:extLst>
                </p14:cNvPr>
                <p14:cNvContentPartPr/>
                <p14:nvPr/>
              </p14:nvContentPartPr>
              <p14:xfrm>
                <a:off x="9360891" y="5782384"/>
                <a:ext cx="272880" cy="496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7F97E11-D8AD-48D1-A0C3-C785C8B6C87F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342891" y="5764744"/>
                  <a:ext cx="3085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F79D60A-C4E3-4D4A-83CC-56B294F32059}"/>
                    </a:ext>
                  </a:extLst>
                </p14:cNvPr>
                <p14:cNvContentPartPr/>
                <p14:nvPr/>
              </p14:nvContentPartPr>
              <p14:xfrm>
                <a:off x="9000171" y="6165064"/>
                <a:ext cx="795600" cy="2761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F79D60A-C4E3-4D4A-83CC-56B294F3205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8982531" y="6147424"/>
                  <a:ext cx="8312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C665B84-F293-430A-A163-12A2482A08D5}"/>
                    </a:ext>
                  </a:extLst>
                </p14:cNvPr>
                <p14:cNvContentPartPr/>
                <p14:nvPr/>
              </p14:nvContentPartPr>
              <p14:xfrm>
                <a:off x="9225171" y="6444784"/>
                <a:ext cx="218880" cy="1792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C665B84-F293-430A-A163-12A2482A08D5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207171" y="6426784"/>
                  <a:ext cx="254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9008B6A-AB8B-420E-B477-8A2B168811F1}"/>
                    </a:ext>
                  </a:extLst>
                </p14:cNvPr>
                <p14:cNvContentPartPr/>
                <p14:nvPr/>
              </p14:nvContentPartPr>
              <p14:xfrm>
                <a:off x="9487611" y="6409144"/>
                <a:ext cx="339840" cy="209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9008B6A-AB8B-420E-B477-8A2B168811F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469611" y="6391504"/>
                  <a:ext cx="375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DAE7E3D-E455-4E2F-8F96-1A204B0C6D04}"/>
                    </a:ext>
                  </a:extLst>
                </p14:cNvPr>
                <p14:cNvContentPartPr/>
                <p14:nvPr/>
              </p14:nvContentPartPr>
              <p14:xfrm>
                <a:off x="9858771" y="5748544"/>
                <a:ext cx="259200" cy="5450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DAE7E3D-E455-4E2F-8F96-1A204B0C6D0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840771" y="5730544"/>
                  <a:ext cx="29484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60550DD-659B-4790-A2DD-6F365462A5DD}"/>
                    </a:ext>
                  </a:extLst>
                </p14:cNvPr>
                <p14:cNvContentPartPr/>
                <p14:nvPr/>
              </p14:nvContentPartPr>
              <p14:xfrm>
                <a:off x="10129491" y="5929624"/>
                <a:ext cx="140040" cy="1551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60550DD-659B-4790-A2DD-6F365462A5D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111491" y="5911984"/>
                  <a:ext cx="1756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38C99BC-DF67-4532-AC76-9D046D09AF32}"/>
                    </a:ext>
                  </a:extLst>
                </p14:cNvPr>
                <p14:cNvContentPartPr/>
                <p14:nvPr/>
              </p14:nvContentPartPr>
              <p14:xfrm>
                <a:off x="10266291" y="5723704"/>
                <a:ext cx="194040" cy="1609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38C99BC-DF67-4532-AC76-9D046D09AF3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248291" y="5705704"/>
                  <a:ext cx="229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8540154-A8FF-4B40-9AAE-812DAC192418}"/>
                    </a:ext>
                  </a:extLst>
                </p14:cNvPr>
                <p14:cNvContentPartPr/>
                <p14:nvPr/>
              </p14:nvContentPartPr>
              <p14:xfrm>
                <a:off x="10510731" y="5287024"/>
                <a:ext cx="121680" cy="1893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8540154-A8FF-4B40-9AAE-812DAC192418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492731" y="5269024"/>
                  <a:ext cx="1573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86183D4-86AA-4BAD-8E2F-04EB35176708}"/>
                    </a:ext>
                  </a:extLst>
                </p14:cNvPr>
                <p14:cNvContentPartPr/>
                <p14:nvPr/>
              </p14:nvContentPartPr>
              <p14:xfrm>
                <a:off x="10556091" y="5087584"/>
                <a:ext cx="312120" cy="258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86183D4-86AA-4BAD-8E2F-04EB35176708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538451" y="5069944"/>
                  <a:ext cx="3477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8D5C10D-20D9-4A43-BE45-890371A06D73}"/>
                    </a:ext>
                  </a:extLst>
                </p14:cNvPr>
                <p14:cNvContentPartPr/>
                <p14:nvPr/>
              </p14:nvContentPartPr>
              <p14:xfrm>
                <a:off x="10891251" y="4945744"/>
                <a:ext cx="260640" cy="151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8D5C10D-20D9-4A43-BE45-890371A06D7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873251" y="4928104"/>
                  <a:ext cx="2962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C5CA1E80-CCEA-4495-90E2-51D9A887D6FC}"/>
                    </a:ext>
                  </a:extLst>
                </p14:cNvPr>
                <p14:cNvContentPartPr/>
                <p14:nvPr/>
              </p14:nvContentPartPr>
              <p14:xfrm>
                <a:off x="11008971" y="5121424"/>
                <a:ext cx="97200" cy="392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C5CA1E80-CCEA-4495-90E2-51D9A887D6FC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0990971" y="5103424"/>
                  <a:ext cx="1328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6269122-63F4-445C-847B-36BE894DFA23}"/>
                    </a:ext>
                  </a:extLst>
                </p14:cNvPr>
                <p14:cNvContentPartPr/>
                <p14:nvPr/>
              </p14:nvContentPartPr>
              <p14:xfrm>
                <a:off x="11280051" y="4451464"/>
                <a:ext cx="597960" cy="5547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6269122-63F4-445C-847B-36BE894DFA2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262411" y="4433464"/>
                  <a:ext cx="633600" cy="59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B95B758-5F98-4827-85BE-A6D9DCE3F108}"/>
                    </a:ext>
                  </a:extLst>
                </p14:cNvPr>
                <p14:cNvContentPartPr/>
                <p14:nvPr/>
              </p14:nvContentPartPr>
              <p14:xfrm>
                <a:off x="11397771" y="4649464"/>
                <a:ext cx="234720" cy="1666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B95B758-5F98-4827-85BE-A6D9DCE3F10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380131" y="4631824"/>
                  <a:ext cx="270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CBAF2B92-3B00-41D2-9C31-BC9D3C94B553}"/>
                    </a:ext>
                  </a:extLst>
                </p14:cNvPr>
                <p14:cNvContentPartPr/>
                <p14:nvPr/>
              </p14:nvContentPartPr>
              <p14:xfrm>
                <a:off x="11515491" y="4126744"/>
                <a:ext cx="302040" cy="2286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CBAF2B92-3B00-41D2-9C31-BC9D3C94B553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497851" y="4108744"/>
                  <a:ext cx="3376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6504522-8A94-4B73-BAF8-B54291460BE0}"/>
                    </a:ext>
                  </a:extLst>
                </p14:cNvPr>
                <p14:cNvContentPartPr/>
                <p14:nvPr/>
              </p14:nvContentPartPr>
              <p14:xfrm>
                <a:off x="11352771" y="4881304"/>
                <a:ext cx="546840" cy="3063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6504522-8A94-4B73-BAF8-B54291460BE0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334771" y="4863304"/>
                  <a:ext cx="5824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12F5AEB-7875-4F06-9AA4-AA5E703E8919}"/>
                    </a:ext>
                  </a:extLst>
                </p14:cNvPr>
                <p14:cNvContentPartPr/>
                <p14:nvPr/>
              </p14:nvContentPartPr>
              <p14:xfrm>
                <a:off x="11524851" y="5186584"/>
                <a:ext cx="290520" cy="2347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12F5AEB-7875-4F06-9AA4-AA5E703E8919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506851" y="5168944"/>
                  <a:ext cx="3261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A0B645A-263E-4D83-912D-9E58407E82DC}"/>
                    </a:ext>
                  </a:extLst>
                </p14:cNvPr>
                <p14:cNvContentPartPr/>
                <p14:nvPr/>
              </p14:nvContentPartPr>
              <p14:xfrm>
                <a:off x="11847051" y="4996864"/>
                <a:ext cx="247320" cy="2754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A0B645A-263E-4D83-912D-9E58407E82D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829411" y="4979224"/>
                  <a:ext cx="2829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2B340AA-13CD-43FA-9EC7-6ABA9CBF34C5}"/>
                    </a:ext>
                  </a:extLst>
                </p14:cNvPr>
                <p14:cNvContentPartPr/>
                <p14:nvPr/>
              </p14:nvContentPartPr>
              <p14:xfrm>
                <a:off x="11909331" y="4351384"/>
                <a:ext cx="201600" cy="5464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2B340AA-13CD-43FA-9EC7-6ABA9CBF34C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891331" y="4333384"/>
                  <a:ext cx="237240" cy="582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61781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82C6A55-4638-42DC-9531-98AAD89D3D81}"/>
              </a:ext>
            </a:extLst>
          </p:cNvPr>
          <p:cNvGrpSpPr/>
          <p:nvPr/>
        </p:nvGrpSpPr>
        <p:grpSpPr>
          <a:xfrm>
            <a:off x="2643291" y="1944424"/>
            <a:ext cx="8631000" cy="4712400"/>
            <a:chOff x="2643291" y="1944424"/>
            <a:chExt cx="8631000" cy="47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BEDC04C-87C3-4EE0-BFB9-1206C1220D29}"/>
                    </a:ext>
                  </a:extLst>
                </p14:cNvPr>
                <p14:cNvContentPartPr/>
                <p14:nvPr/>
              </p14:nvContentPartPr>
              <p14:xfrm>
                <a:off x="5096691" y="3258784"/>
                <a:ext cx="106560" cy="271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BEDC04C-87C3-4EE0-BFB9-1206C1220D2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78691" y="3240784"/>
                  <a:ext cx="14220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9DDCFCF-8BD1-4522-A1B5-F91CF8E82CDC}"/>
                    </a:ext>
                  </a:extLst>
                </p14:cNvPr>
                <p14:cNvContentPartPr/>
                <p14:nvPr/>
              </p14:nvContentPartPr>
              <p14:xfrm>
                <a:off x="4888611" y="3124144"/>
                <a:ext cx="371520" cy="135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9DDCFCF-8BD1-4522-A1B5-F91CF8E82CD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70611" y="3106144"/>
                  <a:ext cx="4071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3429E01-409E-4D88-8453-241754F8A662}"/>
                    </a:ext>
                  </a:extLst>
                </p14:cNvPr>
                <p14:cNvContentPartPr/>
                <p14:nvPr/>
              </p14:nvContentPartPr>
              <p14:xfrm>
                <a:off x="5737491" y="3271024"/>
                <a:ext cx="59760" cy="482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3429E01-409E-4D88-8453-241754F8A66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19851" y="3253384"/>
                  <a:ext cx="95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7BB73D6-2DE5-4DC5-A0ED-8674AC32F681}"/>
                    </a:ext>
                  </a:extLst>
                </p14:cNvPr>
                <p14:cNvContentPartPr/>
                <p14:nvPr/>
              </p14:nvContentPartPr>
              <p14:xfrm>
                <a:off x="5965731" y="3077704"/>
                <a:ext cx="254880" cy="418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7BB73D6-2DE5-4DC5-A0ED-8674AC32F68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48091" y="3060064"/>
                  <a:ext cx="2905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E366ACD-D38D-4B18-B29E-5D80A248A25D}"/>
                    </a:ext>
                  </a:extLst>
                </p14:cNvPr>
                <p14:cNvContentPartPr/>
                <p14:nvPr/>
              </p14:nvContentPartPr>
              <p14:xfrm>
                <a:off x="5757651" y="2992024"/>
                <a:ext cx="267480" cy="113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E366ACD-D38D-4B18-B29E-5D80A248A25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40011" y="2974384"/>
                  <a:ext cx="3031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2549A2E-6893-4F41-9156-ECDDFE88F3D4}"/>
                    </a:ext>
                  </a:extLst>
                </p14:cNvPr>
                <p14:cNvContentPartPr/>
                <p14:nvPr/>
              </p14:nvContentPartPr>
              <p14:xfrm>
                <a:off x="2652291" y="4926664"/>
                <a:ext cx="487080" cy="224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2549A2E-6893-4F41-9156-ECDDFE88F3D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34651" y="4909024"/>
                  <a:ext cx="5227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44019AF-296B-45A8-99DE-AC1BB64ABDB3}"/>
                    </a:ext>
                  </a:extLst>
                </p14:cNvPr>
                <p14:cNvContentPartPr/>
                <p14:nvPr/>
              </p14:nvContentPartPr>
              <p14:xfrm>
                <a:off x="2643291" y="5313664"/>
                <a:ext cx="356400" cy="182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44019AF-296B-45A8-99DE-AC1BB64ABD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25291" y="5295664"/>
                  <a:ext cx="3920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9678D25-D1AF-4D82-8BA2-F59B903742D7}"/>
                    </a:ext>
                  </a:extLst>
                </p14:cNvPr>
                <p14:cNvContentPartPr/>
                <p14:nvPr/>
              </p14:nvContentPartPr>
              <p14:xfrm>
                <a:off x="3709971" y="4370104"/>
                <a:ext cx="1155960" cy="699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9678D25-D1AF-4D82-8BA2-F59B903742D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91971" y="4352104"/>
                  <a:ext cx="1191600" cy="73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E7891CE-67EB-4560-8E24-C9D783EF0C49}"/>
                    </a:ext>
                  </a:extLst>
                </p14:cNvPr>
                <p14:cNvContentPartPr/>
                <p14:nvPr/>
              </p14:nvContentPartPr>
              <p14:xfrm>
                <a:off x="4037571" y="4408984"/>
                <a:ext cx="3960" cy="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E7891CE-67EB-4560-8E24-C9D783EF0C4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19931" y="4390984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E3689F7-01C4-4823-8C41-D04972C19CEF}"/>
                    </a:ext>
                  </a:extLst>
                </p14:cNvPr>
                <p14:cNvContentPartPr/>
                <p14:nvPr/>
              </p14:nvContentPartPr>
              <p14:xfrm>
                <a:off x="4232691" y="5318344"/>
                <a:ext cx="129600" cy="252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E3689F7-01C4-4823-8C41-D04972C19CE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15051" y="5300344"/>
                  <a:ext cx="1652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87C8892-43A0-4E54-BAF7-DC7F27BE3A16}"/>
                    </a:ext>
                  </a:extLst>
                </p14:cNvPr>
                <p14:cNvContentPartPr/>
                <p14:nvPr/>
              </p14:nvContentPartPr>
              <p14:xfrm>
                <a:off x="3938211" y="5207464"/>
                <a:ext cx="267480" cy="179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87C8892-43A0-4E54-BAF7-DC7F27BE3A1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20211" y="5189464"/>
                  <a:ext cx="3031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D70BF91-0B37-475B-B982-9598417B359D}"/>
                    </a:ext>
                  </a:extLst>
                </p14:cNvPr>
                <p14:cNvContentPartPr/>
                <p14:nvPr/>
              </p14:nvContentPartPr>
              <p14:xfrm>
                <a:off x="4535451" y="5150944"/>
                <a:ext cx="384120" cy="231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D70BF91-0B37-475B-B982-9598417B359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17811" y="5132944"/>
                  <a:ext cx="4197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391FD72-1EDB-4F7A-AF0B-761AF414FDAE}"/>
                    </a:ext>
                  </a:extLst>
                </p14:cNvPr>
                <p14:cNvContentPartPr/>
                <p14:nvPr/>
              </p14:nvContentPartPr>
              <p14:xfrm>
                <a:off x="4816611" y="4861504"/>
                <a:ext cx="531720" cy="351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391FD72-1EDB-4F7A-AF0B-761AF414FDA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98971" y="4843864"/>
                  <a:ext cx="56736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2F59656-CAE8-422D-B020-292CB012A637}"/>
                    </a:ext>
                  </a:extLst>
                </p14:cNvPr>
                <p14:cNvContentPartPr/>
                <p14:nvPr/>
              </p14:nvContentPartPr>
              <p14:xfrm>
                <a:off x="5630931" y="3972304"/>
                <a:ext cx="156600" cy="239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2F59656-CAE8-422D-B020-292CB012A63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612931" y="3954304"/>
                  <a:ext cx="1922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38B1E9C-4819-44C8-B233-A324F7379DE1}"/>
                    </a:ext>
                  </a:extLst>
                </p14:cNvPr>
                <p14:cNvContentPartPr/>
                <p14:nvPr/>
              </p14:nvContentPartPr>
              <p14:xfrm>
                <a:off x="5106051" y="4241944"/>
                <a:ext cx="1005480" cy="384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38B1E9C-4819-44C8-B233-A324F7379DE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88051" y="4224304"/>
                  <a:ext cx="10411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88BF6B2-B71D-41C2-8C84-8E37AF8608D9}"/>
                    </a:ext>
                  </a:extLst>
                </p14:cNvPr>
                <p14:cNvContentPartPr/>
                <p14:nvPr/>
              </p14:nvContentPartPr>
              <p14:xfrm>
                <a:off x="5630931" y="4872664"/>
                <a:ext cx="451800" cy="381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88BF6B2-B71D-41C2-8C84-8E37AF8608D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12931" y="4855024"/>
                  <a:ext cx="48744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8FDE07B-FD8E-4067-BEEC-FDFC8F9A9C46}"/>
                    </a:ext>
                  </a:extLst>
                </p14:cNvPr>
                <p14:cNvContentPartPr/>
                <p14:nvPr/>
              </p14:nvContentPartPr>
              <p14:xfrm>
                <a:off x="6164811" y="4779784"/>
                <a:ext cx="180000" cy="322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8FDE07B-FD8E-4067-BEEC-FDFC8F9A9C4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47171" y="4761784"/>
                  <a:ext cx="2156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A228E81-5F0E-4526-BA34-488ECB7303D5}"/>
                    </a:ext>
                  </a:extLst>
                </p14:cNvPr>
                <p14:cNvContentPartPr/>
                <p14:nvPr/>
              </p14:nvContentPartPr>
              <p14:xfrm>
                <a:off x="5956731" y="4627504"/>
                <a:ext cx="345240" cy="207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A228E81-5F0E-4526-BA34-488ECB7303D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39091" y="4609864"/>
                  <a:ext cx="380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7CB34D6-4DAC-4934-AEF6-7F132959E6F7}"/>
                    </a:ext>
                  </a:extLst>
                </p14:cNvPr>
                <p14:cNvContentPartPr/>
                <p14:nvPr/>
              </p14:nvContentPartPr>
              <p14:xfrm>
                <a:off x="7298811" y="4655224"/>
                <a:ext cx="234000" cy="1818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7CB34D6-4DAC-4934-AEF6-7F132959E6F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81171" y="4637584"/>
                  <a:ext cx="2696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062828D-B121-4FC7-979A-7BD5C4C96FC2}"/>
                    </a:ext>
                  </a:extLst>
                </p14:cNvPr>
                <p14:cNvContentPartPr/>
                <p14:nvPr/>
              </p14:nvContentPartPr>
              <p14:xfrm>
                <a:off x="7016931" y="3322504"/>
                <a:ext cx="306720" cy="1044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062828D-B121-4FC7-979A-7BD5C4C96FC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99291" y="3304504"/>
                  <a:ext cx="342360" cy="10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777C780-E419-4185-9B8F-8483C1DD5019}"/>
                    </a:ext>
                  </a:extLst>
                </p14:cNvPr>
                <p14:cNvContentPartPr/>
                <p14:nvPr/>
              </p14:nvContentPartPr>
              <p14:xfrm>
                <a:off x="6625611" y="2860624"/>
                <a:ext cx="732240" cy="492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777C780-E419-4185-9B8F-8483C1DD501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07971" y="2842624"/>
                  <a:ext cx="76788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573113E-4EDC-4E6D-B5CD-76A6C2859CCA}"/>
                    </a:ext>
                  </a:extLst>
                </p14:cNvPr>
                <p14:cNvContentPartPr/>
                <p14:nvPr/>
              </p14:nvContentPartPr>
              <p14:xfrm>
                <a:off x="7711011" y="3358504"/>
                <a:ext cx="565560" cy="725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573113E-4EDC-4E6D-B5CD-76A6C2859CC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693011" y="3340504"/>
                  <a:ext cx="601200" cy="76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AC4D0B0-8A57-4176-9899-BD205DFF06CF}"/>
                    </a:ext>
                  </a:extLst>
                </p14:cNvPr>
                <p14:cNvContentPartPr/>
                <p14:nvPr/>
              </p14:nvContentPartPr>
              <p14:xfrm>
                <a:off x="7812891" y="3579904"/>
                <a:ext cx="306360" cy="204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AC4D0B0-8A57-4176-9899-BD205DFF06C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94891" y="3562264"/>
                  <a:ext cx="3420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BCFBEF4-E8C4-4A0D-B718-3E0C988F5E4E}"/>
                    </a:ext>
                  </a:extLst>
                </p14:cNvPr>
                <p14:cNvContentPartPr/>
                <p14:nvPr/>
              </p14:nvContentPartPr>
              <p14:xfrm>
                <a:off x="7821891" y="2779624"/>
                <a:ext cx="379080" cy="305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BCFBEF4-E8C4-4A0D-B718-3E0C988F5E4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03891" y="2761624"/>
                  <a:ext cx="4147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6EDAFA4-A1A0-4F80-8E1E-12D740521BDC}"/>
                    </a:ext>
                  </a:extLst>
                </p14:cNvPr>
                <p14:cNvContentPartPr/>
                <p14:nvPr/>
              </p14:nvContentPartPr>
              <p14:xfrm>
                <a:off x="8495451" y="2823184"/>
                <a:ext cx="966960" cy="645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6EDAFA4-A1A0-4F80-8E1E-12D740521BD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477451" y="2805544"/>
                  <a:ext cx="1002600" cy="6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784BBF7-940C-444E-BE45-15B1BD53E394}"/>
                    </a:ext>
                  </a:extLst>
                </p14:cNvPr>
                <p14:cNvContentPartPr/>
                <p14:nvPr/>
              </p14:nvContentPartPr>
              <p14:xfrm>
                <a:off x="9324531" y="3186424"/>
                <a:ext cx="360" cy="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784BBF7-940C-444E-BE45-15B1BD53E39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06891" y="316878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F8D094E-42B8-4ADE-84FA-AD15935D5461}"/>
                    </a:ext>
                  </a:extLst>
                </p14:cNvPr>
                <p14:cNvContentPartPr/>
                <p14:nvPr/>
              </p14:nvContentPartPr>
              <p14:xfrm>
                <a:off x="8519211" y="2818864"/>
                <a:ext cx="84240" cy="60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F8D094E-42B8-4ADE-84FA-AD15935D546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01211" y="2800864"/>
                  <a:ext cx="1198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2C525F4-F6ED-4607-A335-662A0D2B64F4}"/>
                    </a:ext>
                  </a:extLst>
                </p14:cNvPr>
                <p14:cNvContentPartPr/>
                <p14:nvPr/>
              </p14:nvContentPartPr>
              <p14:xfrm>
                <a:off x="8736291" y="2433664"/>
                <a:ext cx="371160" cy="330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2C525F4-F6ED-4607-A335-662A0D2B64F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18651" y="2415664"/>
                  <a:ext cx="4068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3CC6A3E-03B5-4E7C-B8BF-1540C4FA86A6}"/>
                    </a:ext>
                  </a:extLst>
                </p14:cNvPr>
                <p14:cNvContentPartPr/>
                <p14:nvPr/>
              </p14:nvContentPartPr>
              <p14:xfrm>
                <a:off x="9196011" y="2102824"/>
                <a:ext cx="469080" cy="442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3CC6A3E-03B5-4E7C-B8BF-1540C4FA86A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78011" y="2085184"/>
                  <a:ext cx="50472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C84179B-74E1-4AEC-8692-491A154B5307}"/>
                    </a:ext>
                  </a:extLst>
                </p14:cNvPr>
                <p14:cNvContentPartPr/>
                <p14:nvPr/>
              </p14:nvContentPartPr>
              <p14:xfrm>
                <a:off x="9193851" y="2154664"/>
                <a:ext cx="366480" cy="182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C84179B-74E1-4AEC-8692-491A154B530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176211" y="2136664"/>
                  <a:ext cx="4021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81258F0-00C5-4D20-9B55-182AD8CF9693}"/>
                    </a:ext>
                  </a:extLst>
                </p14:cNvPr>
                <p14:cNvContentPartPr/>
                <p14:nvPr/>
              </p14:nvContentPartPr>
              <p14:xfrm>
                <a:off x="9733491" y="1944424"/>
                <a:ext cx="994320" cy="1164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81258F0-00C5-4D20-9B55-182AD8CF969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715851" y="1926784"/>
                  <a:ext cx="1029960" cy="12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E323DAC-E91A-4D63-80D0-72E2AF59212C}"/>
                    </a:ext>
                  </a:extLst>
                </p14:cNvPr>
                <p14:cNvContentPartPr/>
                <p14:nvPr/>
              </p14:nvContentPartPr>
              <p14:xfrm>
                <a:off x="10220211" y="2163304"/>
                <a:ext cx="345240" cy="810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E323DAC-E91A-4D63-80D0-72E2AF59212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202211" y="2145664"/>
                  <a:ext cx="3808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D0C9D09-F5B5-4B99-A8D1-E6ADAA60D280}"/>
                    </a:ext>
                  </a:extLst>
                </p14:cNvPr>
                <p14:cNvContentPartPr/>
                <p14:nvPr/>
              </p14:nvContentPartPr>
              <p14:xfrm>
                <a:off x="3693411" y="6181624"/>
                <a:ext cx="381240" cy="183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D0C9D09-F5B5-4B99-A8D1-E6ADAA60D28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75411" y="6163984"/>
                  <a:ext cx="416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2C74842-2B87-423A-B0BB-80AF026B669A}"/>
                    </a:ext>
                  </a:extLst>
                </p14:cNvPr>
                <p14:cNvContentPartPr/>
                <p14:nvPr/>
              </p14:nvContentPartPr>
              <p14:xfrm>
                <a:off x="3793131" y="6492664"/>
                <a:ext cx="218160" cy="71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2C74842-2B87-423A-B0BB-80AF026B669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775131" y="6474664"/>
                  <a:ext cx="253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CB1C882-A852-469C-822D-C66DC643134B}"/>
                    </a:ext>
                  </a:extLst>
                </p14:cNvPr>
                <p14:cNvContentPartPr/>
                <p14:nvPr/>
              </p14:nvContentPartPr>
              <p14:xfrm>
                <a:off x="4571451" y="5815864"/>
                <a:ext cx="970560" cy="512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CB1C882-A852-469C-822D-C66DC643134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53451" y="5798224"/>
                  <a:ext cx="100620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AAB740B-BC1D-4A35-8811-1D527D7F1744}"/>
                    </a:ext>
                  </a:extLst>
                </p14:cNvPr>
                <p14:cNvContentPartPr/>
                <p14:nvPr/>
              </p14:nvContentPartPr>
              <p14:xfrm>
                <a:off x="4888611" y="5866264"/>
                <a:ext cx="360" cy="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AAB740B-BC1D-4A35-8811-1D527D7F174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70611" y="584826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0E1F1C2-1766-4C04-95E7-9A38E277C357}"/>
                    </a:ext>
                  </a:extLst>
                </p14:cNvPr>
                <p14:cNvContentPartPr/>
                <p14:nvPr/>
              </p14:nvContentPartPr>
              <p14:xfrm>
                <a:off x="4844331" y="6414544"/>
                <a:ext cx="270720" cy="242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0E1F1C2-1766-4C04-95E7-9A38E277C35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826691" y="6396904"/>
                  <a:ext cx="3063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1339415-D758-47BE-8AD6-80C2405ADA0E}"/>
                    </a:ext>
                  </a:extLst>
                </p14:cNvPr>
                <p14:cNvContentPartPr/>
                <p14:nvPr/>
              </p14:nvContentPartPr>
              <p14:xfrm>
                <a:off x="4716531" y="6339664"/>
                <a:ext cx="510840" cy="314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1339415-D758-47BE-8AD6-80C2405ADA0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698531" y="6321664"/>
                  <a:ext cx="5464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55F95A8-3D32-4E50-AF67-C3A73C45A074}"/>
                    </a:ext>
                  </a:extLst>
                </p14:cNvPr>
                <p14:cNvContentPartPr/>
                <p14:nvPr/>
              </p14:nvContentPartPr>
              <p14:xfrm>
                <a:off x="5214411" y="6292144"/>
                <a:ext cx="537480" cy="299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55F95A8-3D32-4E50-AF67-C3A73C45A07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196411" y="6274144"/>
                  <a:ext cx="5731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3D6E7D0-0881-48C2-ABA8-0B71DA47EA0A}"/>
                    </a:ext>
                  </a:extLst>
                </p14:cNvPr>
                <p14:cNvContentPartPr/>
                <p14:nvPr/>
              </p14:nvContentPartPr>
              <p14:xfrm>
                <a:off x="5759091" y="6042304"/>
                <a:ext cx="312120" cy="241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3D6E7D0-0881-48C2-ABA8-0B71DA47EA0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741451" y="6024304"/>
                  <a:ext cx="3477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409D4B4-92F7-4FCE-BAB4-40F6ABB4C6C8}"/>
                    </a:ext>
                  </a:extLst>
                </p14:cNvPr>
                <p14:cNvContentPartPr/>
                <p14:nvPr/>
              </p14:nvContentPartPr>
              <p14:xfrm>
                <a:off x="6002091" y="5467744"/>
                <a:ext cx="172440" cy="237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409D4B4-92F7-4FCE-BAB4-40F6ABB4C6C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984091" y="5450104"/>
                  <a:ext cx="2080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1088351-6EEE-4F54-934C-84E8FA5AF155}"/>
                    </a:ext>
                  </a:extLst>
                </p14:cNvPr>
                <p14:cNvContentPartPr/>
                <p14:nvPr/>
              </p14:nvContentPartPr>
              <p14:xfrm>
                <a:off x="5875371" y="5735224"/>
                <a:ext cx="743760" cy="167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1088351-6EEE-4F54-934C-84E8FA5AF15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857731" y="5717224"/>
                  <a:ext cx="7794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99435D2-A86E-40F7-AA1B-A5EA382D55E5}"/>
                    </a:ext>
                  </a:extLst>
                </p14:cNvPr>
                <p14:cNvContentPartPr/>
                <p14:nvPr/>
              </p14:nvContentPartPr>
              <p14:xfrm>
                <a:off x="6309891" y="6011344"/>
                <a:ext cx="429480" cy="478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99435D2-A86E-40F7-AA1B-A5EA382D55E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292251" y="5993704"/>
                  <a:ext cx="46512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A1B8982-8968-47B4-B595-F2C75DFAE88C}"/>
                    </a:ext>
                  </a:extLst>
                </p14:cNvPr>
                <p14:cNvContentPartPr/>
                <p14:nvPr/>
              </p14:nvContentPartPr>
              <p14:xfrm>
                <a:off x="6871131" y="5974984"/>
                <a:ext cx="125640" cy="239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A1B8982-8968-47B4-B595-F2C75DFAE88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853491" y="5956984"/>
                  <a:ext cx="1612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464253E-86C5-4605-A3E5-F4120DCF78CE}"/>
                    </a:ext>
                  </a:extLst>
                </p14:cNvPr>
                <p14:cNvContentPartPr/>
                <p14:nvPr/>
              </p14:nvContentPartPr>
              <p14:xfrm>
                <a:off x="6681411" y="5844664"/>
                <a:ext cx="263880" cy="1306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464253E-86C5-4605-A3E5-F4120DCF78C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663411" y="5826664"/>
                  <a:ext cx="2995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BAF9417-A068-40F2-84C2-A5AACB7FEB93}"/>
                    </a:ext>
                  </a:extLst>
                </p14:cNvPr>
                <p14:cNvContentPartPr/>
                <p14:nvPr/>
              </p14:nvContentPartPr>
              <p14:xfrm>
                <a:off x="7388811" y="5051944"/>
                <a:ext cx="545040" cy="478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BAF9417-A068-40F2-84C2-A5AACB7FEB9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370811" y="5034304"/>
                  <a:ext cx="58068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6717202-B9BD-44C8-A529-226E424AF4C2}"/>
                    </a:ext>
                  </a:extLst>
                </p14:cNvPr>
                <p14:cNvContentPartPr/>
                <p14:nvPr/>
              </p14:nvContentPartPr>
              <p14:xfrm>
                <a:off x="7550451" y="5214304"/>
                <a:ext cx="193320" cy="1180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6717202-B9BD-44C8-A529-226E424AF4C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532451" y="5196304"/>
                  <a:ext cx="2289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62F7F6D-4A83-4A0F-97FC-11CEABE6C94B}"/>
                    </a:ext>
                  </a:extLst>
                </p14:cNvPr>
                <p14:cNvContentPartPr/>
                <p14:nvPr/>
              </p14:nvContentPartPr>
              <p14:xfrm>
                <a:off x="6943851" y="5006944"/>
                <a:ext cx="325800" cy="2869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62F7F6D-4A83-4A0F-97FC-11CEABE6C94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925851" y="4988944"/>
                  <a:ext cx="3614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BE39BF7-00FD-4CE6-912A-C823504CA54F}"/>
                    </a:ext>
                  </a:extLst>
                </p14:cNvPr>
                <p14:cNvContentPartPr/>
                <p14:nvPr/>
              </p14:nvContentPartPr>
              <p14:xfrm>
                <a:off x="7993611" y="4301704"/>
                <a:ext cx="316080" cy="11779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BE39BF7-00FD-4CE6-912A-C823504CA54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75611" y="4283704"/>
                  <a:ext cx="351720" cy="12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28C0E51-1686-47AA-9097-8281D3098666}"/>
                    </a:ext>
                  </a:extLst>
                </p14:cNvPr>
                <p14:cNvContentPartPr/>
                <p14:nvPr/>
              </p14:nvContentPartPr>
              <p14:xfrm>
                <a:off x="8779131" y="4369744"/>
                <a:ext cx="574560" cy="520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28C0E51-1686-47AA-9097-8281D309866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761131" y="4351744"/>
                  <a:ext cx="61020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E29830C-7A4A-4048-9E9B-7F4F45EC02C1}"/>
                    </a:ext>
                  </a:extLst>
                </p14:cNvPr>
                <p14:cNvContentPartPr/>
                <p14:nvPr/>
              </p14:nvContentPartPr>
              <p14:xfrm>
                <a:off x="8645571" y="4278664"/>
                <a:ext cx="152280" cy="130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E29830C-7A4A-4048-9E9B-7F4F45EC02C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627931" y="4261024"/>
                  <a:ext cx="187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4CF80C4-1529-4DC4-BBD9-F257E59C320E}"/>
                    </a:ext>
                  </a:extLst>
                </p14:cNvPr>
                <p14:cNvContentPartPr/>
                <p14:nvPr/>
              </p14:nvContentPartPr>
              <p14:xfrm>
                <a:off x="8924211" y="3556504"/>
                <a:ext cx="823680" cy="592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4CF80C4-1529-4DC4-BBD9-F257E59C320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906211" y="3538504"/>
                  <a:ext cx="85932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CF44695-E79A-4009-B9C0-708BA78F5E50}"/>
                    </a:ext>
                  </a:extLst>
                </p14:cNvPr>
                <p14:cNvContentPartPr/>
                <p14:nvPr/>
              </p14:nvContentPartPr>
              <p14:xfrm>
                <a:off x="9360891" y="3568744"/>
                <a:ext cx="327240" cy="1342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CF44695-E79A-4009-B9C0-708BA78F5E5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342891" y="3550744"/>
                  <a:ext cx="362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97ED6D8-6520-48FC-8A99-603BCA0B3FEE}"/>
                    </a:ext>
                  </a:extLst>
                </p14:cNvPr>
                <p14:cNvContentPartPr/>
                <p14:nvPr/>
              </p14:nvContentPartPr>
              <p14:xfrm>
                <a:off x="8609571" y="4667464"/>
                <a:ext cx="1086480" cy="4384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97ED6D8-6520-48FC-8A99-603BCA0B3FE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591571" y="4649824"/>
                  <a:ext cx="112212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7CE6581-F273-4AA8-9A38-58FD2E2B5628}"/>
                    </a:ext>
                  </a:extLst>
                </p14:cNvPr>
                <p14:cNvContentPartPr/>
                <p14:nvPr/>
              </p14:nvContentPartPr>
              <p14:xfrm>
                <a:off x="8765091" y="4088944"/>
                <a:ext cx="497880" cy="347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7CE6581-F273-4AA8-9A38-58FD2E2B562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747091" y="4071304"/>
                  <a:ext cx="53352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E078CED-1717-4645-82A5-C52163A50632}"/>
                    </a:ext>
                  </a:extLst>
                </p14:cNvPr>
                <p14:cNvContentPartPr/>
                <p14:nvPr/>
              </p14:nvContentPartPr>
              <p14:xfrm>
                <a:off x="8845011" y="5143024"/>
                <a:ext cx="275400" cy="716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E078CED-1717-4645-82A5-C52163A5063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827011" y="5125384"/>
                  <a:ext cx="3110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4F0D412-E4EB-40FD-A19C-90B353E7E5A7}"/>
                    </a:ext>
                  </a:extLst>
                </p14:cNvPr>
                <p14:cNvContentPartPr/>
                <p14:nvPr/>
              </p14:nvContentPartPr>
              <p14:xfrm>
                <a:off x="9204651" y="4932784"/>
                <a:ext cx="436680" cy="423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4F0D412-E4EB-40FD-A19C-90B353E7E5A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187011" y="4914784"/>
                  <a:ext cx="47232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5D3CABE-4BAE-45F2-AA09-F537499937E2}"/>
                    </a:ext>
                  </a:extLst>
                </p14:cNvPr>
                <p14:cNvContentPartPr/>
                <p14:nvPr/>
              </p14:nvContentPartPr>
              <p14:xfrm>
                <a:off x="9712251" y="4879144"/>
                <a:ext cx="204480" cy="2044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5D3CABE-4BAE-45F2-AA09-F537499937E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694251" y="4861504"/>
                  <a:ext cx="2401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12291D9-CCAB-453F-ADA5-3B9911C4A8D2}"/>
                    </a:ext>
                  </a:extLst>
                </p14:cNvPr>
                <p14:cNvContentPartPr/>
                <p14:nvPr/>
              </p14:nvContentPartPr>
              <p14:xfrm>
                <a:off x="9894411" y="3921184"/>
                <a:ext cx="688680" cy="992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12291D9-CCAB-453F-ADA5-3B9911C4A8D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876771" y="3903184"/>
                  <a:ext cx="724320" cy="10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6A3AE18-417C-411C-BCE1-A3E486746FFE}"/>
                    </a:ext>
                  </a:extLst>
                </p14:cNvPr>
                <p14:cNvContentPartPr/>
                <p14:nvPr/>
              </p14:nvContentPartPr>
              <p14:xfrm>
                <a:off x="10592451" y="4001104"/>
                <a:ext cx="350640" cy="652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6A3AE18-417C-411C-BCE1-A3E486746FF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574451" y="3983464"/>
                  <a:ext cx="38628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4923DF6-A1B9-4395-95F1-727A3DDBF8ED}"/>
                    </a:ext>
                  </a:extLst>
                </p14:cNvPr>
                <p14:cNvContentPartPr/>
                <p14:nvPr/>
              </p14:nvContentPartPr>
              <p14:xfrm>
                <a:off x="11007891" y="4862224"/>
                <a:ext cx="266400" cy="2271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4923DF6-A1B9-4395-95F1-727A3DDBF8E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990251" y="4844584"/>
                  <a:ext cx="3020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6CC56EF-1A27-46D1-AF53-99C0C8A05F4C}"/>
                    </a:ext>
                  </a:extLst>
                </p14:cNvPr>
                <p14:cNvContentPartPr/>
                <p14:nvPr/>
              </p14:nvContentPartPr>
              <p14:xfrm>
                <a:off x="10354131" y="3372544"/>
                <a:ext cx="817200" cy="486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6CC56EF-1A27-46D1-AF53-99C0C8A05F4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336491" y="3354904"/>
                  <a:ext cx="852840" cy="52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14D547A-FF0E-45AC-B6E5-7AB1744C5CE4}"/>
                  </a:ext>
                </a:extLst>
              </p14:cNvPr>
              <p14:cNvContentPartPr/>
              <p14:nvPr/>
            </p14:nvContentPartPr>
            <p14:xfrm>
              <a:off x="950211" y="1440225"/>
              <a:ext cx="671040" cy="1803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14D547A-FF0E-45AC-B6E5-7AB1744C5CE4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932211" y="1422585"/>
                <a:ext cx="706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0C8C7B70-6E06-4992-8C07-EE6C35685570}"/>
                  </a:ext>
                </a:extLst>
              </p14:cNvPr>
              <p14:cNvContentPartPr/>
              <p14:nvPr/>
            </p14:nvContentPartPr>
            <p14:xfrm>
              <a:off x="941211" y="1874025"/>
              <a:ext cx="560880" cy="1540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0C8C7B70-6E06-4992-8C07-EE6C35685570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923571" y="1856385"/>
                <a:ext cx="5965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1C2E3FFE-697C-4468-905B-C5CB9F7B2285}"/>
                  </a:ext>
                </a:extLst>
              </p14:cNvPr>
              <p14:cNvContentPartPr/>
              <p14:nvPr/>
            </p14:nvContentPartPr>
            <p14:xfrm>
              <a:off x="1611171" y="798345"/>
              <a:ext cx="1265760" cy="9536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1C2E3FFE-697C-4468-905B-C5CB9F7B2285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593531" y="780705"/>
                <a:ext cx="1301400" cy="9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F1A207A1-AE9B-457D-8657-BD25A3B04B5E}"/>
                  </a:ext>
                </a:extLst>
              </p14:cNvPr>
              <p14:cNvContentPartPr/>
              <p14:nvPr/>
            </p14:nvContentPartPr>
            <p14:xfrm>
              <a:off x="2350611" y="1029465"/>
              <a:ext cx="12240" cy="43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F1A207A1-AE9B-457D-8657-BD25A3B04B5E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2332971" y="1011825"/>
                <a:ext cx="478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09EB6A1B-C51B-4B96-B33E-8B7754167273}"/>
                  </a:ext>
                </a:extLst>
              </p14:cNvPr>
              <p14:cNvContentPartPr/>
              <p14:nvPr/>
            </p14:nvContentPartPr>
            <p14:xfrm>
              <a:off x="2082051" y="2001105"/>
              <a:ext cx="68040" cy="3506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09EB6A1B-C51B-4B96-B33E-8B7754167273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2064411" y="1983105"/>
                <a:ext cx="10368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2E5D1160-14C8-464E-B8A0-1BEBFD76A09C}"/>
                  </a:ext>
                </a:extLst>
              </p14:cNvPr>
              <p14:cNvContentPartPr/>
              <p14:nvPr/>
            </p14:nvContentPartPr>
            <p14:xfrm>
              <a:off x="1828611" y="1927665"/>
              <a:ext cx="298440" cy="1634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2E5D1160-14C8-464E-B8A0-1BEBFD76A09C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810611" y="1910025"/>
                <a:ext cx="3340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3C76DED8-38DA-4501-A906-12456141E856}"/>
                  </a:ext>
                </a:extLst>
              </p14:cNvPr>
              <p14:cNvContentPartPr/>
              <p14:nvPr/>
            </p14:nvContentPartPr>
            <p14:xfrm>
              <a:off x="2217771" y="1829025"/>
              <a:ext cx="684360" cy="3348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3C76DED8-38DA-4501-A906-12456141E856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200131" y="1811025"/>
                <a:ext cx="72000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DD806B2-528E-48DF-90B6-9059D7BF3904}"/>
                  </a:ext>
                </a:extLst>
              </p14:cNvPr>
              <p14:cNvContentPartPr/>
              <p14:nvPr/>
            </p14:nvContentPartPr>
            <p14:xfrm>
              <a:off x="2832651" y="1528065"/>
              <a:ext cx="412560" cy="374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DD806B2-528E-48DF-90B6-9059D7BF3904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815011" y="1510065"/>
                <a:ext cx="4482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2014AA4D-ECD0-4FB3-BB43-1181A6BC2EBE}"/>
                  </a:ext>
                </a:extLst>
              </p14:cNvPr>
              <p14:cNvContentPartPr/>
              <p14:nvPr/>
            </p14:nvContentPartPr>
            <p14:xfrm>
              <a:off x="3412971" y="756225"/>
              <a:ext cx="68400" cy="1656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2014AA4D-ECD0-4FB3-BB43-1181A6BC2EBE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3394971" y="738225"/>
                <a:ext cx="10404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1C0BE19B-902C-475B-A1CF-B61D72D6C11D}"/>
                  </a:ext>
                </a:extLst>
              </p14:cNvPr>
              <p14:cNvContentPartPr/>
              <p14:nvPr/>
            </p14:nvContentPartPr>
            <p14:xfrm>
              <a:off x="3313251" y="987705"/>
              <a:ext cx="685800" cy="1710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1C0BE19B-902C-475B-A1CF-B61D72D6C11D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3295251" y="970065"/>
                <a:ext cx="7214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BE105741-FF2D-44A7-AC97-1212177DB558}"/>
                  </a:ext>
                </a:extLst>
              </p14:cNvPr>
              <p14:cNvContentPartPr/>
              <p14:nvPr/>
            </p14:nvContentPartPr>
            <p14:xfrm>
              <a:off x="3518451" y="1347705"/>
              <a:ext cx="354960" cy="5576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BE105741-FF2D-44A7-AC97-1212177DB558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3500451" y="1330065"/>
                <a:ext cx="390600" cy="59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8246CA4C-2137-44E5-93EE-DAA84D4B5AC5}"/>
                  </a:ext>
                </a:extLst>
              </p14:cNvPr>
              <p14:cNvContentPartPr/>
              <p14:nvPr/>
            </p14:nvContentPartPr>
            <p14:xfrm>
              <a:off x="4073931" y="1429785"/>
              <a:ext cx="119520" cy="2458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8246CA4C-2137-44E5-93EE-DAA84D4B5AC5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4055931" y="1412145"/>
                <a:ext cx="15516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0A8A5680-0CDC-42E7-8F9D-90D6818363A0}"/>
                  </a:ext>
                </a:extLst>
              </p14:cNvPr>
              <p14:cNvContentPartPr/>
              <p14:nvPr/>
            </p14:nvContentPartPr>
            <p14:xfrm>
              <a:off x="3928851" y="1296945"/>
              <a:ext cx="335880" cy="1605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0A8A5680-0CDC-42E7-8F9D-90D6818363A0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910851" y="1279305"/>
                <a:ext cx="37152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F4C3AE39-08B8-4306-B00A-44AE4F54F69B}"/>
                  </a:ext>
                </a:extLst>
              </p14:cNvPr>
              <p14:cNvContentPartPr/>
              <p14:nvPr/>
            </p14:nvContentPartPr>
            <p14:xfrm>
              <a:off x="4451571" y="664425"/>
              <a:ext cx="411840" cy="5295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F4C3AE39-08B8-4306-B00A-44AE4F54F69B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4433931" y="646785"/>
                <a:ext cx="44748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1EF56ECB-B319-4F94-B510-53B561C87300}"/>
                  </a:ext>
                </a:extLst>
              </p14:cNvPr>
              <p14:cNvContentPartPr/>
              <p14:nvPr/>
            </p14:nvContentPartPr>
            <p14:xfrm>
              <a:off x="4499091" y="891585"/>
              <a:ext cx="203760" cy="10440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1EF56ECB-B319-4F94-B510-53B561C87300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4481451" y="873585"/>
                <a:ext cx="239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68F21C7B-5DD7-4A39-8D05-6E4CBFE4E4BA}"/>
                  </a:ext>
                </a:extLst>
              </p14:cNvPr>
              <p14:cNvContentPartPr/>
              <p14:nvPr/>
            </p14:nvContentPartPr>
            <p14:xfrm>
              <a:off x="4255011" y="261945"/>
              <a:ext cx="436680" cy="3726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68F21C7B-5DD7-4A39-8D05-6E4CBFE4E4BA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4237011" y="244305"/>
                <a:ext cx="47232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1DD887D9-E2F0-41E1-91EC-29A341DF508F}"/>
                  </a:ext>
                </a:extLst>
              </p14:cNvPr>
              <p14:cNvContentPartPr/>
              <p14:nvPr/>
            </p14:nvContentPartPr>
            <p14:xfrm>
              <a:off x="4951251" y="660825"/>
              <a:ext cx="290880" cy="3459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1DD887D9-E2F0-41E1-91EC-29A341DF508F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4933251" y="642825"/>
                <a:ext cx="32652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E8DF7012-5E0B-4CB9-AFC5-DEB162BA4E85}"/>
                  </a:ext>
                </a:extLst>
              </p14:cNvPr>
              <p14:cNvContentPartPr/>
              <p14:nvPr/>
            </p14:nvContentPartPr>
            <p14:xfrm>
              <a:off x="5483331" y="243945"/>
              <a:ext cx="147600" cy="7585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E8DF7012-5E0B-4CB9-AFC5-DEB162BA4E8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5465691" y="226305"/>
                <a:ext cx="183240" cy="79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3B231762-C00E-4AF3-879B-8106B5364B10}"/>
                  </a:ext>
                </a:extLst>
              </p14:cNvPr>
              <p14:cNvContentPartPr/>
              <p14:nvPr/>
            </p14:nvContentPartPr>
            <p14:xfrm>
              <a:off x="5630931" y="647865"/>
              <a:ext cx="162360" cy="583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3B231762-C00E-4AF3-879B-8106B5364B10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5612931" y="630225"/>
                <a:ext cx="1980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08A273FE-8448-4C47-A48A-FF3A90B7BA0F}"/>
                  </a:ext>
                </a:extLst>
              </p14:cNvPr>
              <p14:cNvContentPartPr/>
              <p14:nvPr/>
            </p14:nvContentPartPr>
            <p14:xfrm>
              <a:off x="5993091" y="216945"/>
              <a:ext cx="57960" cy="3042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08A273FE-8448-4C47-A48A-FF3A90B7BA0F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5975451" y="198945"/>
                <a:ext cx="9360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A20EC93F-B024-4749-9048-D84A44C70051}"/>
                  </a:ext>
                </a:extLst>
              </p14:cNvPr>
              <p14:cNvContentPartPr/>
              <p14:nvPr/>
            </p14:nvContentPartPr>
            <p14:xfrm>
              <a:off x="5884371" y="642105"/>
              <a:ext cx="320040" cy="882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A20EC93F-B024-4749-9048-D84A44C70051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5866371" y="624105"/>
                <a:ext cx="35568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2C8031DB-CE94-4059-8B8A-DD2884F3BB6A}"/>
                  </a:ext>
                </a:extLst>
              </p14:cNvPr>
              <p14:cNvContentPartPr/>
              <p14:nvPr/>
            </p14:nvContentPartPr>
            <p14:xfrm>
              <a:off x="5911731" y="976545"/>
              <a:ext cx="348480" cy="2692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2C8031DB-CE94-4059-8B8A-DD2884F3BB6A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5893731" y="958545"/>
                <a:ext cx="38412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17C9926F-C157-4F01-B308-968519F070A4}"/>
                  </a:ext>
                </a:extLst>
              </p14:cNvPr>
              <p14:cNvContentPartPr/>
              <p14:nvPr/>
            </p14:nvContentPartPr>
            <p14:xfrm>
              <a:off x="6271731" y="950265"/>
              <a:ext cx="116280" cy="171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17C9926F-C157-4F01-B308-968519F070A4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6254091" y="932265"/>
                <a:ext cx="1519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84523CD4-36FE-454C-962A-6FAB35C10FD6}"/>
                  </a:ext>
                </a:extLst>
              </p14:cNvPr>
              <p14:cNvContentPartPr/>
              <p14:nvPr/>
            </p14:nvContentPartPr>
            <p14:xfrm>
              <a:off x="6427611" y="261945"/>
              <a:ext cx="309600" cy="5374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84523CD4-36FE-454C-962A-6FAB35C10FD6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6409971" y="244305"/>
                <a:ext cx="34524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F5A757EE-5393-482B-8F9F-16178C1822DB}"/>
                  </a:ext>
                </a:extLst>
              </p14:cNvPr>
              <p14:cNvContentPartPr/>
              <p14:nvPr/>
            </p14:nvContentPartPr>
            <p14:xfrm>
              <a:off x="832491" y="3207825"/>
              <a:ext cx="396360" cy="2599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F5A757EE-5393-482B-8F9F-16178C1822DB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814491" y="3190185"/>
                <a:ext cx="4320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715CB406-5D20-452C-AA39-31DAA8314F3A}"/>
                  </a:ext>
                </a:extLst>
              </p14:cNvPr>
              <p14:cNvContentPartPr/>
              <p14:nvPr/>
            </p14:nvContentPartPr>
            <p14:xfrm>
              <a:off x="814491" y="3582585"/>
              <a:ext cx="577440" cy="13824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715CB406-5D20-452C-AA39-31DAA8314F3A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796851" y="3564585"/>
                <a:ext cx="6130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9DEE7AE9-2D00-4D78-89C1-47ED32D5156A}"/>
                  </a:ext>
                </a:extLst>
              </p14:cNvPr>
              <p14:cNvContentPartPr/>
              <p14:nvPr/>
            </p14:nvContentPartPr>
            <p14:xfrm>
              <a:off x="1800891" y="2789145"/>
              <a:ext cx="1058040" cy="51804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9DEE7AE9-2D00-4D78-89C1-47ED32D5156A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783251" y="2771145"/>
                <a:ext cx="1093680" cy="5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9A353C4A-69EE-43F0-87D1-BB1F5742E119}"/>
                  </a:ext>
                </a:extLst>
              </p14:cNvPr>
              <p14:cNvContentPartPr/>
              <p14:nvPr/>
            </p14:nvContentPartPr>
            <p14:xfrm>
              <a:off x="2064051" y="2833425"/>
              <a:ext cx="360" cy="3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9A353C4A-69EE-43F0-87D1-BB1F5742E119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046051" y="281578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F952DCFE-373C-43EA-AE02-9FB222172A9A}"/>
                  </a:ext>
                </a:extLst>
              </p14:cNvPr>
              <p14:cNvContentPartPr/>
              <p14:nvPr/>
            </p14:nvContentPartPr>
            <p14:xfrm>
              <a:off x="2017251" y="3597705"/>
              <a:ext cx="11160" cy="48024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F952DCFE-373C-43EA-AE02-9FB222172A9A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999611" y="3579705"/>
                <a:ext cx="46800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6A7366C1-D290-43C9-99F7-FCF2751B8F35}"/>
                  </a:ext>
                </a:extLst>
              </p14:cNvPr>
              <p14:cNvContentPartPr/>
              <p14:nvPr/>
            </p14:nvContentPartPr>
            <p14:xfrm>
              <a:off x="1683891" y="3395385"/>
              <a:ext cx="489960" cy="26208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6A7366C1-D290-43C9-99F7-FCF2751B8F35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665891" y="3377745"/>
                <a:ext cx="52560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9A791DB5-1FB7-4987-BAC8-1B5C0FD5D38A}"/>
                  </a:ext>
                </a:extLst>
              </p14:cNvPr>
              <p14:cNvContentPartPr/>
              <p14:nvPr/>
            </p14:nvContentPartPr>
            <p14:xfrm>
              <a:off x="2127051" y="3484665"/>
              <a:ext cx="528120" cy="2678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9A791DB5-1FB7-4987-BAC8-1B5C0FD5D38A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109411" y="3466665"/>
                <a:ext cx="5637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1893ACE6-8005-4053-A96E-022C5B5ACFE5}"/>
                  </a:ext>
                </a:extLst>
              </p14:cNvPr>
              <p14:cNvContentPartPr/>
              <p14:nvPr/>
            </p14:nvContentPartPr>
            <p14:xfrm>
              <a:off x="2541771" y="3109545"/>
              <a:ext cx="673920" cy="4503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1893ACE6-8005-4053-A96E-022C5B5ACFE5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523771" y="3091905"/>
                <a:ext cx="70956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EFE18CF9-277A-4230-8749-47B4FFD19727}"/>
                  </a:ext>
                </a:extLst>
              </p14:cNvPr>
              <p14:cNvContentPartPr/>
              <p14:nvPr/>
            </p14:nvContentPartPr>
            <p14:xfrm>
              <a:off x="3521691" y="2118105"/>
              <a:ext cx="131760" cy="4143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EFE18CF9-277A-4230-8749-47B4FFD19727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3503691" y="2100105"/>
                <a:ext cx="16740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5032DE75-B90F-437E-99A7-581252F40CFC}"/>
                  </a:ext>
                </a:extLst>
              </p14:cNvPr>
              <p14:cNvContentPartPr/>
              <p14:nvPr/>
            </p14:nvContentPartPr>
            <p14:xfrm>
              <a:off x="3304251" y="2473065"/>
              <a:ext cx="759600" cy="22500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5032DE75-B90F-437E-99A7-581252F40CFC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286611" y="2455065"/>
                <a:ext cx="79524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A1F0A126-4454-4946-B714-63584A7F8754}"/>
                  </a:ext>
                </a:extLst>
              </p14:cNvPr>
              <p14:cNvContentPartPr/>
              <p14:nvPr/>
            </p14:nvContentPartPr>
            <p14:xfrm>
              <a:off x="3467331" y="2923425"/>
              <a:ext cx="426600" cy="4744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A1F0A126-4454-4946-B714-63584A7F8754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3449331" y="2905785"/>
                <a:ext cx="46224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07C57838-E3D1-4D52-89E1-72FAE5E02922}"/>
                  </a:ext>
                </a:extLst>
              </p14:cNvPr>
              <p14:cNvContentPartPr/>
              <p14:nvPr/>
            </p14:nvContentPartPr>
            <p14:xfrm>
              <a:off x="4010211" y="2715705"/>
              <a:ext cx="156600" cy="4176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07C57838-E3D1-4D52-89E1-72FAE5E02922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3992571" y="2698065"/>
                <a:ext cx="19224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A0A0075D-D260-491C-B94B-33E6D995D4D1}"/>
                  </a:ext>
                </a:extLst>
              </p14:cNvPr>
              <p14:cNvContentPartPr/>
              <p14:nvPr/>
            </p14:nvContentPartPr>
            <p14:xfrm>
              <a:off x="3811131" y="2675025"/>
              <a:ext cx="320040" cy="1857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A0A0075D-D260-491C-B94B-33E6D995D4D1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3793131" y="2657385"/>
                <a:ext cx="3556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125E1CE1-92E5-4EDF-AFA7-252C6AE93A5A}"/>
                  </a:ext>
                </a:extLst>
              </p14:cNvPr>
              <p14:cNvContentPartPr/>
              <p14:nvPr/>
            </p14:nvContentPartPr>
            <p14:xfrm>
              <a:off x="4316571" y="1934505"/>
              <a:ext cx="375480" cy="69372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125E1CE1-92E5-4EDF-AFA7-252C6AE93A5A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4298571" y="1916865"/>
                <a:ext cx="411120" cy="72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10FE79A2-517E-41A2-B1B9-5043FA5DF53C}"/>
                  </a:ext>
                </a:extLst>
              </p14:cNvPr>
              <p14:cNvContentPartPr/>
              <p14:nvPr/>
            </p14:nvContentPartPr>
            <p14:xfrm>
              <a:off x="4390731" y="2165985"/>
              <a:ext cx="147600" cy="975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10FE79A2-517E-41A2-B1B9-5043FA5DF53C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4373091" y="2148345"/>
                <a:ext cx="18324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A2C1E9AD-AA8E-46AB-9900-AF640115BDA6}"/>
                  </a:ext>
                </a:extLst>
              </p14:cNvPr>
              <p14:cNvContentPartPr/>
              <p14:nvPr/>
            </p14:nvContentPartPr>
            <p14:xfrm>
              <a:off x="4354371" y="1646505"/>
              <a:ext cx="316080" cy="1767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A2C1E9AD-AA8E-46AB-9900-AF640115BDA6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4336731" y="1628865"/>
                <a:ext cx="3517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CEF52E3A-20AE-408A-9F25-DFDDAB167256}"/>
                  </a:ext>
                </a:extLst>
              </p14:cNvPr>
              <p14:cNvContentPartPr/>
              <p14:nvPr/>
            </p14:nvContentPartPr>
            <p14:xfrm>
              <a:off x="4680171" y="2127465"/>
              <a:ext cx="152640" cy="2466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CEF52E3A-20AE-408A-9F25-DFDDAB167256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4662531" y="2109465"/>
                <a:ext cx="18828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494ACAF2-D549-403E-93F5-22475F4A34F6}"/>
                  </a:ext>
                </a:extLst>
              </p14:cNvPr>
              <p14:cNvContentPartPr/>
              <p14:nvPr/>
            </p14:nvContentPartPr>
            <p14:xfrm>
              <a:off x="5078691" y="1910025"/>
              <a:ext cx="196560" cy="71316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494ACAF2-D549-403E-93F5-22475F4A34F6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060691" y="1892025"/>
                <a:ext cx="232200" cy="74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DBAB8561-9788-407F-81BE-2D8259DB4F2B}"/>
                  </a:ext>
                </a:extLst>
              </p14:cNvPr>
              <p14:cNvContentPartPr/>
              <p14:nvPr/>
            </p14:nvContentPartPr>
            <p14:xfrm>
              <a:off x="5359491" y="2182185"/>
              <a:ext cx="212400" cy="17172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DBAB8561-9788-407F-81BE-2D8259DB4F2B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5341491" y="2164185"/>
                <a:ext cx="24804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39A2E594-CA70-4E36-8052-97D4906C5A6A}"/>
                  </a:ext>
                </a:extLst>
              </p14:cNvPr>
              <p14:cNvContentPartPr/>
              <p14:nvPr/>
            </p14:nvContentPartPr>
            <p14:xfrm>
              <a:off x="5839011" y="1556865"/>
              <a:ext cx="93240" cy="22608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39A2E594-CA70-4E36-8052-97D4906C5A6A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5821371" y="1539225"/>
                <a:ext cx="12888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45D363C1-BA53-44A0-A324-F4B229AA422F}"/>
                  </a:ext>
                </a:extLst>
              </p14:cNvPr>
              <p14:cNvContentPartPr/>
              <p14:nvPr/>
            </p14:nvContentPartPr>
            <p14:xfrm>
              <a:off x="5857371" y="1928385"/>
              <a:ext cx="419040" cy="9036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45D363C1-BA53-44A0-A324-F4B229AA422F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5839371" y="1910745"/>
                <a:ext cx="4546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B0B82590-8ECE-4692-A9DD-DB143A2EB8CA}"/>
                  </a:ext>
                </a:extLst>
              </p14:cNvPr>
              <p14:cNvContentPartPr/>
              <p14:nvPr/>
            </p14:nvContentPartPr>
            <p14:xfrm>
              <a:off x="5938731" y="2252745"/>
              <a:ext cx="309240" cy="17388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B0B82590-8ECE-4692-A9DD-DB143A2EB8CA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5921091" y="2234745"/>
                <a:ext cx="34488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36126B16-5441-4D95-B18E-1B4D9B1D9903}"/>
                  </a:ext>
                </a:extLst>
              </p14:cNvPr>
              <p14:cNvContentPartPr/>
              <p14:nvPr/>
            </p14:nvContentPartPr>
            <p14:xfrm>
              <a:off x="6236451" y="2199465"/>
              <a:ext cx="222480" cy="2073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36126B16-5441-4D95-B18E-1B4D9B1D9903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6218811" y="2181825"/>
                <a:ext cx="2581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2027C16E-5A27-4BCB-B94D-94B77E871FEB}"/>
                  </a:ext>
                </a:extLst>
              </p14:cNvPr>
              <p14:cNvContentPartPr/>
              <p14:nvPr/>
            </p14:nvContentPartPr>
            <p14:xfrm>
              <a:off x="6228531" y="1520505"/>
              <a:ext cx="503640" cy="87840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2027C16E-5A27-4BCB-B94D-94B77E871FEB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6210891" y="1502865"/>
                <a:ext cx="539280" cy="9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656ABC6E-F5A2-417C-8FD1-5168B94AFD6C}"/>
                  </a:ext>
                </a:extLst>
              </p14:cNvPr>
              <p14:cNvContentPartPr/>
              <p14:nvPr/>
            </p14:nvContentPartPr>
            <p14:xfrm>
              <a:off x="6783291" y="1429785"/>
              <a:ext cx="296640" cy="10260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656ABC6E-F5A2-417C-8FD1-5168B94AFD6C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6765291" y="1412145"/>
                <a:ext cx="332280" cy="106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A5658450-C385-4CE9-93B9-1DA153514471}"/>
              </a:ext>
            </a:extLst>
          </p:cNvPr>
          <p:cNvGrpSpPr/>
          <p:nvPr/>
        </p:nvGrpSpPr>
        <p:grpSpPr>
          <a:xfrm>
            <a:off x="7181451" y="89865"/>
            <a:ext cx="4762440" cy="2306880"/>
            <a:chOff x="7181451" y="89865"/>
            <a:chExt cx="4762440" cy="230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5BDBE74-8428-464E-BF88-ADFAACB37EF4}"/>
                    </a:ext>
                  </a:extLst>
                </p14:cNvPr>
                <p14:cNvContentPartPr/>
                <p14:nvPr/>
              </p14:nvContentPartPr>
              <p14:xfrm>
                <a:off x="7181451" y="89865"/>
                <a:ext cx="307080" cy="11221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5BDBE74-8428-464E-BF88-ADFAACB37EF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163451" y="71865"/>
                  <a:ext cx="342720" cy="11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56C3E05-A768-43D1-B3D0-86EF3BBBE84B}"/>
                    </a:ext>
                  </a:extLst>
                </p14:cNvPr>
                <p14:cNvContentPartPr/>
                <p14:nvPr/>
              </p14:nvContentPartPr>
              <p14:xfrm>
                <a:off x="7864731" y="675225"/>
                <a:ext cx="452160" cy="4608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56C3E05-A768-43D1-B3D0-86EF3BBBE84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846731" y="657225"/>
                  <a:ext cx="48780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474DD17-B574-4AC7-9467-188D7FBB454F}"/>
                    </a:ext>
                  </a:extLst>
                </p14:cNvPr>
                <p14:cNvContentPartPr/>
                <p14:nvPr/>
              </p14:nvContentPartPr>
              <p14:xfrm>
                <a:off x="7638651" y="261945"/>
                <a:ext cx="754560" cy="547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474DD17-B574-4AC7-9467-188D7FBB454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621011" y="244305"/>
                  <a:ext cx="79020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3C0CFB0-A14E-493C-8504-E5D2E383D2D1}"/>
                    </a:ext>
                  </a:extLst>
                </p14:cNvPr>
                <p14:cNvContentPartPr/>
                <p14:nvPr/>
              </p14:nvContentPartPr>
              <p14:xfrm>
                <a:off x="8446491" y="945225"/>
                <a:ext cx="326520" cy="1504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3C0CFB0-A14E-493C-8504-E5D2E383D2D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428851" y="927585"/>
                  <a:ext cx="362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D69209A-9C85-48C3-90C5-EC36D4985BFC}"/>
                    </a:ext>
                  </a:extLst>
                </p14:cNvPr>
                <p14:cNvContentPartPr/>
                <p14:nvPr/>
              </p14:nvContentPartPr>
              <p14:xfrm>
                <a:off x="8985411" y="458865"/>
                <a:ext cx="805320" cy="457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D69209A-9C85-48C3-90C5-EC36D4985BF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967411" y="441225"/>
                  <a:ext cx="84096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02CE604-81E1-4B51-85EB-F797B07C0352}"/>
                    </a:ext>
                  </a:extLst>
                </p14:cNvPr>
                <p14:cNvContentPartPr/>
                <p14:nvPr/>
              </p14:nvContentPartPr>
              <p14:xfrm>
                <a:off x="9181251" y="308385"/>
                <a:ext cx="188280" cy="1000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02CE604-81E1-4B51-85EB-F797B07C0352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163251" y="290745"/>
                  <a:ext cx="2239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89A4E65-2AA8-43B3-9E3F-AE8BF8691056}"/>
                    </a:ext>
                  </a:extLst>
                </p14:cNvPr>
                <p14:cNvContentPartPr/>
                <p14:nvPr/>
              </p14:nvContentPartPr>
              <p14:xfrm>
                <a:off x="9496611" y="134865"/>
                <a:ext cx="753840" cy="10519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89A4E65-2AA8-43B3-9E3F-AE8BF869105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478971" y="117225"/>
                  <a:ext cx="789480" cy="10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AF430B4-8E06-4E8C-8487-12244DF79E78}"/>
                    </a:ext>
                  </a:extLst>
                </p14:cNvPr>
                <p14:cNvContentPartPr/>
                <p14:nvPr/>
              </p14:nvContentPartPr>
              <p14:xfrm>
                <a:off x="7278651" y="1856385"/>
                <a:ext cx="145080" cy="626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AF430B4-8E06-4E8C-8487-12244DF79E7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261011" y="1838745"/>
                  <a:ext cx="180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D75B9EF-3086-4BB7-9769-ACDED0183C13}"/>
                    </a:ext>
                  </a:extLst>
                </p14:cNvPr>
                <p14:cNvContentPartPr/>
                <p14:nvPr/>
              </p14:nvContentPartPr>
              <p14:xfrm>
                <a:off x="7689771" y="1556865"/>
                <a:ext cx="122760" cy="4579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D75B9EF-3086-4BB7-9769-ACDED0183C1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672131" y="1539225"/>
                  <a:ext cx="15840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C87FC87-B8A7-4E02-9109-E60000574016}"/>
                    </a:ext>
                  </a:extLst>
                </p14:cNvPr>
                <p14:cNvContentPartPr/>
                <p14:nvPr/>
              </p14:nvContentPartPr>
              <p14:xfrm>
                <a:off x="7740171" y="1301625"/>
                <a:ext cx="390600" cy="10951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C87FC87-B8A7-4E02-9109-E60000574016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722531" y="1283985"/>
                  <a:ext cx="426240" cy="11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89A755B-C425-4AB9-ABC5-7C7AE3E02B0D}"/>
                    </a:ext>
                  </a:extLst>
                </p14:cNvPr>
                <p14:cNvContentPartPr/>
                <p14:nvPr/>
              </p14:nvContentPartPr>
              <p14:xfrm>
                <a:off x="8310771" y="1339425"/>
                <a:ext cx="429120" cy="1364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89A755B-C425-4AB9-ABC5-7C7AE3E02B0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292771" y="1321425"/>
                  <a:ext cx="464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F161B50-690E-4565-AFA2-374A66C28E01}"/>
                    </a:ext>
                  </a:extLst>
                </p14:cNvPr>
                <p14:cNvContentPartPr/>
                <p14:nvPr/>
              </p14:nvContentPartPr>
              <p14:xfrm>
                <a:off x="8347131" y="1591425"/>
                <a:ext cx="290160" cy="1288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F161B50-690E-4565-AFA2-374A66C28E0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329131" y="1573425"/>
                  <a:ext cx="325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1DE5743-EFF4-4322-A716-E606340D0B37}"/>
                    </a:ext>
                  </a:extLst>
                </p14:cNvPr>
                <p14:cNvContentPartPr/>
                <p14:nvPr/>
              </p14:nvContentPartPr>
              <p14:xfrm>
                <a:off x="8916291" y="1054305"/>
                <a:ext cx="542880" cy="4276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1DE5743-EFF4-4322-A716-E606340D0B37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898291" y="1036305"/>
                  <a:ext cx="57852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A6B8DDA-C11A-4AB0-87CE-0992ED373BEF}"/>
                    </a:ext>
                  </a:extLst>
                </p14:cNvPr>
                <p14:cNvContentPartPr/>
                <p14:nvPr/>
              </p14:nvContentPartPr>
              <p14:xfrm>
                <a:off x="9188811" y="1158705"/>
                <a:ext cx="360" cy="3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A6B8DDA-C11A-4AB0-87CE-0992ED373BE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170811" y="114070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F1C4988-9B52-48FB-93DA-6004EC41632A}"/>
                    </a:ext>
                  </a:extLst>
                </p14:cNvPr>
                <p14:cNvContentPartPr/>
                <p14:nvPr/>
              </p14:nvContentPartPr>
              <p14:xfrm>
                <a:off x="9125451" y="1565865"/>
                <a:ext cx="117720" cy="3027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F1C4988-9B52-48FB-93DA-6004EC41632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107811" y="1547865"/>
                  <a:ext cx="1533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ADBB59D-446F-4558-B42F-435C549ED57B}"/>
                    </a:ext>
                  </a:extLst>
                </p14:cNvPr>
                <p14:cNvContentPartPr/>
                <p14:nvPr/>
              </p14:nvContentPartPr>
              <p14:xfrm>
                <a:off x="8944371" y="1527345"/>
                <a:ext cx="196920" cy="1296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ADBB59D-446F-4558-B42F-435C549ED57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926731" y="1509345"/>
                  <a:ext cx="232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FEB492FC-8D57-42FA-84F5-355A88910F28}"/>
                    </a:ext>
                  </a:extLst>
                </p14:cNvPr>
                <p14:cNvContentPartPr/>
                <p14:nvPr/>
              </p14:nvContentPartPr>
              <p14:xfrm>
                <a:off x="9270531" y="1501785"/>
                <a:ext cx="374400" cy="1551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FEB492FC-8D57-42FA-84F5-355A88910F2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252891" y="1483785"/>
                  <a:ext cx="410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571FB46-D3DC-4607-957C-BDA1F6E77AA9}"/>
                    </a:ext>
                  </a:extLst>
                </p14:cNvPr>
                <p14:cNvContentPartPr/>
                <p14:nvPr/>
              </p14:nvContentPartPr>
              <p14:xfrm>
                <a:off x="9642411" y="1439145"/>
                <a:ext cx="443520" cy="1933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571FB46-D3DC-4607-957C-BDA1F6E77AA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624411" y="1421505"/>
                  <a:ext cx="4791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4D45498-867D-4820-892F-3DAD601A4155}"/>
                    </a:ext>
                  </a:extLst>
                </p14:cNvPr>
                <p14:cNvContentPartPr/>
                <p14:nvPr/>
              </p14:nvContentPartPr>
              <p14:xfrm>
                <a:off x="10575531" y="892305"/>
                <a:ext cx="74520" cy="1825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4D45498-867D-4820-892F-3DAD601A415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557531" y="874305"/>
                  <a:ext cx="1101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54E3C22-5532-48E7-94F7-817826DB3D8F}"/>
                    </a:ext>
                  </a:extLst>
                </p14:cNvPr>
                <p14:cNvContentPartPr/>
                <p14:nvPr/>
              </p14:nvContentPartPr>
              <p14:xfrm>
                <a:off x="10438371" y="1027665"/>
                <a:ext cx="741960" cy="3214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54E3C22-5532-48E7-94F7-817826DB3D8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420731" y="1009665"/>
                  <a:ext cx="7776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A1EBAA3-F7BC-4B0E-B630-97FAF83210CF}"/>
                    </a:ext>
                  </a:extLst>
                </p14:cNvPr>
                <p14:cNvContentPartPr/>
                <p14:nvPr/>
              </p14:nvContentPartPr>
              <p14:xfrm>
                <a:off x="10655811" y="1418265"/>
                <a:ext cx="340200" cy="3650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A1EBAA3-F7BC-4B0E-B630-97FAF83210C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637811" y="1400265"/>
                  <a:ext cx="3758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EA00CE7-6B26-4D9A-A513-BE6A390A2991}"/>
                    </a:ext>
                  </a:extLst>
                </p14:cNvPr>
                <p14:cNvContentPartPr/>
                <p14:nvPr/>
              </p14:nvContentPartPr>
              <p14:xfrm>
                <a:off x="11044611" y="1394145"/>
                <a:ext cx="100440" cy="1918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EA00CE7-6B26-4D9A-A513-BE6A390A299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026971" y="1376145"/>
                  <a:ext cx="1360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DEBBD6A-9B0F-4493-BD41-C785CA194464}"/>
                    </a:ext>
                  </a:extLst>
                </p14:cNvPr>
                <p14:cNvContentPartPr/>
                <p14:nvPr/>
              </p14:nvContentPartPr>
              <p14:xfrm>
                <a:off x="10954251" y="1301985"/>
                <a:ext cx="151200" cy="831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DEBBD6A-9B0F-4493-BD41-C785CA19446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936611" y="1283985"/>
                  <a:ext cx="186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22105F8-A74E-4B01-BE1F-F983683A1F22}"/>
                    </a:ext>
                  </a:extLst>
                </p14:cNvPr>
                <p14:cNvContentPartPr/>
                <p14:nvPr/>
              </p14:nvContentPartPr>
              <p14:xfrm>
                <a:off x="11235051" y="489465"/>
                <a:ext cx="346320" cy="3960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22105F8-A74E-4B01-BE1F-F983683A1F2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217051" y="471825"/>
                  <a:ext cx="38196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C2ED89C-77A5-405F-B74A-9437054D6953}"/>
                    </a:ext>
                  </a:extLst>
                </p14:cNvPr>
                <p14:cNvContentPartPr/>
                <p14:nvPr/>
              </p14:nvContentPartPr>
              <p14:xfrm>
                <a:off x="11352771" y="561465"/>
                <a:ext cx="201960" cy="163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C2ED89C-77A5-405F-B74A-9437054D695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334771" y="543465"/>
                  <a:ext cx="237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F5C924B-E001-4846-8837-075850C6BB1F}"/>
                    </a:ext>
                  </a:extLst>
                </p14:cNvPr>
                <p14:cNvContentPartPr/>
                <p14:nvPr/>
              </p14:nvContentPartPr>
              <p14:xfrm>
                <a:off x="11053971" y="241425"/>
                <a:ext cx="252360" cy="2462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F5C924B-E001-4846-8837-075850C6BB1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036331" y="223425"/>
                  <a:ext cx="2880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A3FE5F6-D035-4B06-BCAA-3217834F815C}"/>
                    </a:ext>
                  </a:extLst>
                </p14:cNvPr>
                <p14:cNvContentPartPr/>
                <p14:nvPr/>
              </p14:nvContentPartPr>
              <p14:xfrm>
                <a:off x="11343771" y="735345"/>
                <a:ext cx="381600" cy="2426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A3FE5F6-D035-4B06-BCAA-3217834F815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326131" y="717345"/>
                  <a:ext cx="4172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7C62606-B44A-4C8D-A23E-C01B03B465A3}"/>
                    </a:ext>
                  </a:extLst>
                </p14:cNvPr>
                <p14:cNvContentPartPr/>
                <p14:nvPr/>
              </p14:nvContentPartPr>
              <p14:xfrm>
                <a:off x="11488491" y="1121625"/>
                <a:ext cx="357840" cy="2952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7C62606-B44A-4C8D-A23E-C01B03B465A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470851" y="1103985"/>
                  <a:ext cx="3934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81A76136-18C0-4A62-B6D3-15A24ED283E9}"/>
                    </a:ext>
                  </a:extLst>
                </p14:cNvPr>
                <p14:cNvContentPartPr/>
                <p14:nvPr/>
              </p14:nvContentPartPr>
              <p14:xfrm>
                <a:off x="11817531" y="1022625"/>
                <a:ext cx="126360" cy="1191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81A76136-18C0-4A62-B6D3-15A24ED283E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799891" y="1004985"/>
                  <a:ext cx="16200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3AD9E061-0F64-4A74-ADDA-468FD81F8E6C}"/>
              </a:ext>
            </a:extLst>
          </p:cNvPr>
          <p:cNvGrpSpPr/>
          <p:nvPr/>
        </p:nvGrpSpPr>
        <p:grpSpPr>
          <a:xfrm>
            <a:off x="10347651" y="1857465"/>
            <a:ext cx="1813320" cy="1446480"/>
            <a:chOff x="10347651" y="1857465"/>
            <a:chExt cx="1813320" cy="144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6521C96-1C89-4AE0-BB1B-FBBE44D807D9}"/>
                    </a:ext>
                  </a:extLst>
                </p14:cNvPr>
                <p14:cNvContentPartPr/>
                <p14:nvPr/>
              </p14:nvContentPartPr>
              <p14:xfrm>
                <a:off x="10712691" y="1986705"/>
                <a:ext cx="324000" cy="6321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6521C96-1C89-4AE0-BB1B-FBBE44D807D9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694691" y="1968705"/>
                  <a:ext cx="35964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E3F9B76-4A3C-4DC1-A0E9-20BD19B88DD2}"/>
                    </a:ext>
                  </a:extLst>
                </p14:cNvPr>
                <p14:cNvContentPartPr/>
                <p14:nvPr/>
              </p14:nvContentPartPr>
              <p14:xfrm>
                <a:off x="10371051" y="3124305"/>
                <a:ext cx="40680" cy="374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E3F9B76-4A3C-4DC1-A0E9-20BD19B88DD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353051" y="3106305"/>
                  <a:ext cx="763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1672C95-3FB7-4AB0-B171-6EA1B2AD4288}"/>
                    </a:ext>
                  </a:extLst>
                </p14:cNvPr>
                <p14:cNvContentPartPr/>
                <p14:nvPr/>
              </p14:nvContentPartPr>
              <p14:xfrm>
                <a:off x="10347651" y="2983545"/>
                <a:ext cx="205560" cy="1580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1672C95-3FB7-4AB0-B171-6EA1B2AD428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330011" y="2965545"/>
                  <a:ext cx="2412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5BA82A1-D4FB-4381-95E6-8244EA4DF5DB}"/>
                    </a:ext>
                  </a:extLst>
                </p14:cNvPr>
                <p14:cNvContentPartPr/>
                <p14:nvPr/>
              </p14:nvContentPartPr>
              <p14:xfrm>
                <a:off x="10402011" y="3190185"/>
                <a:ext cx="116280" cy="961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5BA82A1-D4FB-4381-95E6-8244EA4DF5D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384371" y="3172185"/>
                  <a:ext cx="1519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E654A00-186D-4405-85A2-565B7243332D}"/>
                    </a:ext>
                  </a:extLst>
                </p14:cNvPr>
                <p14:cNvContentPartPr/>
                <p14:nvPr/>
              </p14:nvContentPartPr>
              <p14:xfrm>
                <a:off x="11098971" y="2516265"/>
                <a:ext cx="62280" cy="2008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E654A00-186D-4405-85A2-565B7243332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081331" y="2498625"/>
                  <a:ext cx="979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EBC97A34-39DB-4D47-9891-794918595CE0}"/>
                    </a:ext>
                  </a:extLst>
                </p14:cNvPr>
                <p14:cNvContentPartPr/>
                <p14:nvPr/>
              </p14:nvContentPartPr>
              <p14:xfrm>
                <a:off x="10945251" y="2579985"/>
                <a:ext cx="511200" cy="3171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EBC97A34-39DB-4D47-9891-794918595CE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927251" y="2561985"/>
                  <a:ext cx="5468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0E5652C-8266-4197-8E31-A750B2B61CEA}"/>
                    </a:ext>
                  </a:extLst>
                </p14:cNvPr>
                <p14:cNvContentPartPr/>
                <p14:nvPr/>
              </p14:nvContentPartPr>
              <p14:xfrm>
                <a:off x="11051811" y="2948985"/>
                <a:ext cx="300960" cy="3549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0E5652C-8266-4197-8E31-A750B2B61CE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033811" y="2930985"/>
                  <a:ext cx="33660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4DAB8229-3272-46CB-BBB0-7778E5800CD9}"/>
                    </a:ext>
                  </a:extLst>
                </p14:cNvPr>
                <p14:cNvContentPartPr/>
                <p14:nvPr/>
              </p14:nvContentPartPr>
              <p14:xfrm>
                <a:off x="11286891" y="2923785"/>
                <a:ext cx="182880" cy="1245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4DAB8229-3272-46CB-BBB0-7778E5800CD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1268891" y="2906145"/>
                  <a:ext cx="2185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A342EE02-02AA-4920-9A0A-199716FAE82E}"/>
                    </a:ext>
                  </a:extLst>
                </p14:cNvPr>
                <p14:cNvContentPartPr/>
                <p14:nvPr/>
              </p14:nvContentPartPr>
              <p14:xfrm>
                <a:off x="11422971" y="2733705"/>
                <a:ext cx="330120" cy="2185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A342EE02-02AA-4920-9A0A-199716FAE82E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404971" y="2715705"/>
                  <a:ext cx="3657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7774D2EF-C4B3-46E2-B7F6-3FFFE457C280}"/>
                    </a:ext>
                  </a:extLst>
                </p14:cNvPr>
                <p14:cNvContentPartPr/>
                <p14:nvPr/>
              </p14:nvContentPartPr>
              <p14:xfrm>
                <a:off x="11578851" y="2114865"/>
                <a:ext cx="311040" cy="3729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7774D2EF-C4B3-46E2-B7F6-3FFFE457C28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561211" y="2097225"/>
                  <a:ext cx="34668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D54645E-C61D-4F2A-AE43-2C36F5B330A0}"/>
                    </a:ext>
                  </a:extLst>
                </p14:cNvPr>
                <p14:cNvContentPartPr/>
                <p14:nvPr/>
              </p14:nvContentPartPr>
              <p14:xfrm>
                <a:off x="11615211" y="2186145"/>
                <a:ext cx="178560" cy="1407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D54645E-C61D-4F2A-AE43-2C36F5B330A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597211" y="2168145"/>
                  <a:ext cx="2142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2C7D8A36-ACDC-409D-9CF5-99EC52440DBC}"/>
                    </a:ext>
                  </a:extLst>
                </p14:cNvPr>
                <p14:cNvContentPartPr/>
                <p14:nvPr/>
              </p14:nvContentPartPr>
              <p14:xfrm>
                <a:off x="11452131" y="1857465"/>
                <a:ext cx="139680" cy="1954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2C7D8A36-ACDC-409D-9CF5-99EC52440DB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434131" y="1839465"/>
                  <a:ext cx="1753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9CC3537-19F9-428A-8A0A-AD4FE8ABFF9C}"/>
                    </a:ext>
                  </a:extLst>
                </p14:cNvPr>
                <p14:cNvContentPartPr/>
                <p14:nvPr/>
              </p14:nvContentPartPr>
              <p14:xfrm>
                <a:off x="11642571" y="2331225"/>
                <a:ext cx="379440" cy="2674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9CC3537-19F9-428A-8A0A-AD4FE8ABFF9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624571" y="2313225"/>
                  <a:ext cx="4150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D6D9699-1B36-4D60-8A88-28AB5AB5CB94}"/>
                    </a:ext>
                  </a:extLst>
                </p14:cNvPr>
                <p14:cNvContentPartPr/>
                <p14:nvPr/>
              </p14:nvContentPartPr>
              <p14:xfrm>
                <a:off x="11832291" y="2627145"/>
                <a:ext cx="210960" cy="2232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D6D9699-1B36-4D60-8A88-28AB5AB5CB9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814651" y="2609505"/>
                  <a:ext cx="2466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26B0EF0-BDF6-43A1-A087-71653EA4C3EB}"/>
                    </a:ext>
                  </a:extLst>
                </p14:cNvPr>
                <p14:cNvContentPartPr/>
                <p14:nvPr/>
              </p14:nvContentPartPr>
              <p14:xfrm>
                <a:off x="12021291" y="2536785"/>
                <a:ext cx="139680" cy="1296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26B0EF0-BDF6-43A1-A087-71653EA4C3E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2003651" y="2518785"/>
                  <a:ext cx="17532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05CA2E65-8556-4A06-AC3D-86D328A15119}"/>
              </a:ext>
            </a:extLst>
          </p:cNvPr>
          <p:cNvGrpSpPr/>
          <p:nvPr/>
        </p:nvGrpSpPr>
        <p:grpSpPr>
          <a:xfrm>
            <a:off x="10899891" y="3729825"/>
            <a:ext cx="879840" cy="724680"/>
            <a:chOff x="10899891" y="3729825"/>
            <a:chExt cx="879840" cy="72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A4E603CE-223C-4830-8EC7-D968170B248A}"/>
                    </a:ext>
                  </a:extLst>
                </p14:cNvPr>
                <p14:cNvContentPartPr/>
                <p14:nvPr/>
              </p14:nvContentPartPr>
              <p14:xfrm>
                <a:off x="10899891" y="4050945"/>
                <a:ext cx="279720" cy="1587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A4E603CE-223C-4830-8EC7-D968170B248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882251" y="4033305"/>
                  <a:ext cx="3153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7EC026B-8220-49F1-9B80-F2C6F1329166}"/>
                    </a:ext>
                  </a:extLst>
                </p14:cNvPr>
                <p14:cNvContentPartPr/>
                <p14:nvPr/>
              </p14:nvContentPartPr>
              <p14:xfrm>
                <a:off x="10954251" y="4272705"/>
                <a:ext cx="270720" cy="1818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7EC026B-8220-49F1-9B80-F2C6F132916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936611" y="4254705"/>
                  <a:ext cx="3063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6C6694F-AAF9-4ED1-9D34-B964493CE9A1}"/>
                    </a:ext>
                  </a:extLst>
                </p14:cNvPr>
                <p14:cNvContentPartPr/>
                <p14:nvPr/>
              </p14:nvContentPartPr>
              <p14:xfrm>
                <a:off x="11377251" y="3729825"/>
                <a:ext cx="402480" cy="5007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6C6694F-AAF9-4ED1-9D34-B964493CE9A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359611" y="3711825"/>
                  <a:ext cx="438120" cy="53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37C8F122-C840-4BE6-9147-CE0937BEC164}"/>
              </a:ext>
            </a:extLst>
          </p:cNvPr>
          <p:cNvGrpSpPr/>
          <p:nvPr/>
        </p:nvGrpSpPr>
        <p:grpSpPr>
          <a:xfrm>
            <a:off x="7658811" y="5409225"/>
            <a:ext cx="2799720" cy="1280160"/>
            <a:chOff x="7658811" y="5409225"/>
            <a:chExt cx="2799720" cy="128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38CC9FE-554E-49A6-BCE6-B9BA3E3B274E}"/>
                    </a:ext>
                  </a:extLst>
                </p14:cNvPr>
                <p14:cNvContentPartPr/>
                <p14:nvPr/>
              </p14:nvContentPartPr>
              <p14:xfrm>
                <a:off x="7658811" y="6156225"/>
                <a:ext cx="517680" cy="3740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38CC9FE-554E-49A6-BCE6-B9BA3E3B274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641171" y="6138225"/>
                  <a:ext cx="5533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C2D18D4-7AED-47D0-99B8-978E400FAD8B}"/>
                    </a:ext>
                  </a:extLst>
                </p14:cNvPr>
                <p14:cNvContentPartPr/>
                <p14:nvPr/>
              </p14:nvContentPartPr>
              <p14:xfrm>
                <a:off x="7777251" y="6255585"/>
                <a:ext cx="361440" cy="1620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C2D18D4-7AED-47D0-99B8-978E400FAD8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759611" y="6237945"/>
                  <a:ext cx="397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5B5DE82-D2CF-41EF-A4F6-78B3E5CD2A22}"/>
                    </a:ext>
                  </a:extLst>
                </p14:cNvPr>
                <p14:cNvContentPartPr/>
                <p14:nvPr/>
              </p14:nvContentPartPr>
              <p14:xfrm>
                <a:off x="7745931" y="5965785"/>
                <a:ext cx="275400" cy="1800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5B5DE82-D2CF-41EF-A4F6-78B3E5CD2A22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727931" y="5948145"/>
                  <a:ext cx="3110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AC98502-D054-4C31-A888-86C5DFD7D359}"/>
                    </a:ext>
                  </a:extLst>
                </p14:cNvPr>
                <p14:cNvContentPartPr/>
                <p14:nvPr/>
              </p14:nvContentPartPr>
              <p14:xfrm>
                <a:off x="8184051" y="6090345"/>
                <a:ext cx="463680" cy="2073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AC98502-D054-4C31-A888-86C5DFD7D35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166411" y="6072345"/>
                  <a:ext cx="4993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33638CE-8C08-47B0-B04B-3C09BA2A4D91}"/>
                    </a:ext>
                  </a:extLst>
                </p14:cNvPr>
                <p14:cNvContentPartPr/>
                <p14:nvPr/>
              </p14:nvContentPartPr>
              <p14:xfrm>
                <a:off x="8651691" y="5844105"/>
                <a:ext cx="529920" cy="3337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33638CE-8C08-47B0-B04B-3C09BA2A4D9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634051" y="5826105"/>
                  <a:ext cx="5655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262A63CF-2549-4620-82E1-3224F9F1BD57}"/>
                    </a:ext>
                  </a:extLst>
                </p14:cNvPr>
                <p14:cNvContentPartPr/>
                <p14:nvPr/>
              </p14:nvContentPartPr>
              <p14:xfrm>
                <a:off x="9068931" y="5477265"/>
                <a:ext cx="1085400" cy="8078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262A63CF-2549-4620-82E1-3224F9F1BD5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050931" y="5459625"/>
                  <a:ext cx="1121040" cy="84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10BBC3AD-00C6-43E0-8194-67B550E63685}"/>
                    </a:ext>
                  </a:extLst>
                </p14:cNvPr>
                <p14:cNvContentPartPr/>
                <p14:nvPr/>
              </p14:nvContentPartPr>
              <p14:xfrm>
                <a:off x="9041571" y="6219585"/>
                <a:ext cx="266760" cy="3988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10BBC3AD-00C6-43E0-8194-67B550E6368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023931" y="6201585"/>
                  <a:ext cx="30240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4B150A3-FC46-478E-BBFB-E251DB2C8A3F}"/>
                    </a:ext>
                  </a:extLst>
                </p14:cNvPr>
                <p14:cNvContentPartPr/>
                <p14:nvPr/>
              </p14:nvContentPartPr>
              <p14:xfrm>
                <a:off x="9333891" y="6427305"/>
                <a:ext cx="97920" cy="518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4B150A3-FC46-478E-BBFB-E251DB2C8A3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315891" y="6409665"/>
                  <a:ext cx="1335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51B6199-377C-45D4-985A-0FAA6BBBFE46}"/>
                    </a:ext>
                  </a:extLst>
                </p14:cNvPr>
                <p14:cNvContentPartPr/>
                <p14:nvPr/>
              </p14:nvContentPartPr>
              <p14:xfrm>
                <a:off x="9261171" y="6149025"/>
                <a:ext cx="892440" cy="5403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51B6199-377C-45D4-985A-0FAA6BBBFE4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243531" y="6131385"/>
                  <a:ext cx="928080" cy="57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F562A84-5CDB-40EF-B037-F9BFB1524782}"/>
                    </a:ext>
                  </a:extLst>
                </p14:cNvPr>
                <p14:cNvContentPartPr/>
                <p14:nvPr/>
              </p14:nvContentPartPr>
              <p14:xfrm>
                <a:off x="10018611" y="5409225"/>
                <a:ext cx="439920" cy="8485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F562A84-5CDB-40EF-B037-F9BFB152478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000611" y="5391225"/>
                  <a:ext cx="475560" cy="884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04166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1F8870D-3DF1-4C2A-9AC2-624C5FF8409F}"/>
              </a:ext>
            </a:extLst>
          </p:cNvPr>
          <p:cNvGrpSpPr/>
          <p:nvPr/>
        </p:nvGrpSpPr>
        <p:grpSpPr>
          <a:xfrm>
            <a:off x="271251" y="226305"/>
            <a:ext cx="573480" cy="539640"/>
            <a:chOff x="271251" y="226305"/>
            <a:chExt cx="573480" cy="53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6971828-FC11-473D-ACC4-0497FC6BD6FB}"/>
                    </a:ext>
                  </a:extLst>
                </p14:cNvPr>
                <p14:cNvContentPartPr/>
                <p14:nvPr/>
              </p14:nvContentPartPr>
              <p14:xfrm>
                <a:off x="271251" y="245385"/>
                <a:ext cx="245520" cy="520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6971828-FC11-473D-ACC4-0497FC6BD6F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3611" y="227385"/>
                  <a:ext cx="281160" cy="55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6B72558-7340-479C-8418-A48F2A5ECF43}"/>
                    </a:ext>
                  </a:extLst>
                </p14:cNvPr>
                <p14:cNvContentPartPr/>
                <p14:nvPr/>
              </p14:nvContentPartPr>
              <p14:xfrm>
                <a:off x="588051" y="226305"/>
                <a:ext cx="256680" cy="415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6B72558-7340-479C-8418-A48F2A5ECF4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0411" y="208305"/>
                  <a:ext cx="292320" cy="45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090DE3-7C80-42FD-A28F-8878FC2E1061}"/>
              </a:ext>
            </a:extLst>
          </p:cNvPr>
          <p:cNvGrpSpPr/>
          <p:nvPr/>
        </p:nvGrpSpPr>
        <p:grpSpPr>
          <a:xfrm>
            <a:off x="1240011" y="99225"/>
            <a:ext cx="10720440" cy="5251680"/>
            <a:chOff x="1240011" y="99225"/>
            <a:chExt cx="10720440" cy="525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C8F8A5D-6708-4BDA-9D1B-C299F9B6C4CA}"/>
                    </a:ext>
                  </a:extLst>
                </p14:cNvPr>
                <p14:cNvContentPartPr/>
                <p14:nvPr/>
              </p14:nvContentPartPr>
              <p14:xfrm>
                <a:off x="1240011" y="461385"/>
                <a:ext cx="516960" cy="369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C8F8A5D-6708-4BDA-9D1B-C299F9B6C4C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22011" y="443385"/>
                  <a:ext cx="5526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7245E51-2BF2-46F2-9EEF-E113C390EA2F}"/>
                    </a:ext>
                  </a:extLst>
                </p14:cNvPr>
                <p14:cNvContentPartPr/>
                <p14:nvPr/>
              </p14:nvContentPartPr>
              <p14:xfrm>
                <a:off x="1837971" y="271305"/>
                <a:ext cx="106200" cy="364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7245E51-2BF2-46F2-9EEF-E113C390EA2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20331" y="253665"/>
                  <a:ext cx="1418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39698D5-63AF-44E9-A6FB-7A9F65604FC7}"/>
                    </a:ext>
                  </a:extLst>
                </p14:cNvPr>
                <p14:cNvContentPartPr/>
                <p14:nvPr/>
              </p14:nvContentPartPr>
              <p14:xfrm>
                <a:off x="1946331" y="226305"/>
                <a:ext cx="262800" cy="489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39698D5-63AF-44E9-A6FB-7A9F65604FC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28331" y="208305"/>
                  <a:ext cx="298440" cy="52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F3670C8-3036-4559-8EE2-6290263C52D0}"/>
                    </a:ext>
                  </a:extLst>
                </p14:cNvPr>
                <p14:cNvContentPartPr/>
                <p14:nvPr/>
              </p14:nvContentPartPr>
              <p14:xfrm>
                <a:off x="1891971" y="387225"/>
                <a:ext cx="299160" cy="192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F3670C8-3036-4559-8EE2-6290263C52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73971" y="369225"/>
                  <a:ext cx="3348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FE4041B-F733-46C5-844C-501486CB720B}"/>
                    </a:ext>
                  </a:extLst>
                </p14:cNvPr>
                <p14:cNvContentPartPr/>
                <p14:nvPr/>
              </p14:nvContentPartPr>
              <p14:xfrm>
                <a:off x="2136051" y="99225"/>
                <a:ext cx="410040" cy="437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FE4041B-F733-46C5-844C-501486CB720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18411" y="81225"/>
                  <a:ext cx="44568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DAEB82A-D7B9-4FD1-9954-0614B49F064F}"/>
                    </a:ext>
                  </a:extLst>
                </p14:cNvPr>
                <p14:cNvContentPartPr/>
                <p14:nvPr/>
              </p14:nvContentPartPr>
              <p14:xfrm>
                <a:off x="2724651" y="390465"/>
                <a:ext cx="382680" cy="71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DAEB82A-D7B9-4FD1-9954-0614B49F064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07011" y="372465"/>
                  <a:ext cx="4183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71A0C59-4F19-4F58-B903-D3EC6EFB68ED}"/>
                    </a:ext>
                  </a:extLst>
                </p14:cNvPr>
                <p14:cNvContentPartPr/>
                <p14:nvPr/>
              </p14:nvContentPartPr>
              <p14:xfrm>
                <a:off x="2824371" y="650025"/>
                <a:ext cx="301680" cy="110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71A0C59-4F19-4F58-B903-D3EC6EFB68E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06371" y="632025"/>
                  <a:ext cx="3373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9DBDBC1-45D4-47B2-B3BB-8AE02DBEF681}"/>
                    </a:ext>
                  </a:extLst>
                </p14:cNvPr>
                <p14:cNvContentPartPr/>
                <p14:nvPr/>
              </p14:nvContentPartPr>
              <p14:xfrm>
                <a:off x="3490371" y="318105"/>
                <a:ext cx="205560" cy="527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9DBDBC1-45D4-47B2-B3BB-8AE02DBEF68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72371" y="300105"/>
                  <a:ext cx="24120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287C9AA-BA37-470F-89C7-A93AFA4FB9F4}"/>
                    </a:ext>
                  </a:extLst>
                </p14:cNvPr>
                <p14:cNvContentPartPr/>
                <p14:nvPr/>
              </p14:nvContentPartPr>
              <p14:xfrm>
                <a:off x="4073211" y="253305"/>
                <a:ext cx="114120" cy="493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287C9AA-BA37-470F-89C7-A93AFA4FB9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55571" y="235305"/>
                  <a:ext cx="14976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2FD0727-9B26-47DF-B248-D22C173E9646}"/>
                    </a:ext>
                  </a:extLst>
                </p14:cNvPr>
                <p14:cNvContentPartPr/>
                <p14:nvPr/>
              </p14:nvContentPartPr>
              <p14:xfrm>
                <a:off x="4263651" y="289305"/>
                <a:ext cx="270360" cy="227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2FD0727-9B26-47DF-B248-D22C173E964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46011" y="271665"/>
                  <a:ext cx="3060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75FE6FA-0B9C-4539-9B8E-B33863C620B2}"/>
                    </a:ext>
                  </a:extLst>
                </p14:cNvPr>
                <p14:cNvContentPartPr/>
                <p14:nvPr/>
              </p14:nvContentPartPr>
              <p14:xfrm>
                <a:off x="4200651" y="365625"/>
                <a:ext cx="206640" cy="68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75FE6FA-0B9C-4539-9B8E-B33863C620B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82651" y="347985"/>
                  <a:ext cx="2422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3F7E5F1-0A3F-4224-AABF-15750022A010}"/>
                    </a:ext>
                  </a:extLst>
                </p14:cNvPr>
                <p14:cNvContentPartPr/>
                <p14:nvPr/>
              </p14:nvContentPartPr>
              <p14:xfrm>
                <a:off x="4526091" y="243945"/>
                <a:ext cx="227880" cy="450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3F7E5F1-0A3F-4224-AABF-15750022A01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08451" y="226305"/>
                  <a:ext cx="26352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3898978-7BC6-43A9-A09D-0DC4E356F37B}"/>
                    </a:ext>
                  </a:extLst>
                </p14:cNvPr>
                <p14:cNvContentPartPr/>
                <p14:nvPr/>
              </p14:nvContentPartPr>
              <p14:xfrm>
                <a:off x="3856491" y="1004625"/>
                <a:ext cx="628920" cy="707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3898978-7BC6-43A9-A09D-0DC4E356F37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38851" y="986625"/>
                  <a:ext cx="664560" cy="74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A1C59B7-05F5-400E-921C-1CEDD46186CD}"/>
                    </a:ext>
                  </a:extLst>
                </p14:cNvPr>
                <p14:cNvContentPartPr/>
                <p14:nvPr/>
              </p14:nvContentPartPr>
              <p14:xfrm>
                <a:off x="4010211" y="1645425"/>
                <a:ext cx="392400" cy="437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A1C59B7-05F5-400E-921C-1CEDD46186C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92571" y="1627425"/>
                  <a:ext cx="42804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4D8DAF8-64E2-4C33-80B4-CBB84843F68D}"/>
                    </a:ext>
                  </a:extLst>
                </p14:cNvPr>
                <p14:cNvContentPartPr/>
                <p14:nvPr/>
              </p14:nvContentPartPr>
              <p14:xfrm>
                <a:off x="4360491" y="1819305"/>
                <a:ext cx="428400" cy="279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4D8DAF8-64E2-4C33-80B4-CBB84843F68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42851" y="1801665"/>
                  <a:ext cx="4640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C500335-844C-4DB5-AFFF-40270CF8FE53}"/>
                    </a:ext>
                  </a:extLst>
                </p14:cNvPr>
                <p14:cNvContentPartPr/>
                <p14:nvPr/>
              </p14:nvContentPartPr>
              <p14:xfrm>
                <a:off x="4779531" y="1767105"/>
                <a:ext cx="476640" cy="223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C500335-844C-4DB5-AFFF-40270CF8FE5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61531" y="1749105"/>
                  <a:ext cx="5122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696C0C9-D781-4A6B-A0AF-8B0D289D95D7}"/>
                    </a:ext>
                  </a:extLst>
                </p14:cNvPr>
                <p14:cNvContentPartPr/>
                <p14:nvPr/>
              </p14:nvContentPartPr>
              <p14:xfrm>
                <a:off x="5274891" y="1628865"/>
                <a:ext cx="361800" cy="351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696C0C9-D781-4A6B-A0AF-8B0D289D95D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57251" y="1611225"/>
                  <a:ext cx="3974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8298073-5A8A-4734-A234-34A88B802D1D}"/>
                    </a:ext>
                  </a:extLst>
                </p14:cNvPr>
                <p14:cNvContentPartPr/>
                <p14:nvPr/>
              </p14:nvContentPartPr>
              <p14:xfrm>
                <a:off x="5350131" y="1163385"/>
                <a:ext cx="489600" cy="580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8298073-5A8A-4734-A234-34A88B802D1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32491" y="1145745"/>
                  <a:ext cx="52524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AB57986-655C-4F55-A814-902CAD259D5E}"/>
                    </a:ext>
                  </a:extLst>
                </p14:cNvPr>
                <p14:cNvContentPartPr/>
                <p14:nvPr/>
              </p14:nvContentPartPr>
              <p14:xfrm>
                <a:off x="5784651" y="1321425"/>
                <a:ext cx="130680" cy="150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AB57986-655C-4F55-A814-902CAD259D5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67011" y="1303785"/>
                  <a:ext cx="1663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658AD90-D221-4405-89B0-05B552528720}"/>
                    </a:ext>
                  </a:extLst>
                </p14:cNvPr>
                <p14:cNvContentPartPr/>
                <p14:nvPr/>
              </p14:nvContentPartPr>
              <p14:xfrm>
                <a:off x="5449851" y="1013625"/>
                <a:ext cx="1000800" cy="634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58AD90-D221-4405-89B0-05B55252872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31851" y="995625"/>
                  <a:ext cx="103644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8BB44AC-4AED-41BE-8257-19459ADC8477}"/>
                    </a:ext>
                  </a:extLst>
                </p14:cNvPr>
                <p14:cNvContentPartPr/>
                <p14:nvPr/>
              </p14:nvContentPartPr>
              <p14:xfrm>
                <a:off x="6408531" y="815985"/>
                <a:ext cx="284040" cy="498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8BB44AC-4AED-41BE-8257-19459ADC847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90531" y="797985"/>
                  <a:ext cx="31968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5EAD7AA-AE7F-4CDD-8CB2-DAABD79A6C46}"/>
                    </a:ext>
                  </a:extLst>
                </p14:cNvPr>
                <p14:cNvContentPartPr/>
                <p14:nvPr/>
              </p14:nvContentPartPr>
              <p14:xfrm>
                <a:off x="6463971" y="1874025"/>
                <a:ext cx="424080" cy="688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5EAD7AA-AE7F-4CDD-8CB2-DAABD79A6C4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46331" y="1856385"/>
                  <a:ext cx="45972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80F72DD-A6E0-4200-B4D6-8C009C860320}"/>
                    </a:ext>
                  </a:extLst>
                </p14:cNvPr>
                <p14:cNvContentPartPr/>
                <p14:nvPr/>
              </p14:nvContentPartPr>
              <p14:xfrm>
                <a:off x="7033851" y="1719945"/>
                <a:ext cx="248760" cy="619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80F72DD-A6E0-4200-B4D6-8C009C86032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15851" y="1701945"/>
                  <a:ext cx="284400" cy="65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DA0B427-D91B-446A-9BE9-4C8E10978988}"/>
                    </a:ext>
                  </a:extLst>
                </p14:cNvPr>
                <p14:cNvContentPartPr/>
                <p14:nvPr/>
              </p14:nvContentPartPr>
              <p14:xfrm>
                <a:off x="7179291" y="1755945"/>
                <a:ext cx="231120" cy="403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DA0B427-D91B-446A-9BE9-4C8E1097898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61291" y="1738305"/>
                  <a:ext cx="26676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9E90353-C956-491A-894D-4D93A690F233}"/>
                    </a:ext>
                  </a:extLst>
                </p14:cNvPr>
                <p14:cNvContentPartPr/>
                <p14:nvPr/>
              </p14:nvContentPartPr>
              <p14:xfrm>
                <a:off x="7106571" y="1918305"/>
                <a:ext cx="239040" cy="145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9E90353-C956-491A-894D-4D93A690F23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88931" y="1900665"/>
                  <a:ext cx="2746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B43F7AB-1C9A-420D-92EE-C346A8313A60}"/>
                    </a:ext>
                  </a:extLst>
                </p14:cNvPr>
                <p14:cNvContentPartPr/>
                <p14:nvPr/>
              </p14:nvContentPartPr>
              <p14:xfrm>
                <a:off x="7347771" y="1713105"/>
                <a:ext cx="290880" cy="433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B43F7AB-1C9A-420D-92EE-C346A8313A6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30131" y="1695465"/>
                  <a:ext cx="32652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E2FAD96-EA03-4723-894A-1828B1F95C7D}"/>
                    </a:ext>
                  </a:extLst>
                </p14:cNvPr>
                <p14:cNvContentPartPr/>
                <p14:nvPr/>
              </p14:nvContentPartPr>
              <p14:xfrm>
                <a:off x="7849251" y="1749825"/>
                <a:ext cx="232920" cy="88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E2FAD96-EA03-4723-894A-1828B1F95C7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31251" y="1731825"/>
                  <a:ext cx="268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D7487C-740C-474A-88C9-8407A0143D62}"/>
                    </a:ext>
                  </a:extLst>
                </p14:cNvPr>
                <p14:cNvContentPartPr/>
                <p14:nvPr/>
              </p14:nvContentPartPr>
              <p14:xfrm>
                <a:off x="7894251" y="1876185"/>
                <a:ext cx="173160" cy="61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D7487C-740C-474A-88C9-8407A0143D6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76611" y="1858545"/>
                  <a:ext cx="2088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8863079-542F-44B4-9486-B43D7EBD00C3}"/>
                    </a:ext>
                  </a:extLst>
                </p14:cNvPr>
                <p14:cNvContentPartPr/>
                <p14:nvPr/>
              </p14:nvContentPartPr>
              <p14:xfrm>
                <a:off x="8833851" y="1094985"/>
                <a:ext cx="238680" cy="348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8863079-542F-44B4-9486-B43D7EBD00C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816211" y="1077345"/>
                  <a:ext cx="27432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0A377C0-1C91-4854-B57E-E01E0DDE4C9F}"/>
                    </a:ext>
                  </a:extLst>
                </p14:cNvPr>
                <p14:cNvContentPartPr/>
                <p14:nvPr/>
              </p14:nvContentPartPr>
              <p14:xfrm>
                <a:off x="9049131" y="1637145"/>
                <a:ext cx="334440" cy="675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0A377C0-1C91-4854-B57E-E01E0DDE4C9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031131" y="1619145"/>
                  <a:ext cx="370080" cy="71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FAB6449-8945-4CA7-9F8E-EDAFF1E698DF}"/>
                    </a:ext>
                  </a:extLst>
                </p14:cNvPr>
                <p14:cNvContentPartPr/>
                <p14:nvPr/>
              </p14:nvContentPartPr>
              <p14:xfrm>
                <a:off x="9062091" y="1932705"/>
                <a:ext cx="252000" cy="158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FAB6449-8945-4CA7-9F8E-EDAFF1E698D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44451" y="1915065"/>
                  <a:ext cx="2876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2A492CC-B208-4262-BCB8-A67A543B8B0C}"/>
                    </a:ext>
                  </a:extLst>
                </p14:cNvPr>
                <p14:cNvContentPartPr/>
                <p14:nvPr/>
              </p14:nvContentPartPr>
              <p14:xfrm>
                <a:off x="7984251" y="877905"/>
                <a:ext cx="686880" cy="1882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2A492CC-B208-4262-BCB8-A67A543B8B0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66611" y="860265"/>
                  <a:ext cx="722520" cy="19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1957B9B-C42D-421B-963F-83A2343BE391}"/>
                    </a:ext>
                  </a:extLst>
                </p14:cNvPr>
                <p14:cNvContentPartPr/>
                <p14:nvPr/>
              </p14:nvContentPartPr>
              <p14:xfrm>
                <a:off x="9570771" y="637425"/>
                <a:ext cx="284040" cy="752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1957B9B-C42D-421B-963F-83A2343BE39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553131" y="619785"/>
                  <a:ext cx="319680" cy="78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6CB83C9-6CC8-489B-989E-A57594C16572}"/>
                    </a:ext>
                  </a:extLst>
                </p14:cNvPr>
                <p14:cNvContentPartPr/>
                <p14:nvPr/>
              </p14:nvContentPartPr>
              <p14:xfrm>
                <a:off x="9632691" y="888705"/>
                <a:ext cx="680400" cy="360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6CB83C9-6CC8-489B-989E-A57594C1657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614691" y="870705"/>
                  <a:ext cx="7160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F95E5FD-5B4B-43AD-8F28-8C3AE817AB09}"/>
                    </a:ext>
                  </a:extLst>
                </p14:cNvPr>
                <p14:cNvContentPartPr/>
                <p14:nvPr/>
              </p14:nvContentPartPr>
              <p14:xfrm>
                <a:off x="10357011" y="669465"/>
                <a:ext cx="414720" cy="390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F95E5FD-5B4B-43AD-8F28-8C3AE817AB0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339011" y="651825"/>
                  <a:ext cx="45036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46E94BE-3C80-4265-ACAF-63EFE27AEB61}"/>
                    </a:ext>
                  </a:extLst>
                </p14:cNvPr>
                <p14:cNvContentPartPr/>
                <p14:nvPr/>
              </p14:nvContentPartPr>
              <p14:xfrm>
                <a:off x="10447371" y="810225"/>
                <a:ext cx="243360" cy="140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46E94BE-3C80-4265-ACAF-63EFE27AEB6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429371" y="792225"/>
                  <a:ext cx="279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D939649-BB8E-4AB9-99C7-545A6AEBEB9E}"/>
                    </a:ext>
                  </a:extLst>
                </p14:cNvPr>
                <p14:cNvContentPartPr/>
                <p14:nvPr/>
              </p14:nvContentPartPr>
              <p14:xfrm>
                <a:off x="11007171" y="425385"/>
                <a:ext cx="274320" cy="387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D939649-BB8E-4AB9-99C7-545A6AEBEB9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989531" y="407385"/>
                  <a:ext cx="30996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0BD1A6C-FCF0-4BF7-9E69-9F7A0E22C17B}"/>
                    </a:ext>
                  </a:extLst>
                </p14:cNvPr>
                <p14:cNvContentPartPr/>
                <p14:nvPr/>
              </p14:nvContentPartPr>
              <p14:xfrm>
                <a:off x="11407491" y="389025"/>
                <a:ext cx="129240" cy="201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0BD1A6C-FCF0-4BF7-9E69-9F7A0E22C17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1389851" y="371385"/>
                  <a:ext cx="1648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1441BA3-90ED-456B-AFE0-7CBEAB2A47C6}"/>
                    </a:ext>
                  </a:extLst>
                </p14:cNvPr>
                <p14:cNvContentPartPr/>
                <p14:nvPr/>
              </p14:nvContentPartPr>
              <p14:xfrm>
                <a:off x="10266291" y="1466145"/>
                <a:ext cx="741600" cy="748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1441BA3-90ED-456B-AFE0-7CBEAB2A47C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248651" y="1448505"/>
                  <a:ext cx="777240" cy="78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B634B03-65AF-4F65-934E-F5C4FB114BCA}"/>
                    </a:ext>
                  </a:extLst>
                </p14:cNvPr>
                <p14:cNvContentPartPr/>
                <p14:nvPr/>
              </p14:nvContentPartPr>
              <p14:xfrm>
                <a:off x="10999251" y="1383705"/>
                <a:ext cx="343080" cy="375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B634B03-65AF-4F65-934E-F5C4FB114BC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981611" y="1366065"/>
                  <a:ext cx="37872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7B59360-B0A6-428D-A18E-DC8FBDE286FD}"/>
                    </a:ext>
                  </a:extLst>
                </p14:cNvPr>
                <p14:cNvContentPartPr/>
                <p14:nvPr/>
              </p14:nvContentPartPr>
              <p14:xfrm>
                <a:off x="10899891" y="1524825"/>
                <a:ext cx="177840" cy="68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7B59360-B0A6-428D-A18E-DC8FBDE286F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882251" y="1506825"/>
                  <a:ext cx="2134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341573F-055A-487C-A8D7-7BBF22C4A089}"/>
                    </a:ext>
                  </a:extLst>
                </p14:cNvPr>
                <p14:cNvContentPartPr/>
                <p14:nvPr/>
              </p14:nvContentPartPr>
              <p14:xfrm>
                <a:off x="11235051" y="1411425"/>
                <a:ext cx="302040" cy="472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341573F-055A-487C-A8D7-7BBF22C4A08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217051" y="1393785"/>
                  <a:ext cx="33768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0001B3F-4435-4932-A839-CC0E68B84565}"/>
                    </a:ext>
                  </a:extLst>
                </p14:cNvPr>
                <p14:cNvContentPartPr/>
                <p14:nvPr/>
              </p14:nvContentPartPr>
              <p14:xfrm>
                <a:off x="11651571" y="1538865"/>
                <a:ext cx="360" cy="281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0001B3F-4435-4932-A839-CC0E68B8456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633571" y="1520865"/>
                  <a:ext cx="360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BD3E9CF-A372-44CB-B8EF-219DFD53E371}"/>
                    </a:ext>
                  </a:extLst>
                </p14:cNvPr>
                <p14:cNvContentPartPr/>
                <p14:nvPr/>
              </p14:nvContentPartPr>
              <p14:xfrm>
                <a:off x="11632131" y="1192545"/>
                <a:ext cx="247320" cy="185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BD3E9CF-A372-44CB-B8EF-219DFD53E37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614491" y="1174545"/>
                  <a:ext cx="2829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067EE1A-B193-4B65-B3B1-E56BD915F0B2}"/>
                    </a:ext>
                  </a:extLst>
                </p14:cNvPr>
                <p14:cNvContentPartPr/>
                <p14:nvPr/>
              </p14:nvContentPartPr>
              <p14:xfrm>
                <a:off x="8991891" y="3062745"/>
                <a:ext cx="759240" cy="763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067EE1A-B193-4B65-B3B1-E56BD915F0B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973891" y="3044745"/>
                  <a:ext cx="79488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7A43D7B-A882-4918-93CC-F98B73201CA9}"/>
                    </a:ext>
                  </a:extLst>
                </p14:cNvPr>
                <p14:cNvContentPartPr/>
                <p14:nvPr/>
              </p14:nvContentPartPr>
              <p14:xfrm>
                <a:off x="9306531" y="3177585"/>
                <a:ext cx="658800" cy="1787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7A43D7B-A882-4918-93CC-F98B73201CA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288531" y="3159585"/>
                  <a:ext cx="694440" cy="18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BD8A783-40BA-4143-833B-FD6D9C370541}"/>
                    </a:ext>
                  </a:extLst>
                </p14:cNvPr>
                <p14:cNvContentPartPr/>
                <p14:nvPr/>
              </p14:nvContentPartPr>
              <p14:xfrm>
                <a:off x="8591211" y="3764745"/>
                <a:ext cx="3078360" cy="1586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BD8A783-40BA-4143-833B-FD6D9C37054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573571" y="3746745"/>
                  <a:ext cx="3114000" cy="16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719DB36-74F4-4904-8A07-E3E80AD589DE}"/>
                    </a:ext>
                  </a:extLst>
                </p14:cNvPr>
                <p14:cNvContentPartPr/>
                <p14:nvPr/>
              </p14:nvContentPartPr>
              <p14:xfrm>
                <a:off x="11307411" y="3847545"/>
                <a:ext cx="440280" cy="462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719DB36-74F4-4904-8A07-E3E80AD589D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289771" y="3829905"/>
                  <a:ext cx="47592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533B53B-8552-4F15-A594-C9F0DBEE07D4}"/>
                    </a:ext>
                  </a:extLst>
                </p14:cNvPr>
                <p14:cNvContentPartPr/>
                <p14:nvPr/>
              </p14:nvContentPartPr>
              <p14:xfrm>
                <a:off x="11633211" y="3276945"/>
                <a:ext cx="327240" cy="4269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533B53B-8552-4F15-A594-C9F0DBEE07D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615571" y="3259305"/>
                  <a:ext cx="36288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04F1774-4334-40AA-A796-94F76588B60E}"/>
                    </a:ext>
                  </a:extLst>
                </p14:cNvPr>
                <p14:cNvContentPartPr/>
                <p14:nvPr/>
              </p14:nvContentPartPr>
              <p14:xfrm>
                <a:off x="11596851" y="3397545"/>
                <a:ext cx="222120" cy="106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04F1774-4334-40AA-A796-94F76588B60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579211" y="3379545"/>
                  <a:ext cx="2577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66817CA-0EC2-4B87-9757-416697C1FE36}"/>
                    </a:ext>
                  </a:extLst>
                </p14:cNvPr>
                <p14:cNvContentPartPr/>
                <p14:nvPr/>
              </p14:nvContentPartPr>
              <p14:xfrm>
                <a:off x="9922491" y="2573865"/>
                <a:ext cx="624960" cy="22694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66817CA-0EC2-4B87-9757-416697C1FE3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904491" y="2556225"/>
                  <a:ext cx="660600" cy="230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910C983-A796-4075-8472-88D72B47ADEC}"/>
              </a:ext>
            </a:extLst>
          </p:cNvPr>
          <p:cNvGrpSpPr/>
          <p:nvPr/>
        </p:nvGrpSpPr>
        <p:grpSpPr>
          <a:xfrm>
            <a:off x="518571" y="1433025"/>
            <a:ext cx="1134360" cy="1364760"/>
            <a:chOff x="518571" y="1433025"/>
            <a:chExt cx="1134360" cy="136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4D3A256-B063-4946-BD75-B56A2B4DA246}"/>
                    </a:ext>
                  </a:extLst>
                </p14:cNvPr>
                <p14:cNvContentPartPr/>
                <p14:nvPr/>
              </p14:nvContentPartPr>
              <p14:xfrm>
                <a:off x="518571" y="2053665"/>
                <a:ext cx="294840" cy="447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4D3A256-B063-4946-BD75-B56A2B4DA24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0931" y="2035665"/>
                  <a:ext cx="33048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4FD295B-38D4-4ED0-ABEE-0321AF3D6A85}"/>
                    </a:ext>
                  </a:extLst>
                </p14:cNvPr>
                <p14:cNvContentPartPr/>
                <p14:nvPr/>
              </p14:nvContentPartPr>
              <p14:xfrm>
                <a:off x="855531" y="1433025"/>
                <a:ext cx="733680" cy="905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4FD295B-38D4-4ED0-ABEE-0321AF3D6A8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37531" y="1415025"/>
                  <a:ext cx="769320" cy="9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0815E7B-C7F2-449A-859B-71255F59CCC4}"/>
                    </a:ext>
                  </a:extLst>
                </p14:cNvPr>
                <p14:cNvContentPartPr/>
                <p14:nvPr/>
              </p14:nvContentPartPr>
              <p14:xfrm>
                <a:off x="1031931" y="2307825"/>
                <a:ext cx="574200" cy="254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0815E7B-C7F2-449A-859B-71255F59CCC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13931" y="2289825"/>
                  <a:ext cx="6098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6AC9CE2-ACF9-459F-A388-D860C9A7A4D2}"/>
                    </a:ext>
                  </a:extLst>
                </p14:cNvPr>
                <p14:cNvContentPartPr/>
                <p14:nvPr/>
              </p14:nvContentPartPr>
              <p14:xfrm>
                <a:off x="1267011" y="2516625"/>
                <a:ext cx="385920" cy="281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6AC9CE2-ACF9-459F-A388-D860C9A7A4D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249011" y="2498625"/>
                  <a:ext cx="421560" cy="31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1CF06D5-A74F-42CF-8B6B-00FC5FDEEBBD}"/>
              </a:ext>
            </a:extLst>
          </p:cNvPr>
          <p:cNvGrpSpPr/>
          <p:nvPr/>
        </p:nvGrpSpPr>
        <p:grpSpPr>
          <a:xfrm>
            <a:off x="5060331" y="135585"/>
            <a:ext cx="2601360" cy="552600"/>
            <a:chOff x="5060331" y="135585"/>
            <a:chExt cx="2601360" cy="55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877B593-9E56-43ED-9A96-82EF387A63CD}"/>
                    </a:ext>
                  </a:extLst>
                </p14:cNvPr>
                <p14:cNvContentPartPr/>
                <p14:nvPr/>
              </p14:nvContentPartPr>
              <p14:xfrm>
                <a:off x="5060331" y="370665"/>
                <a:ext cx="510480" cy="73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877B593-9E56-43ED-9A96-82EF387A63C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042691" y="352665"/>
                  <a:ext cx="546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71103CC-46FF-4973-A3A8-86E2C28DB9C4}"/>
                    </a:ext>
                  </a:extLst>
                </p14:cNvPr>
                <p14:cNvContentPartPr/>
                <p14:nvPr/>
              </p14:nvContentPartPr>
              <p14:xfrm>
                <a:off x="5196051" y="642465"/>
                <a:ext cx="611280" cy="457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71103CC-46FF-4973-A3A8-86E2C28DB9C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78411" y="624465"/>
                  <a:ext cx="6469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CB4FDCE-631A-459D-A6FF-3C75B019CA72}"/>
                    </a:ext>
                  </a:extLst>
                </p14:cNvPr>
                <p14:cNvContentPartPr/>
                <p14:nvPr/>
              </p14:nvContentPartPr>
              <p14:xfrm>
                <a:off x="6020091" y="226305"/>
                <a:ext cx="236880" cy="448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CB4FDCE-631A-459D-A6FF-3C75B019CA7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002451" y="208305"/>
                  <a:ext cx="27252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7B9E432-B042-4FB9-AA28-3750298047DA}"/>
                    </a:ext>
                  </a:extLst>
                </p14:cNvPr>
                <p14:cNvContentPartPr/>
                <p14:nvPr/>
              </p14:nvContentPartPr>
              <p14:xfrm>
                <a:off x="5938731" y="356265"/>
                <a:ext cx="225720" cy="105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7B9E432-B042-4FB9-AA28-3750298047D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921091" y="338265"/>
                  <a:ext cx="2613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7E98BD1-5A1C-43B0-920E-CF9BEB7F1431}"/>
                    </a:ext>
                  </a:extLst>
                </p14:cNvPr>
                <p14:cNvContentPartPr/>
                <p14:nvPr/>
              </p14:nvContentPartPr>
              <p14:xfrm>
                <a:off x="6527331" y="307665"/>
                <a:ext cx="131760" cy="307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7E98BD1-5A1C-43B0-920E-CF9BEB7F143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509331" y="289665"/>
                  <a:ext cx="1674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3C596B1-A6EA-4C3D-857B-8D368EFD1E04}"/>
                    </a:ext>
                  </a:extLst>
                </p14:cNvPr>
                <p14:cNvContentPartPr/>
                <p14:nvPr/>
              </p14:nvContentPartPr>
              <p14:xfrm>
                <a:off x="6627771" y="226305"/>
                <a:ext cx="255240" cy="390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3C596B1-A6EA-4C3D-857B-8D368EFD1E0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610131" y="208305"/>
                  <a:ext cx="29088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986F03F-C837-4789-B111-5F06203AE705}"/>
                    </a:ext>
                  </a:extLst>
                </p14:cNvPr>
                <p14:cNvContentPartPr/>
                <p14:nvPr/>
              </p14:nvContentPartPr>
              <p14:xfrm>
                <a:off x="6934491" y="226305"/>
                <a:ext cx="198720" cy="336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986F03F-C837-4789-B111-5F06203AE70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916491" y="208305"/>
                  <a:ext cx="2343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994DBA9-37B4-4E2B-8043-46100F715929}"/>
                    </a:ext>
                  </a:extLst>
                </p14:cNvPr>
                <p14:cNvContentPartPr/>
                <p14:nvPr/>
              </p14:nvContentPartPr>
              <p14:xfrm>
                <a:off x="7151931" y="226305"/>
                <a:ext cx="225720" cy="260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994DBA9-37B4-4E2B-8043-46100F71592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133931" y="208305"/>
                  <a:ext cx="2613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0798FAA-C25B-4353-B2D1-B037BCECC8B8}"/>
                    </a:ext>
                  </a:extLst>
                </p14:cNvPr>
                <p14:cNvContentPartPr/>
                <p14:nvPr/>
              </p14:nvContentPartPr>
              <p14:xfrm>
                <a:off x="7115931" y="342225"/>
                <a:ext cx="117360" cy="56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0798FAA-C25B-4353-B2D1-B037BCECC8B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97931" y="324585"/>
                  <a:ext cx="153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A8BA58C-FC18-4A52-BD0F-74BDF5FE38ED}"/>
                    </a:ext>
                  </a:extLst>
                </p14:cNvPr>
                <p14:cNvContentPartPr/>
                <p14:nvPr/>
              </p14:nvContentPartPr>
              <p14:xfrm>
                <a:off x="7441731" y="135585"/>
                <a:ext cx="219960" cy="398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A8BA58C-FC18-4A52-BD0F-74BDF5FE38E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23731" y="117585"/>
                  <a:ext cx="255600" cy="434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68591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169">
            <a:extLst>
              <a:ext uri="{FF2B5EF4-FFF2-40B4-BE49-F238E27FC236}">
                <a16:creationId xmlns:a16="http://schemas.microsoft.com/office/drawing/2014/main" id="{91904F0B-7C6C-4C91-8701-3687B59B3A7A}"/>
              </a:ext>
            </a:extLst>
          </p:cNvPr>
          <p:cNvGrpSpPr/>
          <p:nvPr/>
        </p:nvGrpSpPr>
        <p:grpSpPr>
          <a:xfrm>
            <a:off x="596691" y="30105"/>
            <a:ext cx="11581560" cy="5395986"/>
            <a:chOff x="596691" y="30105"/>
            <a:chExt cx="11581560" cy="539598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3F948A7-1F42-4AA1-9833-D75CD46FF8B6}"/>
                    </a:ext>
                  </a:extLst>
                </p14:cNvPr>
                <p14:cNvContentPartPr/>
                <p14:nvPr/>
              </p14:nvContentPartPr>
              <p14:xfrm>
                <a:off x="850491" y="644625"/>
                <a:ext cx="389880" cy="515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3F948A7-1F42-4AA1-9833-D75CD46FF8B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2851" y="626985"/>
                  <a:ext cx="42552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308CAAF-7FB2-4D83-B513-F63849FA170A}"/>
                    </a:ext>
                  </a:extLst>
                </p14:cNvPr>
                <p14:cNvContentPartPr/>
                <p14:nvPr/>
              </p14:nvContentPartPr>
              <p14:xfrm>
                <a:off x="1298691" y="281025"/>
                <a:ext cx="528840" cy="724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308CAAF-7FB2-4D83-B513-F63849FA170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81051" y="263385"/>
                  <a:ext cx="564480" cy="76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4F1C6E2-4887-47E7-9B85-D67D6F20C953}"/>
                    </a:ext>
                  </a:extLst>
                </p14:cNvPr>
                <p14:cNvContentPartPr/>
                <p14:nvPr/>
              </p14:nvContentPartPr>
              <p14:xfrm>
                <a:off x="1593171" y="900225"/>
                <a:ext cx="335520" cy="177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4F1C6E2-4887-47E7-9B85-D67D6F20C95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75171" y="882585"/>
                  <a:ext cx="3711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DE0FBBA-4448-4DF1-ABC6-BDDFE124F923}"/>
                    </a:ext>
                  </a:extLst>
                </p14:cNvPr>
                <p14:cNvContentPartPr/>
                <p14:nvPr/>
              </p14:nvContentPartPr>
              <p14:xfrm>
                <a:off x="1819251" y="1050345"/>
                <a:ext cx="21240" cy="27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DE0FBBA-4448-4DF1-ABC6-BDDFE124F9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01611" y="1032345"/>
                  <a:ext cx="568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C95CA26-1CC4-4430-85E9-AC588BC49BC5}"/>
                    </a:ext>
                  </a:extLst>
                </p14:cNvPr>
                <p14:cNvContentPartPr/>
                <p14:nvPr/>
              </p14:nvContentPartPr>
              <p14:xfrm>
                <a:off x="596691" y="1466145"/>
                <a:ext cx="488160" cy="574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C95CA26-1CC4-4430-85E9-AC588BC49B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8691" y="1448505"/>
                  <a:ext cx="52380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AEAEC6F-B03C-4146-B654-01F0734F6468}"/>
                    </a:ext>
                  </a:extLst>
                </p14:cNvPr>
                <p14:cNvContentPartPr/>
                <p14:nvPr/>
              </p14:nvContentPartPr>
              <p14:xfrm>
                <a:off x="606411" y="1599345"/>
                <a:ext cx="218520" cy="148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AEAEC6F-B03C-4146-B654-01F0734F646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8411" y="1581345"/>
                  <a:ext cx="2541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C69DC71-76B1-45D2-8789-872848947C6D}"/>
                    </a:ext>
                  </a:extLst>
                </p14:cNvPr>
                <p14:cNvContentPartPr/>
                <p14:nvPr/>
              </p14:nvContentPartPr>
              <p14:xfrm>
                <a:off x="606411" y="1292985"/>
                <a:ext cx="359640" cy="209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C69DC71-76B1-45D2-8789-872848947C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8411" y="1274985"/>
                  <a:ext cx="3952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A65C21C-8B63-4007-B4F7-DC0821C8304E}"/>
                    </a:ext>
                  </a:extLst>
                </p14:cNvPr>
                <p14:cNvContentPartPr/>
                <p14:nvPr/>
              </p14:nvContentPartPr>
              <p14:xfrm>
                <a:off x="1601811" y="1351305"/>
                <a:ext cx="427320" cy="160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A65C21C-8B63-4007-B4F7-DC0821C8304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84171" y="1333665"/>
                  <a:ext cx="4629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059195D-6196-466B-B703-82F534861987}"/>
                    </a:ext>
                  </a:extLst>
                </p14:cNvPr>
                <p14:cNvContentPartPr/>
                <p14:nvPr/>
              </p14:nvContentPartPr>
              <p14:xfrm>
                <a:off x="1656531" y="1543185"/>
                <a:ext cx="357120" cy="177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059195D-6196-466B-B703-82F53486198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38531" y="1525185"/>
                  <a:ext cx="3927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BFCDD43-DFE2-45FF-826E-E757A9AC0C21}"/>
                    </a:ext>
                  </a:extLst>
                </p14:cNvPr>
                <p14:cNvContentPartPr/>
                <p14:nvPr/>
              </p14:nvContentPartPr>
              <p14:xfrm>
                <a:off x="2552931" y="859185"/>
                <a:ext cx="976680" cy="815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BFCDD43-DFE2-45FF-826E-E757A9AC0C2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34931" y="841545"/>
                  <a:ext cx="1012320" cy="85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6B0F569-1963-4786-8B1D-15244A031F4E}"/>
                    </a:ext>
                  </a:extLst>
                </p14:cNvPr>
                <p14:cNvContentPartPr/>
                <p14:nvPr/>
              </p14:nvContentPartPr>
              <p14:xfrm>
                <a:off x="2987451" y="913905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6B0F569-1963-4786-8B1D-15244A031F4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69811" y="8962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6B86F34-FC96-49AD-AD43-D4E23A2B9F5E}"/>
                    </a:ext>
                  </a:extLst>
                </p14:cNvPr>
                <p14:cNvContentPartPr/>
                <p14:nvPr/>
              </p14:nvContentPartPr>
              <p14:xfrm>
                <a:off x="2887371" y="1611225"/>
                <a:ext cx="26280" cy="324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6B86F34-FC96-49AD-AD43-D4E23A2B9F5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69731" y="1593585"/>
                  <a:ext cx="619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257C1DC-B17B-43D3-B267-F821429FB846}"/>
                    </a:ext>
                  </a:extLst>
                </p14:cNvPr>
                <p14:cNvContentPartPr/>
                <p14:nvPr/>
              </p14:nvContentPartPr>
              <p14:xfrm>
                <a:off x="2634291" y="1475865"/>
                <a:ext cx="328680" cy="189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257C1DC-B17B-43D3-B267-F821429FB84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16651" y="1458225"/>
                  <a:ext cx="3643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D35A026-6644-43B4-8361-2CDEDA70566F}"/>
                    </a:ext>
                  </a:extLst>
                </p14:cNvPr>
                <p14:cNvContentPartPr/>
                <p14:nvPr/>
              </p14:nvContentPartPr>
              <p14:xfrm>
                <a:off x="2996451" y="1740825"/>
                <a:ext cx="322200" cy="96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D35A026-6644-43B4-8361-2CDEDA70566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78451" y="1723185"/>
                  <a:ext cx="3578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47A8940-E508-4128-9407-B46FDB311534}"/>
                    </a:ext>
                  </a:extLst>
                </p14:cNvPr>
                <p14:cNvContentPartPr/>
                <p14:nvPr/>
              </p14:nvContentPartPr>
              <p14:xfrm>
                <a:off x="3122811" y="1629945"/>
                <a:ext cx="489960" cy="401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47A8940-E508-4128-9407-B46FDB31153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05171" y="1611945"/>
                  <a:ext cx="52560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9368DF4-811A-4556-BEBC-ACBC2BB14B33}"/>
                    </a:ext>
                  </a:extLst>
                </p14:cNvPr>
                <p14:cNvContentPartPr/>
                <p14:nvPr/>
              </p14:nvContentPartPr>
              <p14:xfrm>
                <a:off x="3538971" y="1421145"/>
                <a:ext cx="430920" cy="240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9368DF4-811A-4556-BEBC-ACBC2BB14B3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20971" y="1403145"/>
                  <a:ext cx="4665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6BDA8D8-9915-4960-8E1A-38789212F166}"/>
                    </a:ext>
                  </a:extLst>
                </p14:cNvPr>
                <p14:cNvContentPartPr/>
                <p14:nvPr/>
              </p14:nvContentPartPr>
              <p14:xfrm>
                <a:off x="4370571" y="596025"/>
                <a:ext cx="276840" cy="1143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6BDA8D8-9915-4960-8E1A-38789212F16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52571" y="578385"/>
                  <a:ext cx="312480" cy="11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03749E9-8230-496E-8B52-4E4E33114D87}"/>
                    </a:ext>
                  </a:extLst>
                </p14:cNvPr>
                <p14:cNvContentPartPr/>
                <p14:nvPr/>
              </p14:nvContentPartPr>
              <p14:xfrm>
                <a:off x="4263651" y="2036025"/>
                <a:ext cx="252000" cy="19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03749E9-8230-496E-8B52-4E4E33114D8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46011" y="2018025"/>
                  <a:ext cx="2876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0763C85-2D25-4D4F-A9CA-5489B229889A}"/>
                    </a:ext>
                  </a:extLst>
                </p14:cNvPr>
                <p14:cNvContentPartPr/>
                <p14:nvPr/>
              </p14:nvContentPartPr>
              <p14:xfrm>
                <a:off x="4635171" y="1892025"/>
                <a:ext cx="106200" cy="373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0763C85-2D25-4D4F-A9CA-5489B229889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17171" y="1874025"/>
                  <a:ext cx="14184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8902D59-AEE1-4D61-A692-29F85C715A6B}"/>
                    </a:ext>
                  </a:extLst>
                </p14:cNvPr>
                <p14:cNvContentPartPr/>
                <p14:nvPr/>
              </p14:nvContentPartPr>
              <p14:xfrm>
                <a:off x="4490451" y="1811745"/>
                <a:ext cx="353880" cy="107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8902D59-AEE1-4D61-A692-29F85C715A6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72451" y="1794105"/>
                  <a:ext cx="3895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55390A1-E5BF-49AF-BFBE-9281CB2BC0AC}"/>
                    </a:ext>
                  </a:extLst>
                </p14:cNvPr>
                <p14:cNvContentPartPr/>
                <p14:nvPr/>
              </p14:nvContentPartPr>
              <p14:xfrm>
                <a:off x="4345371" y="289305"/>
                <a:ext cx="54720" cy="326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55390A1-E5BF-49AF-BFBE-9281CB2BC0A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27371" y="271665"/>
                  <a:ext cx="9036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160B6EE-3A2C-4974-9ED7-7C48575AC25E}"/>
                    </a:ext>
                  </a:extLst>
                </p14:cNvPr>
                <p14:cNvContentPartPr/>
                <p14:nvPr/>
              </p14:nvContentPartPr>
              <p14:xfrm>
                <a:off x="4046571" y="138105"/>
                <a:ext cx="356040" cy="97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160B6EE-3A2C-4974-9ED7-7C48575AC25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28571" y="120105"/>
                  <a:ext cx="3916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1B76044-5E17-4903-96FE-6CCC0B609128}"/>
                    </a:ext>
                  </a:extLst>
                </p14:cNvPr>
                <p14:cNvContentPartPr/>
                <p14:nvPr/>
              </p14:nvContentPartPr>
              <p14:xfrm>
                <a:off x="4915611" y="899865"/>
                <a:ext cx="386640" cy="439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1B76044-5E17-4903-96FE-6CCC0B60912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97971" y="881865"/>
                  <a:ext cx="42228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9B432B3-AD5D-4D3C-9CEE-25E37007ECB9}"/>
                    </a:ext>
                  </a:extLst>
                </p14:cNvPr>
                <p14:cNvContentPartPr/>
                <p14:nvPr/>
              </p14:nvContentPartPr>
              <p14:xfrm>
                <a:off x="5376771" y="760185"/>
                <a:ext cx="99720" cy="52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9B432B3-AD5D-4D3C-9CEE-25E37007ECB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359131" y="742545"/>
                  <a:ext cx="13536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ABB5367-C2DF-48E7-92DC-6FBD31405D70}"/>
                    </a:ext>
                  </a:extLst>
                </p14:cNvPr>
                <p14:cNvContentPartPr/>
                <p14:nvPr/>
              </p14:nvContentPartPr>
              <p14:xfrm>
                <a:off x="5594931" y="724185"/>
                <a:ext cx="338400" cy="308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ABB5367-C2DF-48E7-92DC-6FBD31405D7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76931" y="706185"/>
                  <a:ext cx="3740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DF4350F-E95C-4AEB-A957-7F15B1B0DAFF}"/>
                    </a:ext>
                  </a:extLst>
                </p14:cNvPr>
                <p14:cNvContentPartPr/>
                <p14:nvPr/>
              </p14:nvContentPartPr>
              <p14:xfrm>
                <a:off x="5531211" y="826785"/>
                <a:ext cx="225360" cy="78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DF4350F-E95C-4AEB-A957-7F15B1B0DAF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13571" y="808785"/>
                  <a:ext cx="261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8A7AB67-9558-4060-AE9C-36B94D3499F1}"/>
                    </a:ext>
                  </a:extLst>
                </p14:cNvPr>
                <p14:cNvContentPartPr/>
                <p14:nvPr/>
              </p14:nvContentPartPr>
              <p14:xfrm>
                <a:off x="5866371" y="634905"/>
                <a:ext cx="366120" cy="605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8A7AB67-9558-4060-AE9C-36B94D3499F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48371" y="616905"/>
                  <a:ext cx="401760" cy="64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734AB9A-3610-49D2-A6B0-5206FC6FC1F1}"/>
                    </a:ext>
                  </a:extLst>
                </p14:cNvPr>
                <p14:cNvContentPartPr/>
                <p14:nvPr/>
              </p14:nvContentPartPr>
              <p14:xfrm>
                <a:off x="6210531" y="470385"/>
                <a:ext cx="299520" cy="682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734AB9A-3610-49D2-A6B0-5206FC6FC1F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92531" y="452745"/>
                  <a:ext cx="33516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4D79ED8-BB64-49A2-A880-9E5BE633D63D}"/>
                    </a:ext>
                  </a:extLst>
                </p14:cNvPr>
                <p14:cNvContentPartPr/>
                <p14:nvPr/>
              </p14:nvContentPartPr>
              <p14:xfrm>
                <a:off x="4879251" y="769185"/>
                <a:ext cx="118800" cy="670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4D79ED8-BB64-49A2-A880-9E5BE633D63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61611" y="751545"/>
                  <a:ext cx="15444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52F39A5-A39F-47DC-89CA-C19FACCDFD63}"/>
                    </a:ext>
                  </a:extLst>
                </p14:cNvPr>
                <p14:cNvContentPartPr/>
                <p14:nvPr/>
              </p14:nvContentPartPr>
              <p14:xfrm>
                <a:off x="5965731" y="187785"/>
                <a:ext cx="610200" cy="303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52F39A5-A39F-47DC-89CA-C19FACCDFD6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48091" y="170145"/>
                  <a:ext cx="6458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7769104-C648-47A8-9C89-8CFE5D7250A1}"/>
                    </a:ext>
                  </a:extLst>
                </p14:cNvPr>
                <p14:cNvContentPartPr/>
                <p14:nvPr/>
              </p14:nvContentPartPr>
              <p14:xfrm>
                <a:off x="6522291" y="246825"/>
                <a:ext cx="1148040" cy="622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7769104-C648-47A8-9C89-8CFE5D7250A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04651" y="229185"/>
                  <a:ext cx="1183680" cy="6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0F72B3A-7396-4513-866C-0F6BC0B61AA2}"/>
                    </a:ext>
                  </a:extLst>
                </p14:cNvPr>
                <p14:cNvContentPartPr/>
                <p14:nvPr/>
              </p14:nvContentPartPr>
              <p14:xfrm>
                <a:off x="7006851" y="342945"/>
                <a:ext cx="259560" cy="55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0F72B3A-7396-4513-866C-0F6BC0B61AA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89211" y="324945"/>
                  <a:ext cx="2952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F83D40C-EFAF-4785-B3D9-D9152BFFFC3B}"/>
                    </a:ext>
                  </a:extLst>
                </p14:cNvPr>
                <p14:cNvContentPartPr/>
                <p14:nvPr/>
              </p14:nvContentPartPr>
              <p14:xfrm>
                <a:off x="7876251" y="904905"/>
                <a:ext cx="546480" cy="91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F83D40C-EFAF-4785-B3D9-D9152BFFFC3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58251" y="886905"/>
                  <a:ext cx="5821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1438C29-5B1C-4512-AF40-F5F0FB7B5FE7}"/>
                    </a:ext>
                  </a:extLst>
                </p14:cNvPr>
                <p14:cNvContentPartPr/>
                <p14:nvPr/>
              </p14:nvContentPartPr>
              <p14:xfrm>
                <a:off x="7758531" y="1244745"/>
                <a:ext cx="442440" cy="149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1438C29-5B1C-4512-AF40-F5F0FB7B5FE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40531" y="1226745"/>
                  <a:ext cx="4780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154010E-24C8-42FA-AE98-17379CC71910}"/>
                    </a:ext>
                  </a:extLst>
                </p14:cNvPr>
                <p14:cNvContentPartPr/>
                <p14:nvPr/>
              </p14:nvContentPartPr>
              <p14:xfrm>
                <a:off x="8621091" y="488745"/>
                <a:ext cx="507960" cy="371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154010E-24C8-42FA-AE98-17379CC7191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03091" y="470745"/>
                  <a:ext cx="54360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B00D70D-3653-4B60-A071-2405BDD174E1}"/>
                    </a:ext>
                  </a:extLst>
                </p14:cNvPr>
                <p14:cNvContentPartPr/>
                <p14:nvPr/>
              </p14:nvContentPartPr>
              <p14:xfrm>
                <a:off x="8823051" y="633465"/>
                <a:ext cx="396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B00D70D-3653-4B60-A071-2405BDD174E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805411" y="615465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4924A3F-5049-4980-995E-2FB51AFC5AD9}"/>
                    </a:ext>
                  </a:extLst>
                </p14:cNvPr>
                <p14:cNvContentPartPr/>
                <p14:nvPr/>
              </p14:nvContentPartPr>
              <p14:xfrm>
                <a:off x="8666811" y="1132065"/>
                <a:ext cx="96120" cy="288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4924A3F-5049-4980-995E-2FB51AFC5AD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49171" y="1114425"/>
                  <a:ext cx="1317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7DD3412-5F6E-4074-BDCE-B59FBC2DE31A}"/>
                    </a:ext>
                  </a:extLst>
                </p14:cNvPr>
                <p14:cNvContentPartPr/>
                <p14:nvPr/>
              </p14:nvContentPartPr>
              <p14:xfrm>
                <a:off x="8500851" y="1010385"/>
                <a:ext cx="332640" cy="157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7DD3412-5F6E-4074-BDCE-B59FBC2DE31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83211" y="992385"/>
                  <a:ext cx="3682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9A3E734-CBF6-43E9-A110-63D9F872E3C7}"/>
                    </a:ext>
                  </a:extLst>
                </p14:cNvPr>
                <p14:cNvContentPartPr/>
                <p14:nvPr/>
              </p14:nvContentPartPr>
              <p14:xfrm>
                <a:off x="8924931" y="1030545"/>
                <a:ext cx="399600" cy="312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9A3E734-CBF6-43E9-A110-63D9F872E3C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906931" y="1012905"/>
                  <a:ext cx="4352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0FA51BB-764B-4516-9045-830F5F8F0F51}"/>
                    </a:ext>
                  </a:extLst>
                </p14:cNvPr>
                <p14:cNvContentPartPr/>
                <p14:nvPr/>
              </p14:nvContentPartPr>
              <p14:xfrm>
                <a:off x="9323091" y="977625"/>
                <a:ext cx="346320" cy="229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0FA51BB-764B-4516-9045-830F5F8F0F5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305451" y="959625"/>
                  <a:ext cx="3819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3818F96-5A00-4621-B63F-F32B38D7250B}"/>
                    </a:ext>
                  </a:extLst>
                </p14:cNvPr>
                <p14:cNvContentPartPr/>
                <p14:nvPr/>
              </p14:nvContentPartPr>
              <p14:xfrm>
                <a:off x="9650331" y="361665"/>
                <a:ext cx="302760" cy="90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3818F96-5A00-4621-B63F-F32B38D7250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632331" y="343665"/>
                  <a:ext cx="338400" cy="9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FEAE6BD-AE76-4EAF-BB6A-A1890E2C1E07}"/>
                    </a:ext>
                  </a:extLst>
                </p14:cNvPr>
                <p14:cNvContentPartPr/>
                <p14:nvPr/>
              </p14:nvContentPartPr>
              <p14:xfrm>
                <a:off x="9723411" y="1485945"/>
                <a:ext cx="274320" cy="134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FEAE6BD-AE76-4EAF-BB6A-A1890E2C1E0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705411" y="1467945"/>
                  <a:ext cx="3099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E0F766E-DE9F-4424-ADE6-6181A4D56CD8}"/>
                    </a:ext>
                  </a:extLst>
                </p14:cNvPr>
                <p14:cNvContentPartPr/>
                <p14:nvPr/>
              </p14:nvContentPartPr>
              <p14:xfrm>
                <a:off x="10048851" y="1357785"/>
                <a:ext cx="133920" cy="228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E0F766E-DE9F-4424-ADE6-6181A4D56CD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031211" y="1339785"/>
                  <a:ext cx="1695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827F484-918E-4939-9BBF-DB9A7483C943}"/>
                    </a:ext>
                  </a:extLst>
                </p14:cNvPr>
                <p14:cNvContentPartPr/>
                <p14:nvPr/>
              </p14:nvContentPartPr>
              <p14:xfrm>
                <a:off x="9922491" y="1277505"/>
                <a:ext cx="164160" cy="107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827F484-918E-4939-9BBF-DB9A7483C94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904491" y="1259505"/>
                  <a:ext cx="199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04622D1-DB21-4418-AE41-A88AE650F14A}"/>
                    </a:ext>
                  </a:extLst>
                </p14:cNvPr>
                <p14:cNvContentPartPr/>
                <p14:nvPr/>
              </p14:nvContentPartPr>
              <p14:xfrm>
                <a:off x="9391491" y="216225"/>
                <a:ext cx="131760" cy="310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04622D1-DB21-4418-AE41-A88AE650F14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373491" y="198225"/>
                  <a:ext cx="16740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AF45F71-6B8E-40E3-A103-2EF970698542}"/>
                    </a:ext>
                  </a:extLst>
                </p14:cNvPr>
                <p14:cNvContentPartPr/>
                <p14:nvPr/>
              </p14:nvContentPartPr>
              <p14:xfrm>
                <a:off x="9252531" y="152145"/>
                <a:ext cx="138960" cy="83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AF45F71-6B8E-40E3-A103-2EF97069854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234531" y="134505"/>
                  <a:ext cx="174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F943769-6A62-4F74-9855-0D55DFC70F47}"/>
                    </a:ext>
                  </a:extLst>
                </p14:cNvPr>
                <p14:cNvContentPartPr/>
                <p14:nvPr/>
              </p14:nvContentPartPr>
              <p14:xfrm>
                <a:off x="10121571" y="533745"/>
                <a:ext cx="209160" cy="535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F943769-6A62-4F74-9855-0D55DFC70F4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103571" y="516105"/>
                  <a:ext cx="24480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EBE405B-0666-4FAE-8A40-296D4C7C156E}"/>
                    </a:ext>
                  </a:extLst>
                </p14:cNvPr>
                <p14:cNvContentPartPr/>
                <p14:nvPr/>
              </p14:nvContentPartPr>
              <p14:xfrm>
                <a:off x="10329651" y="543105"/>
                <a:ext cx="213480" cy="420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EBE405B-0666-4FAE-8A40-296D4C7C156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311651" y="525105"/>
                  <a:ext cx="24912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723A6D5-253F-4E82-80D1-C290B21A0964}"/>
                    </a:ext>
                  </a:extLst>
                </p14:cNvPr>
                <p14:cNvContentPartPr/>
                <p14:nvPr/>
              </p14:nvContentPartPr>
              <p14:xfrm>
                <a:off x="10311291" y="691065"/>
                <a:ext cx="191160" cy="69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723A6D5-253F-4E82-80D1-C290B21A096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293651" y="673065"/>
                  <a:ext cx="2268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99F26E3-1E85-4C17-AF14-76514FF7823E}"/>
                    </a:ext>
                  </a:extLst>
                </p14:cNvPr>
                <p14:cNvContentPartPr/>
                <p14:nvPr/>
              </p14:nvContentPartPr>
              <p14:xfrm>
                <a:off x="10610091" y="643905"/>
                <a:ext cx="85320" cy="114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99F26E3-1E85-4C17-AF14-76514FF7823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592451" y="626265"/>
                  <a:ext cx="120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B5E907B-4F50-4368-A970-F6A81B52D994}"/>
                    </a:ext>
                  </a:extLst>
                </p14:cNvPr>
                <p14:cNvContentPartPr/>
                <p14:nvPr/>
              </p14:nvContentPartPr>
              <p14:xfrm>
                <a:off x="10691811" y="615105"/>
                <a:ext cx="90360" cy="153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B5E907B-4F50-4368-A970-F6A81B52D99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674171" y="597465"/>
                  <a:ext cx="1260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9BA3ADF-C43A-4146-BD71-DEF128BDF369}"/>
                    </a:ext>
                  </a:extLst>
                </p14:cNvPr>
                <p14:cNvContentPartPr/>
                <p14:nvPr/>
              </p14:nvContentPartPr>
              <p14:xfrm>
                <a:off x="10881891" y="506745"/>
                <a:ext cx="95400" cy="278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9BA3ADF-C43A-4146-BD71-DEF128BDF36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863891" y="488745"/>
                  <a:ext cx="1310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2DCDC38-F267-41BE-BFE5-17C2436A1096}"/>
                    </a:ext>
                  </a:extLst>
                </p14:cNvPr>
                <p14:cNvContentPartPr/>
                <p14:nvPr/>
              </p14:nvContentPartPr>
              <p14:xfrm>
                <a:off x="10963251" y="470385"/>
                <a:ext cx="217080" cy="295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2DCDC38-F267-41BE-BFE5-17C2436A109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945611" y="452745"/>
                  <a:ext cx="2527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759EC97-3BC9-4FBE-B431-4A8C2BBCEBBD}"/>
                    </a:ext>
                  </a:extLst>
                </p14:cNvPr>
                <p14:cNvContentPartPr/>
                <p14:nvPr/>
              </p14:nvContentPartPr>
              <p14:xfrm>
                <a:off x="11038851" y="589905"/>
                <a:ext cx="70200" cy="18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759EC97-3BC9-4FBE-B431-4A8C2BBCEBB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020851" y="571905"/>
                  <a:ext cx="105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B6BB6AB-4EBC-48D2-B445-AFB3A1B5946D}"/>
                    </a:ext>
                  </a:extLst>
                </p14:cNvPr>
                <p14:cNvContentPartPr/>
                <p14:nvPr/>
              </p14:nvContentPartPr>
              <p14:xfrm>
                <a:off x="11289411" y="434025"/>
                <a:ext cx="93240" cy="319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B6BB6AB-4EBC-48D2-B445-AFB3A1B5946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271411" y="416385"/>
                  <a:ext cx="1288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16F25AC-AE4D-44EC-AC04-9235ABD8B3DD}"/>
                    </a:ext>
                  </a:extLst>
                </p14:cNvPr>
                <p14:cNvContentPartPr/>
                <p14:nvPr/>
              </p14:nvContentPartPr>
              <p14:xfrm>
                <a:off x="11419371" y="340425"/>
                <a:ext cx="128880" cy="459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16F25AC-AE4D-44EC-AC04-9235ABD8B3D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401371" y="322425"/>
                  <a:ext cx="16452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5B2E5BB-A6CE-44F6-89BB-B2C1DB10C316}"/>
                    </a:ext>
                  </a:extLst>
                </p14:cNvPr>
                <p14:cNvContentPartPr/>
                <p14:nvPr/>
              </p14:nvContentPartPr>
              <p14:xfrm>
                <a:off x="11235051" y="30105"/>
                <a:ext cx="183240" cy="204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5B2E5BB-A6CE-44F6-89BB-B2C1DB10C31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217051" y="12105"/>
                  <a:ext cx="2188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195F54E-0456-45CD-989C-805B7276A96D}"/>
                    </a:ext>
                  </a:extLst>
                </p14:cNvPr>
                <p14:cNvContentPartPr/>
                <p14:nvPr/>
              </p14:nvContentPartPr>
              <p14:xfrm>
                <a:off x="11694771" y="56331"/>
                <a:ext cx="483480" cy="540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195F54E-0456-45CD-989C-805B7276A96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676771" y="38331"/>
                  <a:ext cx="51912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035A3D0-98BD-483D-9855-0FCD2B087933}"/>
                    </a:ext>
                  </a:extLst>
                </p14:cNvPr>
                <p14:cNvContentPartPr/>
                <p14:nvPr/>
              </p14:nvContentPartPr>
              <p14:xfrm>
                <a:off x="11932011" y="127971"/>
                <a:ext cx="73800" cy="31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035A3D0-98BD-483D-9855-0FCD2B08793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914011" y="109971"/>
                  <a:ext cx="1094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C4DD7C5-7808-4E38-B544-A6503A1C9DF1}"/>
                    </a:ext>
                  </a:extLst>
                </p14:cNvPr>
                <p14:cNvContentPartPr/>
                <p14:nvPr/>
              </p14:nvContentPartPr>
              <p14:xfrm>
                <a:off x="1484451" y="3373371"/>
                <a:ext cx="729000" cy="238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C4DD7C5-7808-4E38-B544-A6503A1C9DF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466451" y="3355731"/>
                  <a:ext cx="7646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E363ABE-BD0E-454D-B833-37E68C5BECD2}"/>
                    </a:ext>
                  </a:extLst>
                </p14:cNvPr>
                <p14:cNvContentPartPr/>
                <p14:nvPr/>
              </p14:nvContentPartPr>
              <p14:xfrm>
                <a:off x="1574811" y="3636531"/>
                <a:ext cx="758160" cy="320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E363ABE-BD0E-454D-B833-37E68C5BECD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557171" y="3618531"/>
                  <a:ext cx="7938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23C8265-EB6E-49A7-B1C8-FD7B770BE2FE}"/>
                    </a:ext>
                  </a:extLst>
                </p14:cNvPr>
                <p14:cNvContentPartPr/>
                <p14:nvPr/>
              </p14:nvContentPartPr>
              <p14:xfrm>
                <a:off x="2815371" y="2707371"/>
                <a:ext cx="1157040" cy="615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23C8265-EB6E-49A7-B1C8-FD7B770BE2F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797371" y="2689371"/>
                  <a:ext cx="1192680" cy="65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B781F9F-E1EB-4A91-8496-C21D96063259}"/>
                    </a:ext>
                  </a:extLst>
                </p14:cNvPr>
                <p14:cNvContentPartPr/>
                <p14:nvPr/>
              </p14:nvContentPartPr>
              <p14:xfrm>
                <a:off x="3204891" y="2534571"/>
                <a:ext cx="360" cy="9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B781F9F-E1EB-4A91-8496-C21D9606325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186891" y="2516931"/>
                  <a:ext cx="36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ED01544-C9AF-4C16-807A-82C8859917A7}"/>
                    </a:ext>
                  </a:extLst>
                </p14:cNvPr>
                <p14:cNvContentPartPr/>
                <p14:nvPr/>
              </p14:nvContentPartPr>
              <p14:xfrm>
                <a:off x="3014811" y="3352131"/>
                <a:ext cx="69840" cy="318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ED01544-C9AF-4C16-807A-82C8859917A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996811" y="3334131"/>
                  <a:ext cx="10548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7C6F9C5-BCBE-47E5-97E1-6F4D22652074}"/>
                    </a:ext>
                  </a:extLst>
                </p14:cNvPr>
                <p14:cNvContentPartPr/>
                <p14:nvPr/>
              </p14:nvContentPartPr>
              <p14:xfrm>
                <a:off x="2706651" y="3220011"/>
                <a:ext cx="411840" cy="229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7C6F9C5-BCBE-47E5-97E1-6F4D2265207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688651" y="3202011"/>
                  <a:ext cx="4474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7C6EE5A-D8AE-4281-9278-1A4AFCE6702D}"/>
                    </a:ext>
                  </a:extLst>
                </p14:cNvPr>
                <p14:cNvContentPartPr/>
                <p14:nvPr/>
              </p14:nvContentPartPr>
              <p14:xfrm>
                <a:off x="3267891" y="3239091"/>
                <a:ext cx="556560" cy="291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7C6EE5A-D8AE-4281-9278-1A4AFCE6702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250251" y="3221451"/>
                  <a:ext cx="5922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AFBEC07-3816-4903-A163-0D2C20033F34}"/>
                    </a:ext>
                  </a:extLst>
                </p14:cNvPr>
                <p14:cNvContentPartPr/>
                <p14:nvPr/>
              </p14:nvContentPartPr>
              <p14:xfrm>
                <a:off x="3754971" y="2960091"/>
                <a:ext cx="695880" cy="475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AFBEC07-3816-4903-A163-0D2C20033F3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736971" y="2942091"/>
                  <a:ext cx="73152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8C00E40-FF82-423D-BDF0-0CC38C6CEFC9}"/>
                    </a:ext>
                  </a:extLst>
                </p14:cNvPr>
                <p14:cNvContentPartPr/>
                <p14:nvPr/>
              </p14:nvContentPartPr>
              <p14:xfrm>
                <a:off x="5250051" y="3567051"/>
                <a:ext cx="173520" cy="155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8C00E40-FF82-423D-BDF0-0CC38C6CEFC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232051" y="3549051"/>
                  <a:ext cx="2091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F08FC19-B75D-46F8-BD1B-A60581F42BA5}"/>
                    </a:ext>
                  </a:extLst>
                </p14:cNvPr>
                <p14:cNvContentPartPr/>
                <p14:nvPr/>
              </p14:nvContentPartPr>
              <p14:xfrm>
                <a:off x="5124051" y="2183931"/>
                <a:ext cx="307440" cy="1104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F08FC19-B75D-46F8-BD1B-A60581F42BA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06411" y="2166291"/>
                  <a:ext cx="343080" cy="11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F8A1C23-F017-4589-B860-FD63C697967C}"/>
                    </a:ext>
                  </a:extLst>
                </p14:cNvPr>
                <p14:cNvContentPartPr/>
                <p14:nvPr/>
              </p14:nvContentPartPr>
              <p14:xfrm>
                <a:off x="5259771" y="1879371"/>
                <a:ext cx="77760" cy="242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F8A1C23-F017-4589-B860-FD63C697967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42131" y="1861371"/>
                  <a:ext cx="1134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4C77D2B-CEEB-4484-AA8E-BD39A0CBE815}"/>
                    </a:ext>
                  </a:extLst>
                </p14:cNvPr>
                <p14:cNvContentPartPr/>
                <p14:nvPr/>
              </p14:nvContentPartPr>
              <p14:xfrm>
                <a:off x="5060331" y="1705491"/>
                <a:ext cx="426960" cy="214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4C77D2B-CEEB-4484-AA8E-BD39A0CBE81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042691" y="1687491"/>
                  <a:ext cx="4626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F7A8001-44FA-4701-9EF0-F41837A5E138}"/>
                    </a:ext>
                  </a:extLst>
                </p14:cNvPr>
                <p14:cNvContentPartPr/>
                <p14:nvPr/>
              </p14:nvContentPartPr>
              <p14:xfrm>
                <a:off x="5766651" y="2308851"/>
                <a:ext cx="152640" cy="465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F7A8001-44FA-4701-9EF0-F41837A5E13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748651" y="2291211"/>
                  <a:ext cx="18828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E749EF5-07A2-4B46-914E-949AF51F93FA}"/>
                    </a:ext>
                  </a:extLst>
                </p14:cNvPr>
                <p14:cNvContentPartPr/>
                <p14:nvPr/>
              </p14:nvContentPartPr>
              <p14:xfrm>
                <a:off x="5639931" y="2440971"/>
                <a:ext cx="279360" cy="139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E749EF5-07A2-4B46-914E-949AF51F93F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22291" y="2422971"/>
                  <a:ext cx="3150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8D0D2AE-0C2C-4A19-B74D-A3ECED7A2981}"/>
                    </a:ext>
                  </a:extLst>
                </p14:cNvPr>
                <p14:cNvContentPartPr/>
                <p14:nvPr/>
              </p14:nvContentPartPr>
              <p14:xfrm>
                <a:off x="5984091" y="2226771"/>
                <a:ext cx="198720" cy="544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8D0D2AE-0C2C-4A19-B74D-A3ECED7A298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966091" y="2208771"/>
                  <a:ext cx="23436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6A36DDF-1B45-4148-A2B8-FA4499489D58}"/>
                    </a:ext>
                  </a:extLst>
                </p14:cNvPr>
                <p14:cNvContentPartPr/>
                <p14:nvPr/>
              </p14:nvContentPartPr>
              <p14:xfrm>
                <a:off x="5504211" y="2387691"/>
                <a:ext cx="106200" cy="490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6A36DDF-1B45-4148-A2B8-FA4499489D5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86571" y="2369691"/>
                  <a:ext cx="14184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C38B0E0-0AE0-4062-9F1A-77D91429711B}"/>
                    </a:ext>
                  </a:extLst>
                </p14:cNvPr>
                <p14:cNvContentPartPr/>
                <p14:nvPr/>
              </p14:nvContentPartPr>
              <p14:xfrm>
                <a:off x="5866371" y="1873971"/>
                <a:ext cx="534600" cy="234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C38B0E0-0AE0-4062-9F1A-77D91429711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48371" y="1856331"/>
                  <a:ext cx="5702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74203A3-85DE-423D-99BF-D50195217C11}"/>
                    </a:ext>
                  </a:extLst>
                </p14:cNvPr>
                <p14:cNvContentPartPr/>
                <p14:nvPr/>
              </p14:nvContentPartPr>
              <p14:xfrm>
                <a:off x="6406731" y="1885491"/>
                <a:ext cx="548280" cy="607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74203A3-85DE-423D-99BF-D50195217C1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388731" y="1867851"/>
                  <a:ext cx="583920" cy="64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92D2E95-FE35-4525-A47F-0B83A6823DFE}"/>
                    </a:ext>
                  </a:extLst>
                </p14:cNvPr>
                <p14:cNvContentPartPr/>
                <p14:nvPr/>
              </p14:nvContentPartPr>
              <p14:xfrm>
                <a:off x="6762771" y="2013291"/>
                <a:ext cx="61560" cy="23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92D2E95-FE35-4525-A47F-0B83A6823DF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744771" y="1995651"/>
                  <a:ext cx="972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DD10690-DBC0-4276-A581-8C017C002F59}"/>
                    </a:ext>
                  </a:extLst>
                </p14:cNvPr>
                <p14:cNvContentPartPr/>
                <p14:nvPr/>
              </p14:nvContentPartPr>
              <p14:xfrm>
                <a:off x="7324011" y="2058291"/>
                <a:ext cx="433080" cy="51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DD10690-DBC0-4276-A581-8C017C002F5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306011" y="2040651"/>
                  <a:ext cx="4687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AFFB7F0-0707-4029-9A97-8D289D45199D}"/>
                    </a:ext>
                  </a:extLst>
                </p14:cNvPr>
                <p14:cNvContentPartPr/>
                <p14:nvPr/>
              </p14:nvContentPartPr>
              <p14:xfrm>
                <a:off x="7405371" y="2298771"/>
                <a:ext cx="263160" cy="28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AFFB7F0-0707-4029-9A97-8D289D45199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387371" y="2280771"/>
                  <a:ext cx="2988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7F55F3C-0A1D-4D82-B155-964E818EAF7A}"/>
                    </a:ext>
                  </a:extLst>
                </p14:cNvPr>
                <p14:cNvContentPartPr/>
                <p14:nvPr/>
              </p14:nvContentPartPr>
              <p14:xfrm>
                <a:off x="7758531" y="1692891"/>
                <a:ext cx="1320480" cy="651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7F55F3C-0A1D-4D82-B155-964E818EAF7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40531" y="1674891"/>
                  <a:ext cx="1356120" cy="68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BB8E6A7-778D-40FD-87A3-BB8160B48597}"/>
                    </a:ext>
                  </a:extLst>
                </p14:cNvPr>
                <p14:cNvContentPartPr/>
                <p14:nvPr/>
              </p14:nvContentPartPr>
              <p14:xfrm>
                <a:off x="8415891" y="2000331"/>
                <a:ext cx="3960" cy="9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BB8E6A7-778D-40FD-87A3-BB8160B4859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397891" y="1982331"/>
                  <a:ext cx="396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D35593C-A1A0-4BC9-A43E-4E18181E41D8}"/>
                    </a:ext>
                  </a:extLst>
                </p14:cNvPr>
                <p14:cNvContentPartPr/>
                <p14:nvPr/>
              </p14:nvContentPartPr>
              <p14:xfrm>
                <a:off x="8309331" y="2538531"/>
                <a:ext cx="19800" cy="425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D35593C-A1A0-4BC9-A43E-4E18181E41D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291691" y="2520531"/>
                  <a:ext cx="5544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17B2084-C5CC-4A10-9AAF-141FE517404C}"/>
                    </a:ext>
                  </a:extLst>
                </p14:cNvPr>
                <p14:cNvContentPartPr/>
                <p14:nvPr/>
              </p14:nvContentPartPr>
              <p14:xfrm>
                <a:off x="7939611" y="2413251"/>
                <a:ext cx="478800" cy="203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17B2084-C5CC-4A10-9AAF-141FE517404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921611" y="2395611"/>
                  <a:ext cx="5144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3C3A3C3-010B-4EBB-9075-EF2F051D4198}"/>
                    </a:ext>
                  </a:extLst>
                </p14:cNvPr>
                <p14:cNvContentPartPr/>
                <p14:nvPr/>
              </p14:nvContentPartPr>
              <p14:xfrm>
                <a:off x="8491851" y="2569131"/>
                <a:ext cx="459720" cy="261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3C3A3C3-010B-4EBB-9075-EF2F051D419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73851" y="2551491"/>
                  <a:ext cx="4953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AAC1750-FBB5-4C82-8E13-3B7E95815167}"/>
                    </a:ext>
                  </a:extLst>
                </p14:cNvPr>
                <p14:cNvContentPartPr/>
                <p14:nvPr/>
              </p14:nvContentPartPr>
              <p14:xfrm>
                <a:off x="9017811" y="2344491"/>
                <a:ext cx="439200" cy="320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AAC1750-FBB5-4C82-8E13-3B7E9581516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99811" y="2326491"/>
                  <a:ext cx="47484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E45E0A5-9AA9-4CC7-A531-0571D9B72709}"/>
                    </a:ext>
                  </a:extLst>
                </p14:cNvPr>
                <p14:cNvContentPartPr/>
                <p14:nvPr/>
              </p14:nvContentPartPr>
              <p14:xfrm>
                <a:off x="10121571" y="1855611"/>
                <a:ext cx="327240" cy="309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E45E0A5-9AA9-4CC7-A531-0571D9B7270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103571" y="1837611"/>
                  <a:ext cx="3628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E7B1361-2423-4D8C-AF30-8A22DBEAF40D}"/>
                    </a:ext>
                  </a:extLst>
                </p14:cNvPr>
                <p14:cNvContentPartPr/>
                <p14:nvPr/>
              </p14:nvContentPartPr>
              <p14:xfrm>
                <a:off x="10067211" y="2006811"/>
                <a:ext cx="159840" cy="57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E7B1361-2423-4D8C-AF30-8A22DBEAF40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049211" y="1988811"/>
                  <a:ext cx="1954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9C46EED-655F-48D3-8B98-01B91B582F2A}"/>
                    </a:ext>
                  </a:extLst>
                </p14:cNvPr>
                <p14:cNvContentPartPr/>
                <p14:nvPr/>
              </p14:nvContentPartPr>
              <p14:xfrm>
                <a:off x="10320651" y="1560411"/>
                <a:ext cx="291960" cy="419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9C46EED-655F-48D3-8B98-01B91B582F2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303011" y="1542411"/>
                  <a:ext cx="32760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B56FE2B-28BF-4FF0-BE53-810454F08042}"/>
                    </a:ext>
                  </a:extLst>
                </p14:cNvPr>
                <p14:cNvContentPartPr/>
                <p14:nvPr/>
              </p14:nvContentPartPr>
              <p14:xfrm>
                <a:off x="10021851" y="2155131"/>
                <a:ext cx="951840" cy="289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B56FE2B-28BF-4FF0-BE53-810454F0804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004211" y="2137131"/>
                  <a:ext cx="9874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10654D0-91A3-48E3-ABC9-4DC8B8A42D60}"/>
                    </a:ext>
                  </a:extLst>
                </p14:cNvPr>
                <p14:cNvContentPartPr/>
                <p14:nvPr/>
              </p14:nvContentPartPr>
              <p14:xfrm>
                <a:off x="10393011" y="2435571"/>
                <a:ext cx="328680" cy="4690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10654D0-91A3-48E3-ABC9-4DC8B8A42D6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375011" y="2417571"/>
                  <a:ext cx="36432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783F9FC-D41A-44F8-8E9E-C04EB936DD78}"/>
                    </a:ext>
                  </a:extLst>
                </p14:cNvPr>
                <p14:cNvContentPartPr/>
                <p14:nvPr/>
              </p14:nvContentPartPr>
              <p14:xfrm>
                <a:off x="11044611" y="1584171"/>
                <a:ext cx="299520" cy="797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783F9FC-D41A-44F8-8E9E-C04EB936DD7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026971" y="1566171"/>
                  <a:ext cx="335160" cy="83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00CC8DB-8438-45E6-8DDB-3F25955C2B71}"/>
                    </a:ext>
                  </a:extLst>
                </p14:cNvPr>
                <p14:cNvContentPartPr/>
                <p14:nvPr/>
              </p14:nvContentPartPr>
              <p14:xfrm>
                <a:off x="11269971" y="2652291"/>
                <a:ext cx="222120" cy="2440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00CC8DB-8438-45E6-8DDB-3F25955C2B7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251971" y="2634651"/>
                  <a:ext cx="2577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AAC1519-75ED-4690-8FF2-9500FDC5E50F}"/>
                    </a:ext>
                  </a:extLst>
                </p14:cNvPr>
                <p14:cNvContentPartPr/>
                <p14:nvPr/>
              </p14:nvContentPartPr>
              <p14:xfrm>
                <a:off x="11058291" y="1208691"/>
                <a:ext cx="143640" cy="240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AAC1519-75ED-4690-8FF2-9500FDC5E50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040651" y="1191051"/>
                  <a:ext cx="1792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E9B41BD-EDE9-4C07-B16A-005AAC9AF278}"/>
                    </a:ext>
                  </a:extLst>
                </p14:cNvPr>
                <p14:cNvContentPartPr/>
                <p14:nvPr/>
              </p14:nvContentPartPr>
              <p14:xfrm>
                <a:off x="10909251" y="1141731"/>
                <a:ext cx="209160" cy="89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E9B41BD-EDE9-4C07-B16A-005AAC9AF27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891251" y="1123731"/>
                  <a:ext cx="244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EA46663-1C25-40CA-98E1-3EE66A0DE23A}"/>
                    </a:ext>
                  </a:extLst>
                </p14:cNvPr>
                <p14:cNvContentPartPr/>
                <p14:nvPr/>
              </p14:nvContentPartPr>
              <p14:xfrm>
                <a:off x="11397771" y="1294371"/>
                <a:ext cx="606960" cy="1342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EA46663-1C25-40CA-98E1-3EE66A0DE23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380131" y="1276371"/>
                  <a:ext cx="642600" cy="13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07D740F-83B8-4CE2-BCEA-E46DFF840FA4}"/>
                    </a:ext>
                  </a:extLst>
                </p14:cNvPr>
                <p14:cNvContentPartPr/>
                <p14:nvPr/>
              </p14:nvContentPartPr>
              <p14:xfrm>
                <a:off x="9721971" y="1674531"/>
                <a:ext cx="389520" cy="1232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07D740F-83B8-4CE2-BCEA-E46DFF840FA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704331" y="1656531"/>
                  <a:ext cx="425160" cy="12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471DD48-4B50-4D84-9EBA-EF35FD25212F}"/>
                    </a:ext>
                  </a:extLst>
                </p14:cNvPr>
                <p14:cNvContentPartPr/>
                <p14:nvPr/>
              </p14:nvContentPartPr>
              <p14:xfrm>
                <a:off x="2362491" y="4874571"/>
                <a:ext cx="386640" cy="123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471DD48-4B50-4D84-9EBA-EF35FD25212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344851" y="4856571"/>
                  <a:ext cx="422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AE5B4B5-554D-4486-88BD-3D2B26AACFB4}"/>
                    </a:ext>
                  </a:extLst>
                </p14:cNvPr>
                <p14:cNvContentPartPr/>
                <p14:nvPr/>
              </p14:nvContentPartPr>
              <p14:xfrm>
                <a:off x="2344491" y="5147091"/>
                <a:ext cx="473760" cy="1677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AE5B4B5-554D-4486-88BD-3D2B26AACFB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326851" y="5129091"/>
                  <a:ext cx="5094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EDBD913-0019-4AA6-8CFB-E8DC87D6047F}"/>
                    </a:ext>
                  </a:extLst>
                </p14:cNvPr>
                <p14:cNvContentPartPr/>
                <p14:nvPr/>
              </p14:nvContentPartPr>
              <p14:xfrm>
                <a:off x="3630051" y="4240611"/>
                <a:ext cx="1275840" cy="587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EDBD913-0019-4AA6-8CFB-E8DC87D6047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612411" y="4222611"/>
                  <a:ext cx="1311480" cy="6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4386D81-19B1-4BA3-8F6A-624B72039E32}"/>
                    </a:ext>
                  </a:extLst>
                </p14:cNvPr>
                <p14:cNvContentPartPr/>
                <p14:nvPr/>
              </p14:nvContentPartPr>
              <p14:xfrm>
                <a:off x="4100931" y="4309371"/>
                <a:ext cx="3960" cy="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4386D81-19B1-4BA3-8F6A-624B72039E3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82931" y="4291371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5DCE4F9-8F10-4FA7-85BA-6E5322BF367D}"/>
                    </a:ext>
                  </a:extLst>
                </p14:cNvPr>
                <p14:cNvContentPartPr/>
                <p14:nvPr/>
              </p14:nvContentPartPr>
              <p14:xfrm>
                <a:off x="3883491" y="5051331"/>
                <a:ext cx="128160" cy="374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5DCE4F9-8F10-4FA7-85BA-6E5322BF367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865851" y="5033691"/>
                  <a:ext cx="16380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037189E-80A7-4407-96CC-3E84E4FB652D}"/>
                    </a:ext>
                  </a:extLst>
                </p14:cNvPr>
                <p14:cNvContentPartPr/>
                <p14:nvPr/>
              </p14:nvContentPartPr>
              <p14:xfrm>
                <a:off x="3675411" y="4939731"/>
                <a:ext cx="203760" cy="157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037189E-80A7-4407-96CC-3E84E4FB652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657411" y="4922091"/>
                  <a:ext cx="239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D9808A2-BEF0-47F1-8D29-DEFD285DCD55}"/>
                    </a:ext>
                  </a:extLst>
                </p14:cNvPr>
                <p14:cNvContentPartPr/>
                <p14:nvPr/>
              </p14:nvContentPartPr>
              <p14:xfrm>
                <a:off x="4091571" y="4998411"/>
                <a:ext cx="513360" cy="144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D9808A2-BEF0-47F1-8D29-DEFD285DCD5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073931" y="4980771"/>
                  <a:ext cx="5490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0B204F2-4449-466B-9193-AA7B24BDE0A8}"/>
                    </a:ext>
                  </a:extLst>
                </p14:cNvPr>
                <p14:cNvContentPartPr/>
                <p14:nvPr/>
              </p14:nvContentPartPr>
              <p14:xfrm>
                <a:off x="4345371" y="4915611"/>
                <a:ext cx="225360" cy="191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0B204F2-4449-466B-9193-AA7B24BDE0A8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327371" y="4897611"/>
                  <a:ext cx="261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2D39494-6A74-4EC0-90B5-1A761E046BF7}"/>
                    </a:ext>
                  </a:extLst>
                </p14:cNvPr>
                <p14:cNvContentPartPr/>
                <p14:nvPr/>
              </p14:nvContentPartPr>
              <p14:xfrm>
                <a:off x="4568931" y="4681971"/>
                <a:ext cx="602640" cy="363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2D39494-6A74-4EC0-90B5-1A761E046BF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551291" y="4664331"/>
                  <a:ext cx="6382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701F969-C0C6-41ED-BD62-58D3FDF2FD28}"/>
                    </a:ext>
                  </a:extLst>
                </p14:cNvPr>
                <p14:cNvContentPartPr/>
                <p14:nvPr/>
              </p14:nvContentPartPr>
              <p14:xfrm>
                <a:off x="5721291" y="4118931"/>
                <a:ext cx="88200" cy="2127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701F969-C0C6-41ED-BD62-58D3FDF2FD2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703651" y="4101291"/>
                  <a:ext cx="1238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FC6140E-7FB2-4AF2-846A-A16E9E874FF0}"/>
                    </a:ext>
                  </a:extLst>
                </p14:cNvPr>
                <p14:cNvContentPartPr/>
                <p14:nvPr/>
              </p14:nvContentPartPr>
              <p14:xfrm>
                <a:off x="5658291" y="4422771"/>
                <a:ext cx="419400" cy="41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FC6140E-7FB2-4AF2-846A-A16E9E874FF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640291" y="4404771"/>
                  <a:ext cx="4550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AE190DD-B356-48EE-8705-C6362E7B183B}"/>
                    </a:ext>
                  </a:extLst>
                </p14:cNvPr>
                <p14:cNvContentPartPr/>
                <p14:nvPr/>
              </p14:nvContentPartPr>
              <p14:xfrm>
                <a:off x="5712291" y="4642371"/>
                <a:ext cx="483480" cy="509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AE190DD-B356-48EE-8705-C6362E7B183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694291" y="4624731"/>
                  <a:ext cx="51912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F7EBF71-FFDE-4608-92B8-9D5369676413}"/>
                    </a:ext>
                  </a:extLst>
                </p14:cNvPr>
                <p14:cNvContentPartPr/>
                <p14:nvPr/>
              </p14:nvContentPartPr>
              <p14:xfrm>
                <a:off x="6246531" y="3820131"/>
                <a:ext cx="396360" cy="8726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F7EBF71-FFDE-4608-92B8-9D536967641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228891" y="3802491"/>
                  <a:ext cx="432000" cy="90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CE015B9-F118-488D-91F7-79F1407C6386}"/>
                    </a:ext>
                  </a:extLst>
                </p14:cNvPr>
                <p14:cNvContentPartPr/>
                <p14:nvPr/>
              </p14:nvContentPartPr>
              <p14:xfrm>
                <a:off x="6794811" y="3811131"/>
                <a:ext cx="359640" cy="668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CE015B9-F118-488D-91F7-79F1407C638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776811" y="3793131"/>
                  <a:ext cx="395280" cy="70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C7F06A7-034E-4FF4-9DE8-3D1BEF4BA104}"/>
                    </a:ext>
                  </a:extLst>
                </p14:cNvPr>
                <p14:cNvContentPartPr/>
                <p14:nvPr/>
              </p14:nvContentPartPr>
              <p14:xfrm>
                <a:off x="6445971" y="3731931"/>
                <a:ext cx="639000" cy="206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C7F06A7-034E-4FF4-9DE8-3D1BEF4BA10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427971" y="3714291"/>
                  <a:ext cx="6746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94E9E74-44F9-4F28-9D23-A2E686B85866}"/>
                    </a:ext>
                  </a:extLst>
                </p14:cNvPr>
                <p14:cNvContentPartPr/>
                <p14:nvPr/>
              </p14:nvContentPartPr>
              <p14:xfrm>
                <a:off x="6862131" y="3286971"/>
                <a:ext cx="536760" cy="433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94E9E74-44F9-4F28-9D23-A2E686B8586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844491" y="3268971"/>
                  <a:ext cx="57240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F6D84FF-E894-4C25-B33D-77D542C9E3BB}"/>
                    </a:ext>
                  </a:extLst>
                </p14:cNvPr>
                <p14:cNvContentPartPr/>
                <p14:nvPr/>
              </p14:nvContentPartPr>
              <p14:xfrm>
                <a:off x="7333011" y="4174371"/>
                <a:ext cx="218880" cy="98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F6D84FF-E894-4C25-B33D-77D542C9E3B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315371" y="4156731"/>
                  <a:ext cx="2545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EF0ABBEE-A760-46D3-B770-4011496D787A}"/>
                    </a:ext>
                  </a:extLst>
                </p14:cNvPr>
                <p14:cNvContentPartPr/>
                <p14:nvPr/>
              </p14:nvContentPartPr>
              <p14:xfrm>
                <a:off x="7864731" y="3820131"/>
                <a:ext cx="360360" cy="330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EF0ABBEE-A760-46D3-B770-4011496D787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847091" y="3802491"/>
                  <a:ext cx="3960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BC3674E-4EF3-4F88-94BC-ED81F6A4C030}"/>
                    </a:ext>
                  </a:extLst>
                </p14:cNvPr>
                <p14:cNvContentPartPr/>
                <p14:nvPr/>
              </p14:nvContentPartPr>
              <p14:xfrm>
                <a:off x="7803531" y="3286251"/>
                <a:ext cx="763560" cy="1079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BC3674E-4EF3-4F88-94BC-ED81F6A4C03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85891" y="3268251"/>
                  <a:ext cx="799200" cy="11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B52592C-122B-4988-90E0-7C2736410E06}"/>
                    </a:ext>
                  </a:extLst>
                </p14:cNvPr>
                <p14:cNvContentPartPr/>
                <p14:nvPr/>
              </p14:nvContentPartPr>
              <p14:xfrm>
                <a:off x="8681931" y="3771171"/>
                <a:ext cx="552600" cy="339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B52592C-122B-4988-90E0-7C2736410E0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664291" y="3753171"/>
                  <a:ext cx="58824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3FA0DFE-7F78-46D2-B314-39FD715D4C8A}"/>
                    </a:ext>
                  </a:extLst>
                </p14:cNvPr>
                <p14:cNvContentPartPr/>
                <p14:nvPr/>
              </p14:nvContentPartPr>
              <p14:xfrm>
                <a:off x="8908011" y="3976371"/>
                <a:ext cx="526320" cy="233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3FA0DFE-7F78-46D2-B314-39FD715D4C8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890371" y="3958371"/>
                  <a:ext cx="5619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C7FB271-0BDE-4502-BA6B-0B0A6A3954D2}"/>
                    </a:ext>
                  </a:extLst>
                </p14:cNvPr>
                <p14:cNvContentPartPr/>
                <p14:nvPr/>
              </p14:nvContentPartPr>
              <p14:xfrm>
                <a:off x="9622611" y="3286971"/>
                <a:ext cx="618120" cy="515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C7FB271-0BDE-4502-BA6B-0B0A6A3954D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604611" y="3269331"/>
                  <a:ext cx="653760" cy="55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303570B-51B2-4C19-B465-DF38CDD6D655}"/>
                    </a:ext>
                  </a:extLst>
                </p14:cNvPr>
                <p14:cNvContentPartPr/>
                <p14:nvPr/>
              </p14:nvContentPartPr>
              <p14:xfrm>
                <a:off x="9687051" y="3407211"/>
                <a:ext cx="3960" cy="5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303570B-51B2-4C19-B465-DF38CDD6D65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669051" y="3389571"/>
                  <a:ext cx="39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4CD3270-3CB7-4B65-BF15-B54BECDCA1F0}"/>
                    </a:ext>
                  </a:extLst>
                </p14:cNvPr>
                <p14:cNvContentPartPr/>
                <p14:nvPr/>
              </p14:nvContentPartPr>
              <p14:xfrm>
                <a:off x="10003851" y="4182291"/>
                <a:ext cx="161640" cy="3376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4CD3270-3CB7-4B65-BF15-B54BECDCA1F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985851" y="4164291"/>
                  <a:ext cx="1972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21FA79C-6B86-47F3-9FC6-413951902349}"/>
                    </a:ext>
                  </a:extLst>
                </p14:cNvPr>
                <p14:cNvContentPartPr/>
                <p14:nvPr/>
              </p14:nvContentPartPr>
              <p14:xfrm>
                <a:off x="9659691" y="4012731"/>
                <a:ext cx="199080" cy="97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21FA79C-6B86-47F3-9FC6-41395190234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641691" y="3995091"/>
                  <a:ext cx="234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B336D8A-A9B9-4D49-8B29-F96B8E347F84}"/>
                    </a:ext>
                  </a:extLst>
                </p14:cNvPr>
                <p14:cNvContentPartPr/>
                <p14:nvPr/>
              </p14:nvContentPartPr>
              <p14:xfrm>
                <a:off x="9550971" y="3897891"/>
                <a:ext cx="596880" cy="1306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B336D8A-A9B9-4D49-8B29-F96B8E347F8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533331" y="3880251"/>
                  <a:ext cx="6325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6B9E899-CA72-41AA-8E88-DE6EFE1D3FFB}"/>
                    </a:ext>
                  </a:extLst>
                </p14:cNvPr>
                <p14:cNvContentPartPr/>
                <p14:nvPr/>
              </p14:nvContentPartPr>
              <p14:xfrm>
                <a:off x="9913131" y="4100931"/>
                <a:ext cx="224640" cy="3672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6B9E899-CA72-41AA-8E88-DE6EFE1D3FF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895491" y="4082931"/>
                  <a:ext cx="26028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01B0181-B1F8-48BB-B18A-61F153CC6591}"/>
                    </a:ext>
                  </a:extLst>
                </p14:cNvPr>
                <p14:cNvContentPartPr/>
                <p14:nvPr/>
              </p14:nvContentPartPr>
              <p14:xfrm>
                <a:off x="10188531" y="4181571"/>
                <a:ext cx="361080" cy="2185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01B0181-B1F8-48BB-B18A-61F153CC6591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170531" y="4163571"/>
                  <a:ext cx="3967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A0B2D2F-C2E3-4F3E-A6C4-3221F8FD2028}"/>
                    </a:ext>
                  </a:extLst>
                </p14:cNvPr>
                <p14:cNvContentPartPr/>
                <p14:nvPr/>
              </p14:nvContentPartPr>
              <p14:xfrm>
                <a:off x="10248291" y="4218651"/>
                <a:ext cx="292680" cy="376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A0B2D2F-C2E3-4F3E-A6C4-3221F8FD202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230291" y="4200651"/>
                  <a:ext cx="3283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2784314-C006-4829-9047-4231A2EFCBFF}"/>
                    </a:ext>
                  </a:extLst>
                </p14:cNvPr>
                <p14:cNvContentPartPr/>
                <p14:nvPr/>
              </p14:nvContentPartPr>
              <p14:xfrm>
                <a:off x="10467891" y="4139451"/>
                <a:ext cx="351360" cy="1522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2784314-C006-4829-9047-4231A2EFCBF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450251" y="4121451"/>
                  <a:ext cx="3870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80F592B-7395-4D05-94B2-4947300C7567}"/>
                    </a:ext>
                  </a:extLst>
                </p14:cNvPr>
                <p14:cNvContentPartPr/>
                <p14:nvPr/>
              </p14:nvContentPartPr>
              <p14:xfrm>
                <a:off x="10800171" y="3146571"/>
                <a:ext cx="165600" cy="286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80F592B-7395-4D05-94B2-4947300C756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782531" y="3128571"/>
                  <a:ext cx="2012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030ACEA-873D-4EB1-B6CA-CAF7FB074FEB}"/>
                    </a:ext>
                  </a:extLst>
                </p14:cNvPr>
                <p14:cNvContentPartPr/>
                <p14:nvPr/>
              </p14:nvContentPartPr>
              <p14:xfrm>
                <a:off x="10565091" y="3081411"/>
                <a:ext cx="351000" cy="698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030ACEA-873D-4EB1-B6CA-CAF7FB074FE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547091" y="3063411"/>
                  <a:ext cx="3866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B785DF29-73B7-4CBF-892C-BBC460220D5C}"/>
                    </a:ext>
                  </a:extLst>
                </p14:cNvPr>
                <p14:cNvContentPartPr/>
                <p14:nvPr/>
              </p14:nvContentPartPr>
              <p14:xfrm>
                <a:off x="10872891" y="2896011"/>
                <a:ext cx="172440" cy="126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B785DF29-73B7-4CBF-892C-BBC460220D5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855251" y="2878011"/>
                  <a:ext cx="2080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5BF781F-B788-470F-805D-58E0B53047BC}"/>
                    </a:ext>
                  </a:extLst>
                </p14:cNvPr>
                <p14:cNvContentPartPr/>
                <p14:nvPr/>
              </p14:nvContentPartPr>
              <p14:xfrm>
                <a:off x="10709811" y="3438531"/>
                <a:ext cx="483480" cy="155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5BF781F-B788-470F-805D-58E0B53047BC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691811" y="3420891"/>
                  <a:ext cx="5191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5D3E3B1-FE0E-4E0C-95F1-7FB02CAB9B98}"/>
                    </a:ext>
                  </a:extLst>
                </p14:cNvPr>
                <p14:cNvContentPartPr/>
                <p14:nvPr/>
              </p14:nvContentPartPr>
              <p14:xfrm>
                <a:off x="10972611" y="3637251"/>
                <a:ext cx="293760" cy="386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5D3E3B1-FE0E-4E0C-95F1-7FB02CAB9B9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954611" y="3619611"/>
                  <a:ext cx="32940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4C9392F-898B-4D4C-A26A-64FC8F2E6808}"/>
                    </a:ext>
                  </a:extLst>
                </p14:cNvPr>
                <p14:cNvContentPartPr/>
                <p14:nvPr/>
              </p14:nvContentPartPr>
              <p14:xfrm>
                <a:off x="11144331" y="3077811"/>
                <a:ext cx="491400" cy="5270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4C9392F-898B-4D4C-A26A-64FC8F2E680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126331" y="3059811"/>
                  <a:ext cx="52704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37F2BC2-01D8-4E50-A0E9-C7762B9DA1D0}"/>
                    </a:ext>
                  </a:extLst>
                </p14:cNvPr>
                <p14:cNvContentPartPr/>
                <p14:nvPr/>
              </p14:nvContentPartPr>
              <p14:xfrm>
                <a:off x="10483731" y="3204531"/>
                <a:ext cx="124920" cy="540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37F2BC2-01D8-4E50-A0E9-C7762B9DA1D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465731" y="3186891"/>
                  <a:ext cx="160560" cy="57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BA058074-E12D-4277-ACD0-9DAD490B0E63}"/>
              </a:ext>
            </a:extLst>
          </p:cNvPr>
          <p:cNvGrpSpPr/>
          <p:nvPr/>
        </p:nvGrpSpPr>
        <p:grpSpPr>
          <a:xfrm>
            <a:off x="4454091" y="6096051"/>
            <a:ext cx="568800" cy="349920"/>
            <a:chOff x="4454091" y="6096051"/>
            <a:chExt cx="568800" cy="34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EB3A9A6-A9AF-4F5E-B3C5-13F85554D89E}"/>
                    </a:ext>
                  </a:extLst>
                </p14:cNvPr>
                <p14:cNvContentPartPr/>
                <p14:nvPr/>
              </p14:nvContentPartPr>
              <p14:xfrm>
                <a:off x="4454091" y="6096051"/>
                <a:ext cx="297360" cy="1692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EB3A9A6-A9AF-4F5E-B3C5-13F85554D89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436091" y="6078051"/>
                  <a:ext cx="333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ED3C4AF-4B09-40F2-8B79-F67AEB7FC7D7}"/>
                    </a:ext>
                  </a:extLst>
                </p14:cNvPr>
                <p14:cNvContentPartPr/>
                <p14:nvPr/>
              </p14:nvContentPartPr>
              <p14:xfrm>
                <a:off x="4544451" y="6385131"/>
                <a:ext cx="478440" cy="608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ED3C4AF-4B09-40F2-8B79-F67AEB7FC7D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526451" y="6367491"/>
                  <a:ext cx="51408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34292482-D9C5-4479-9E0D-C2E562B60A46}"/>
              </a:ext>
            </a:extLst>
          </p:cNvPr>
          <p:cNvGrpSpPr/>
          <p:nvPr/>
        </p:nvGrpSpPr>
        <p:grpSpPr>
          <a:xfrm>
            <a:off x="5902371" y="5350131"/>
            <a:ext cx="1494360" cy="1175040"/>
            <a:chOff x="5902371" y="5350131"/>
            <a:chExt cx="1494360" cy="11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927E7AC-28B3-4418-B423-F33A4FE56937}"/>
                    </a:ext>
                  </a:extLst>
                </p14:cNvPr>
                <p14:cNvContentPartPr/>
                <p14:nvPr/>
              </p14:nvContentPartPr>
              <p14:xfrm>
                <a:off x="6015051" y="5350131"/>
                <a:ext cx="974160" cy="659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927E7AC-28B3-4418-B423-F33A4FE5693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997051" y="5332131"/>
                  <a:ext cx="1009800" cy="69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5881A3E-E838-4FAA-9550-197EB6982785}"/>
                    </a:ext>
                  </a:extLst>
                </p14:cNvPr>
                <p14:cNvContentPartPr/>
                <p14:nvPr/>
              </p14:nvContentPartPr>
              <p14:xfrm>
                <a:off x="5902371" y="5895171"/>
                <a:ext cx="1494360" cy="3517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5881A3E-E838-4FAA-9550-197EB698278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884731" y="5877171"/>
                  <a:ext cx="153000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7E24519-7ECD-42BA-80E0-4AA1C33B02DF}"/>
                    </a:ext>
                  </a:extLst>
                </p14:cNvPr>
                <p14:cNvContentPartPr/>
                <p14:nvPr/>
              </p14:nvContentPartPr>
              <p14:xfrm>
                <a:off x="6346251" y="6235371"/>
                <a:ext cx="352440" cy="289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7E24519-7ECD-42BA-80E0-4AA1C33B02D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328611" y="6217731"/>
                  <a:ext cx="388080" cy="32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B6348B9C-CBF9-48C8-8147-A040E8962711}"/>
              </a:ext>
            </a:extLst>
          </p:cNvPr>
          <p:cNvGrpSpPr/>
          <p:nvPr/>
        </p:nvGrpSpPr>
        <p:grpSpPr>
          <a:xfrm>
            <a:off x="7903251" y="5006331"/>
            <a:ext cx="1906560" cy="878400"/>
            <a:chOff x="7903251" y="5006331"/>
            <a:chExt cx="1906560" cy="87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606E5D3-9E88-4231-8CDE-74DC797814C0}"/>
                    </a:ext>
                  </a:extLst>
                </p14:cNvPr>
                <p14:cNvContentPartPr/>
                <p14:nvPr/>
              </p14:nvContentPartPr>
              <p14:xfrm>
                <a:off x="7903251" y="5352651"/>
                <a:ext cx="538920" cy="342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606E5D3-9E88-4231-8CDE-74DC797814C0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885251" y="5334651"/>
                  <a:ext cx="57456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F2C4D02-CAD6-4061-A58E-6BE645AE953B}"/>
                    </a:ext>
                  </a:extLst>
                </p14:cNvPr>
                <p14:cNvContentPartPr/>
                <p14:nvPr/>
              </p14:nvContentPartPr>
              <p14:xfrm>
                <a:off x="8011971" y="5732811"/>
                <a:ext cx="548640" cy="151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F2C4D02-CAD6-4061-A58E-6BE645AE953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994331" y="5715171"/>
                  <a:ext cx="584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5F096A6-84A5-4C7C-8733-9473A3EF4210}"/>
                    </a:ext>
                  </a:extLst>
                </p14:cNvPr>
                <p14:cNvContentPartPr/>
                <p14:nvPr/>
              </p14:nvContentPartPr>
              <p14:xfrm>
                <a:off x="8913051" y="5006331"/>
                <a:ext cx="896760" cy="5940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5F096A6-84A5-4C7C-8733-9473A3EF421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895411" y="4988331"/>
                  <a:ext cx="932400" cy="62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201A137-FC96-4E18-87D9-0A328F71CAE5}"/>
                  </a:ext>
                </a:extLst>
              </p14:cNvPr>
              <p14:cNvContentPartPr/>
              <p14:nvPr/>
            </p14:nvContentPartPr>
            <p14:xfrm>
              <a:off x="2874771" y="5671971"/>
              <a:ext cx="1296360" cy="7581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201A137-FC96-4E18-87D9-0A328F71CAE5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2856771" y="5653971"/>
                <a:ext cx="1332000" cy="7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65DC47B3-6619-4E90-98A9-398EA691AB25}"/>
                  </a:ext>
                </a:extLst>
              </p14:cNvPr>
              <p14:cNvContentPartPr/>
              <p14:nvPr/>
            </p14:nvContentPartPr>
            <p14:xfrm>
              <a:off x="2715651" y="5419971"/>
              <a:ext cx="1034640" cy="8575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65DC47B3-6619-4E90-98A9-398EA691AB25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2698011" y="5402331"/>
                <a:ext cx="1070280" cy="89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7266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94</Words>
  <Application>Microsoft Office PowerPoint</Application>
  <PresentationFormat>Widescreen</PresentationFormat>
  <Paragraphs>70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Angsana New</vt:lpstr>
      <vt:lpstr>Arial</vt:lpstr>
      <vt:lpstr>Calibri</vt:lpstr>
      <vt:lpstr>Calibri Light</vt:lpstr>
      <vt:lpstr>Cordia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Wazir laghari</dc:creator>
  <cp:lastModifiedBy>niaz</cp:lastModifiedBy>
  <cp:revision>17</cp:revision>
  <dcterms:created xsi:type="dcterms:W3CDTF">2020-12-14T08:35:00Z</dcterms:created>
  <dcterms:modified xsi:type="dcterms:W3CDTF">2021-01-29T19:49:19Z</dcterms:modified>
</cp:coreProperties>
</file>